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29" autoAdjust="0"/>
    <p:restoredTop sz="94660"/>
  </p:normalViewPr>
  <p:slideViewPr>
    <p:cSldViewPr>
      <p:cViewPr varScale="1">
        <p:scale>
          <a:sx n="94" d="100"/>
          <a:sy n="94" d="100"/>
        </p:scale>
        <p:origin x="-744" y="-90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39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39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" b="7404"/>
          <a:stretch/>
        </p:blipFill>
        <p:spPr bwMode="auto">
          <a:xfrm rot="60000">
            <a:off x="83281" y="831946"/>
            <a:ext cx="12596910" cy="52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990600" y="1295400"/>
            <a:ext cx="14478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90600" y="5410200"/>
            <a:ext cx="14478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3" t="27982" r="65659" b="36289"/>
          <a:stretch/>
        </p:blipFill>
        <p:spPr>
          <a:xfrm>
            <a:off x="838200" y="1613895"/>
            <a:ext cx="2748001" cy="38359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82600"/>
            <a:ext cx="1280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1280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82600"/>
            <a:ext cx="1524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573000" y="482600"/>
            <a:ext cx="2286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810760" y="2438400"/>
            <a:ext cx="685800" cy="317937"/>
            <a:chOff x="924560" y="990600"/>
            <a:chExt cx="685800" cy="317937"/>
          </a:xfrm>
        </p:grpSpPr>
        <p:sp>
          <p:nvSpPr>
            <p:cNvPr id="34" name="Rectangle 33"/>
            <p:cNvSpPr/>
            <p:nvPr/>
          </p:nvSpPr>
          <p:spPr>
            <a:xfrm>
              <a:off x="990600" y="990600"/>
              <a:ext cx="533400" cy="304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4560" y="1000760"/>
              <a:ext cx="685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Waste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15840" y="4274383"/>
            <a:ext cx="685800" cy="317937"/>
            <a:chOff x="924560" y="990600"/>
            <a:chExt cx="685800" cy="317937"/>
          </a:xfrm>
        </p:grpSpPr>
        <p:sp>
          <p:nvSpPr>
            <p:cNvPr id="37" name="Rectangle 36"/>
            <p:cNvSpPr/>
            <p:nvPr/>
          </p:nvSpPr>
          <p:spPr>
            <a:xfrm>
              <a:off x="990600" y="990600"/>
              <a:ext cx="533400" cy="304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4560" y="1000760"/>
              <a:ext cx="685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O18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92000" y="1341120"/>
            <a:ext cx="609600" cy="314960"/>
            <a:chOff x="965200" y="990600"/>
            <a:chExt cx="609600" cy="314960"/>
          </a:xfrm>
        </p:grpSpPr>
        <p:sp>
          <p:nvSpPr>
            <p:cNvPr id="40" name="Rectangle 39"/>
            <p:cNvSpPr/>
            <p:nvPr/>
          </p:nvSpPr>
          <p:spPr>
            <a:xfrm>
              <a:off x="990600" y="990600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65200" y="997783"/>
              <a:ext cx="609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QMA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192000" y="5400040"/>
            <a:ext cx="609600" cy="314960"/>
            <a:chOff x="965200" y="990600"/>
            <a:chExt cx="609600" cy="314960"/>
          </a:xfrm>
        </p:grpSpPr>
        <p:sp>
          <p:nvSpPr>
            <p:cNvPr id="43" name="Rectangle 42"/>
            <p:cNvSpPr/>
            <p:nvPr/>
          </p:nvSpPr>
          <p:spPr>
            <a:xfrm>
              <a:off x="990600" y="990600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65200" y="997783"/>
              <a:ext cx="609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SP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68222" y="152400"/>
            <a:ext cx="86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Cassette Plumbing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057400" y="2091784"/>
            <a:ext cx="791897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959041" y="787000"/>
            <a:ext cx="0" cy="13131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84265" y="421640"/>
            <a:ext cx="115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F18 In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858538" y="2125543"/>
            <a:ext cx="967330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270375" y="2167104"/>
            <a:ext cx="7464425" cy="0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2516132" y="1655052"/>
            <a:ext cx="0" cy="4937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634968" y="1651494"/>
            <a:ext cx="0" cy="710706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25547" y="6135469"/>
            <a:ext cx="149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 to next cassette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734800" y="2345648"/>
            <a:ext cx="914400" cy="0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734800" y="2164204"/>
            <a:ext cx="0" cy="197996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517120" y="4850974"/>
            <a:ext cx="1230" cy="5519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86200" y="4872768"/>
            <a:ext cx="86321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90800" y="4908026"/>
            <a:ext cx="7368241" cy="42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372090" y="3511702"/>
            <a:ext cx="127711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2634568" y="3496552"/>
            <a:ext cx="0" cy="19026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299614" y="1558532"/>
            <a:ext cx="0" cy="929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282758" y="1567238"/>
            <a:ext cx="24470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828800" y="2362200"/>
            <a:ext cx="206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610313" y="4265906"/>
            <a:ext cx="0" cy="6463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833563" y="4269850"/>
            <a:ext cx="795803" cy="23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2858538" y="2107259"/>
            <a:ext cx="4012" cy="6821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053492" y="3567487"/>
            <a:ext cx="114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057400" y="2070837"/>
            <a:ext cx="0" cy="15103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270375" y="2148828"/>
            <a:ext cx="0" cy="2321146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2211443" y="4446270"/>
            <a:ext cx="2074807" cy="8354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676400" y="5627816"/>
            <a:ext cx="4100" cy="908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91590" y="5334000"/>
            <a:ext cx="0" cy="1801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278544" y="5505729"/>
            <a:ext cx="20664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3679796" y="4831458"/>
            <a:ext cx="5235604" cy="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8897389" y="3663220"/>
            <a:ext cx="0" cy="11648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833563" y="3298018"/>
            <a:ext cx="0" cy="9865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278544" y="3310231"/>
            <a:ext cx="569858" cy="46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95400" y="2899814"/>
            <a:ext cx="0" cy="4319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590640" y="3344600"/>
            <a:ext cx="567560" cy="930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86200" y="2348621"/>
            <a:ext cx="8200" cy="253480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970167" y="4892835"/>
            <a:ext cx="0" cy="12426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3417276" y="3563542"/>
            <a:ext cx="281624" cy="1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694992" y="3123588"/>
            <a:ext cx="4937" cy="4625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3675688" y="3115772"/>
            <a:ext cx="820112" cy="25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23285" y="3790508"/>
            <a:ext cx="0" cy="324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295400" y="3810000"/>
            <a:ext cx="7320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03020" y="3791280"/>
            <a:ext cx="69" cy="297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230493" y="4436459"/>
            <a:ext cx="0" cy="348167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1840231" y="4788436"/>
            <a:ext cx="402663" cy="0"/>
          </a:xfrm>
          <a:prstGeom prst="line">
            <a:avLst/>
          </a:prstGeom>
          <a:ln w="38100">
            <a:solidFill>
              <a:srgbClr val="5481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004060" y="4107180"/>
            <a:ext cx="1675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675619" y="4088974"/>
            <a:ext cx="69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33600" y="6324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Drawn looking at the bottom of the cassette.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971808" y="1886209"/>
            <a:ext cx="609600" cy="872058"/>
            <a:chOff x="971808" y="1886209"/>
            <a:chExt cx="609600" cy="872058"/>
          </a:xfrm>
        </p:grpSpPr>
        <p:sp>
          <p:nvSpPr>
            <p:cNvPr id="25" name="Rectangle 24"/>
            <p:cNvSpPr/>
            <p:nvPr/>
          </p:nvSpPr>
          <p:spPr>
            <a:xfrm>
              <a:off x="1016000" y="1905000"/>
              <a:ext cx="533400" cy="8532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1808" y="1886209"/>
              <a:ext cx="6096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CW</a:t>
              </a:r>
            </a:p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SC 1</a:t>
              </a:r>
            </a:p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CCW</a:t>
              </a: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1276608" y="2585939"/>
              <a:ext cx="0" cy="13371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200408" y="2585939"/>
              <a:ext cx="1524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014939" y="2383062"/>
              <a:ext cx="533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Default:</a:t>
              </a:r>
              <a:endParaRPr lang="en-US" sz="8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00575" y="4330100"/>
            <a:ext cx="609600" cy="871450"/>
            <a:chOff x="1000575" y="3935486"/>
            <a:chExt cx="609600" cy="871450"/>
          </a:xfrm>
        </p:grpSpPr>
        <p:sp>
          <p:nvSpPr>
            <p:cNvPr id="142" name="Rectangle 141"/>
            <p:cNvSpPr/>
            <p:nvPr/>
          </p:nvSpPr>
          <p:spPr>
            <a:xfrm>
              <a:off x="1034792" y="3947333"/>
              <a:ext cx="533400" cy="8532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00575" y="4252938"/>
              <a:ext cx="6096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CW</a:t>
              </a:r>
              <a:endParaRPr lang="en-US" sz="8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SC 3</a:t>
              </a:r>
            </a:p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CCW</a:t>
              </a:r>
              <a:endParaRPr lang="en-US" sz="800" dirty="0" smtClean="0">
                <a:solidFill>
                  <a:srgbClr val="002060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1295400" y="4124455"/>
              <a:ext cx="0" cy="13371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219200" y="4255353"/>
              <a:ext cx="1524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033731" y="3935486"/>
              <a:ext cx="533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Default:</a:t>
              </a:r>
              <a:endParaRPr lang="en-US" sz="8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259400" y="3379312"/>
            <a:ext cx="1153900" cy="368396"/>
            <a:chOff x="3170323" y="3163853"/>
            <a:chExt cx="1153900" cy="368396"/>
          </a:xfrm>
        </p:grpSpPr>
        <p:sp>
          <p:nvSpPr>
            <p:cNvPr id="152" name="Rectangle 151"/>
            <p:cNvSpPr/>
            <p:nvPr/>
          </p:nvSpPr>
          <p:spPr>
            <a:xfrm>
              <a:off x="3219191" y="3187898"/>
              <a:ext cx="1036695" cy="344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07289" y="3210216"/>
              <a:ext cx="5908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2060"/>
                  </a:solidFill>
                </a:rPr>
                <a:t>SC 2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rot="5400000">
              <a:off x="3418084" y="3356299"/>
              <a:ext cx="0" cy="13371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404176" y="3422046"/>
              <a:ext cx="1524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170323" y="3163853"/>
              <a:ext cx="533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Default:</a:t>
              </a:r>
              <a:endParaRPr lang="en-US" sz="8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13229" y="3261629"/>
              <a:ext cx="91099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CCW               CW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6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40</cp:revision>
  <cp:lastPrinted>2011-10-13T18:09:34Z</cp:lastPrinted>
  <dcterms:created xsi:type="dcterms:W3CDTF">2006-08-16T00:00:00Z</dcterms:created>
  <dcterms:modified xsi:type="dcterms:W3CDTF">2012-02-14T04:07:39Z</dcterms:modified>
</cp:coreProperties>
</file>