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9728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4660"/>
  </p:normalViewPr>
  <p:slideViewPr>
    <p:cSldViewPr>
      <p:cViewPr varScale="1">
        <p:scale>
          <a:sx n="78" d="100"/>
          <a:sy n="78" d="100"/>
        </p:scale>
        <p:origin x="-1782" y="-90"/>
      </p:cViewPr>
      <p:guideLst>
        <p:guide orient="horz" pos="259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56511"/>
            <a:ext cx="93268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663440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329566"/>
            <a:ext cx="246888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329566"/>
            <a:ext cx="722376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5288280"/>
            <a:ext cx="932688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3488057"/>
            <a:ext cx="932688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920241"/>
            <a:ext cx="4846320" cy="543115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920241"/>
            <a:ext cx="4846320" cy="543115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842136"/>
            <a:ext cx="4848225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2000" b="1"/>
            </a:lvl4pPr>
            <a:lvl5pPr marL="2194560" indent="0">
              <a:buNone/>
              <a:defRPr sz="2000" b="1"/>
            </a:lvl5pPr>
            <a:lvl6pPr marL="2743200" indent="0">
              <a:buNone/>
              <a:defRPr sz="2000" b="1"/>
            </a:lvl6pPr>
            <a:lvl7pPr marL="3291840" indent="0">
              <a:buNone/>
              <a:defRPr sz="2000" b="1"/>
            </a:lvl7pPr>
            <a:lvl8pPr marL="3840480" indent="0">
              <a:buNone/>
              <a:defRPr sz="2000" b="1"/>
            </a:lvl8pPr>
            <a:lvl9pPr marL="438912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2609850"/>
            <a:ext cx="4848225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842136"/>
            <a:ext cx="485013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2000" b="1"/>
            </a:lvl4pPr>
            <a:lvl5pPr marL="2194560" indent="0">
              <a:buNone/>
              <a:defRPr sz="2000" b="1"/>
            </a:lvl5pPr>
            <a:lvl6pPr marL="2743200" indent="0">
              <a:buNone/>
              <a:defRPr sz="2000" b="1"/>
            </a:lvl6pPr>
            <a:lvl7pPr marL="3291840" indent="0">
              <a:buNone/>
              <a:defRPr sz="2000" b="1"/>
            </a:lvl7pPr>
            <a:lvl8pPr marL="3840480" indent="0">
              <a:buNone/>
              <a:defRPr sz="2000" b="1"/>
            </a:lvl8pPr>
            <a:lvl9pPr marL="438912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609850"/>
            <a:ext cx="485013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327660"/>
            <a:ext cx="3609975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327661"/>
            <a:ext cx="6134100" cy="7023736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1722121"/>
            <a:ext cx="3609975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5" y="5760720"/>
            <a:ext cx="658368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5" y="735330"/>
            <a:ext cx="6583680" cy="493776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5" y="6440806"/>
            <a:ext cx="658368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3716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920241"/>
            <a:ext cx="9875520" cy="5431155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7627621"/>
            <a:ext cx="256032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7627621"/>
            <a:ext cx="347472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7627621"/>
            <a:ext cx="256032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625701" y="990600"/>
            <a:ext cx="6248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HTTP GET /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Redirect to HTTPS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HTTPS GET /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401 Not Authorized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HTTPS GET /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index.html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HTTPS GET /Elixys.swf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Redirect with client IP added to URL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HTTPS GET /</a:t>
            </a:r>
            <a:r>
              <a:rPr lang="en-US" sz="1800" dirty="0" err="1" smtClean="0"/>
              <a:t>Elixys.swf?clientip</a:t>
            </a:r>
            <a:r>
              <a:rPr lang="en-US" sz="1800" dirty="0" smtClean="0"/>
              <a:t>=192.168.1.10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Elixys.swf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HTTPS GET/POST/DELETE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JSON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381000"/>
            <a:ext cx="2362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86800" y="381000"/>
            <a:ext cx="2362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2"/>
          </p:cNvCxnSpPr>
          <p:nvPr/>
        </p:nvCxnSpPr>
        <p:spPr>
          <a:xfrm flipH="1">
            <a:off x="3617731" y="919609"/>
            <a:ext cx="1769" cy="66241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2"/>
          </p:cNvCxnSpPr>
          <p:nvPr/>
        </p:nvCxnSpPr>
        <p:spPr>
          <a:xfrm>
            <a:off x="9867900" y="919609"/>
            <a:ext cx="1769" cy="66241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615068" y="1339701"/>
            <a:ext cx="6252832" cy="152400"/>
            <a:chOff x="2548268" y="1339701"/>
            <a:chExt cx="6252832" cy="1524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21269" y="2438400"/>
            <a:ext cx="6252832" cy="152400"/>
            <a:chOff x="2548268" y="1339701"/>
            <a:chExt cx="6252832" cy="15240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13299" y="3547732"/>
            <a:ext cx="6252832" cy="152400"/>
            <a:chOff x="2548268" y="1339701"/>
            <a:chExt cx="6252832" cy="152400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13299" y="4648200"/>
            <a:ext cx="6252832" cy="152400"/>
            <a:chOff x="2548268" y="1339701"/>
            <a:chExt cx="6252832" cy="15240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621269" y="5746899"/>
            <a:ext cx="6252832" cy="152400"/>
            <a:chOff x="2548268" y="1339701"/>
            <a:chExt cx="6252832" cy="15240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621269" y="7129132"/>
            <a:ext cx="6252832" cy="152400"/>
            <a:chOff x="2548268" y="1339701"/>
            <a:chExt cx="6252832" cy="152400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906000" y="7128969"/>
            <a:ext cx="304800" cy="152897"/>
            <a:chOff x="11353800" y="7131350"/>
            <a:chExt cx="304800" cy="152897"/>
          </a:xfrm>
        </p:grpSpPr>
        <p:sp>
          <p:nvSpPr>
            <p:cNvPr id="93" name="Arc 92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10800000">
            <a:off x="3276601" y="7138449"/>
            <a:ext cx="304800" cy="152897"/>
            <a:chOff x="11353800" y="7131350"/>
            <a:chExt cx="304800" cy="152897"/>
          </a:xfrm>
        </p:grpSpPr>
        <p:sp>
          <p:nvSpPr>
            <p:cNvPr id="98" name="Arc 97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33400" y="814347"/>
            <a:ext cx="2362200" cy="1547853"/>
            <a:chOff x="1981200" y="890547"/>
            <a:chExt cx="2362200" cy="1547853"/>
          </a:xfrm>
        </p:grpSpPr>
        <p:sp>
          <p:nvSpPr>
            <p:cNvPr id="103" name="Rectangle 102"/>
            <p:cNvSpPr/>
            <p:nvPr/>
          </p:nvSpPr>
          <p:spPr>
            <a:xfrm>
              <a:off x="1981200" y="919609"/>
              <a:ext cx="2362200" cy="1518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81200" y="919609"/>
              <a:ext cx="2362200" cy="299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13004" y="8905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Browser</a:t>
              </a:r>
              <a:endParaRPr lang="en-US" sz="18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 rot="10800000" flipV="1">
            <a:off x="3276601" y="2590801"/>
            <a:ext cx="304800" cy="938750"/>
            <a:chOff x="11353800" y="7131350"/>
            <a:chExt cx="304800" cy="152897"/>
          </a:xfrm>
        </p:grpSpPr>
        <p:sp>
          <p:nvSpPr>
            <p:cNvPr id="107" name="Arc 106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1752600" y="2590800"/>
            <a:ext cx="149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Prompt user</a:t>
            </a:r>
          </a:p>
          <a:p>
            <a:pPr algn="r"/>
            <a:r>
              <a:rPr lang="en-US" sz="1800" dirty="0" smtClean="0"/>
              <a:t>for name and password</a:t>
            </a:r>
            <a:endParaRPr lang="en-US" sz="1800" dirty="0"/>
          </a:p>
        </p:txBody>
      </p:sp>
      <p:sp>
        <p:nvSpPr>
          <p:cNvPr id="112" name="Rectangle 111"/>
          <p:cNvSpPr/>
          <p:nvPr/>
        </p:nvSpPr>
        <p:spPr>
          <a:xfrm>
            <a:off x="533400" y="6048862"/>
            <a:ext cx="2362200" cy="151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33400" y="6048862"/>
            <a:ext cx="2362200" cy="2995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65204" y="601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Browser</a:t>
            </a:r>
            <a:endParaRPr lang="en-US" sz="1800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712"/>
            <a:ext cx="2362200" cy="121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6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625701" y="3962888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HTTPS GET /</a:t>
            </a:r>
            <a:r>
              <a:rPr lang="en-US" sz="1800" dirty="0" err="1" smtClean="0"/>
              <a:t>Elixys.swf?donot</a:t>
            </a:r>
            <a:r>
              <a:rPr lang="en-US" sz="1800" dirty="0" smtClean="0"/>
              <a:t>=redirect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Elixys.swf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HTTPS GET/POST/DELETE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JSON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381000"/>
            <a:ext cx="2362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86800" y="381000"/>
            <a:ext cx="2362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2"/>
          </p:cNvCxnSpPr>
          <p:nvPr/>
        </p:nvCxnSpPr>
        <p:spPr>
          <a:xfrm flipH="1">
            <a:off x="3617731" y="919609"/>
            <a:ext cx="1769" cy="66241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2"/>
          </p:cNvCxnSpPr>
          <p:nvPr/>
        </p:nvCxnSpPr>
        <p:spPr>
          <a:xfrm>
            <a:off x="9867900" y="919609"/>
            <a:ext cx="1769" cy="66241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21269" y="4379976"/>
            <a:ext cx="6252832" cy="152400"/>
            <a:chOff x="2548268" y="1339701"/>
            <a:chExt cx="6252832" cy="15240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621269" y="6816811"/>
            <a:ext cx="6252832" cy="152400"/>
            <a:chOff x="2548268" y="1339701"/>
            <a:chExt cx="6252832" cy="152400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906000" y="6816648"/>
            <a:ext cx="304800" cy="152897"/>
            <a:chOff x="11353800" y="7131350"/>
            <a:chExt cx="304800" cy="152897"/>
          </a:xfrm>
        </p:grpSpPr>
        <p:sp>
          <p:nvSpPr>
            <p:cNvPr id="93" name="Arc 92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10800000">
            <a:off x="3276601" y="6826128"/>
            <a:ext cx="304800" cy="152897"/>
            <a:chOff x="11353800" y="7131350"/>
            <a:chExt cx="304800" cy="152897"/>
          </a:xfrm>
        </p:grpSpPr>
        <p:sp>
          <p:nvSpPr>
            <p:cNvPr id="98" name="Arc 97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33399" y="814347"/>
            <a:ext cx="2396741" cy="1700253"/>
            <a:chOff x="1981200" y="890547"/>
            <a:chExt cx="2362200" cy="1547853"/>
          </a:xfrm>
        </p:grpSpPr>
        <p:sp>
          <p:nvSpPr>
            <p:cNvPr id="103" name="Rectangle 102"/>
            <p:cNvSpPr/>
            <p:nvPr/>
          </p:nvSpPr>
          <p:spPr>
            <a:xfrm>
              <a:off x="1981200" y="919609"/>
              <a:ext cx="2362200" cy="1518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81200" y="919609"/>
              <a:ext cx="2362200" cy="299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13004" y="8905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Elixys.exe</a:t>
              </a:r>
              <a:endParaRPr lang="en-US" sz="18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752599" y="2590800"/>
            <a:ext cx="175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server IP, user name and password.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148166"/>
            <a:ext cx="23967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533400" y="3628581"/>
            <a:ext cx="2396741" cy="1700253"/>
            <a:chOff x="1981200" y="890547"/>
            <a:chExt cx="2362200" cy="1547853"/>
          </a:xfrm>
        </p:grpSpPr>
        <p:sp>
          <p:nvSpPr>
            <p:cNvPr id="54" name="Rectangle 53"/>
            <p:cNvSpPr/>
            <p:nvPr/>
          </p:nvSpPr>
          <p:spPr>
            <a:xfrm>
              <a:off x="1981200" y="919609"/>
              <a:ext cx="2362200" cy="1518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81200" y="919609"/>
              <a:ext cx="2362200" cy="299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13004" y="8905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Elixys.exe</a:t>
              </a:r>
              <a:endParaRPr lang="en-US" sz="1800" dirty="0"/>
            </a:p>
          </p:txBody>
        </p:sp>
      </p:grpSp>
      <p:cxnSp>
        <p:nvCxnSpPr>
          <p:cNvPr id="3" name="Straight Arrow Connector 2"/>
          <p:cNvCxnSpPr>
            <a:stCxn id="103" idx="2"/>
            <a:endCxn id="54" idx="0"/>
          </p:cNvCxnSpPr>
          <p:nvPr/>
        </p:nvCxnSpPr>
        <p:spPr>
          <a:xfrm>
            <a:off x="1731770" y="2514600"/>
            <a:ext cx="1" cy="11459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94374"/>
            <a:ext cx="2396740" cy="133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533400" y="5791200"/>
            <a:ext cx="2396741" cy="1700253"/>
            <a:chOff x="1981200" y="890547"/>
            <a:chExt cx="2362200" cy="1547853"/>
          </a:xfrm>
        </p:grpSpPr>
        <p:sp>
          <p:nvSpPr>
            <p:cNvPr id="61" name="Rectangle 60"/>
            <p:cNvSpPr/>
            <p:nvPr/>
          </p:nvSpPr>
          <p:spPr>
            <a:xfrm>
              <a:off x="1981200" y="919609"/>
              <a:ext cx="2362200" cy="1518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1200" y="919609"/>
              <a:ext cx="2362200" cy="299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13004" y="8905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Elixys.exe</a:t>
              </a:r>
              <a:endParaRPr lang="en-US" sz="1800" dirty="0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9" y="6165648"/>
            <a:ext cx="2386235" cy="132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1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625701" y="3749254"/>
            <a:ext cx="411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HTTPS GET/POST/DELETE (+Credentials)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JSON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8229600" y="3988713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server.py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3621269" y="4149811"/>
            <a:ext cx="4114800" cy="152400"/>
            <a:chOff x="2548268" y="1339701"/>
            <a:chExt cx="6252832" cy="152400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552700" y="13397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548268" y="1492101"/>
              <a:ext cx="6248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7772400" y="4149648"/>
            <a:ext cx="304800" cy="152897"/>
            <a:chOff x="11353800" y="7131350"/>
            <a:chExt cx="304800" cy="152897"/>
          </a:xfrm>
        </p:grpSpPr>
        <p:sp>
          <p:nvSpPr>
            <p:cNvPr id="93" name="Arc 92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10800000">
            <a:off x="3276601" y="4159128"/>
            <a:ext cx="304800" cy="152897"/>
            <a:chOff x="11353800" y="7131350"/>
            <a:chExt cx="304800" cy="152897"/>
          </a:xfrm>
        </p:grpSpPr>
        <p:sp>
          <p:nvSpPr>
            <p:cNvPr id="98" name="Arc 97"/>
            <p:cNvSpPr/>
            <p:nvPr/>
          </p:nvSpPr>
          <p:spPr>
            <a:xfrm>
              <a:off x="11353800" y="7131513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 rot="10800000" flipH="1">
              <a:off x="11353800" y="7131350"/>
              <a:ext cx="304800" cy="152400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11353800" y="7284247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11356181" y="7131839"/>
              <a:ext cx="1524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33400" y="3124200"/>
            <a:ext cx="2396741" cy="1700253"/>
            <a:chOff x="1981200" y="890547"/>
            <a:chExt cx="2362200" cy="1547853"/>
          </a:xfrm>
        </p:grpSpPr>
        <p:sp>
          <p:nvSpPr>
            <p:cNvPr id="61" name="Rectangle 60"/>
            <p:cNvSpPr/>
            <p:nvPr/>
          </p:nvSpPr>
          <p:spPr>
            <a:xfrm>
              <a:off x="1981200" y="919609"/>
              <a:ext cx="2362200" cy="1518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1200" y="919609"/>
              <a:ext cx="2362200" cy="2995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13004" y="8905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Elixys.exe</a:t>
              </a:r>
              <a:endParaRPr lang="en-US" sz="1800" dirty="0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9" y="3498648"/>
            <a:ext cx="2386235" cy="132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7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93</Words>
  <Application>Microsoft Office PowerPoint</Application>
  <PresentationFormat>Custom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15</cp:revision>
  <dcterms:created xsi:type="dcterms:W3CDTF">2006-08-16T00:00:00Z</dcterms:created>
  <dcterms:modified xsi:type="dcterms:W3CDTF">2011-05-13T16:24:41Z</dcterms:modified>
</cp:coreProperties>
</file>