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7315200"/>
  <p:notesSz cx="6858000" cy="9144000"/>
  <p:defaultTextStyle>
    <a:defPPr>
      <a:defRPr lang="en-US"/>
    </a:defPPr>
    <a:lvl1pPr marL="0" algn="l" defTabSz="114949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4746" algn="l" defTabSz="114949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49492" algn="l" defTabSz="114949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4238" algn="l" defTabSz="114949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298984" algn="l" defTabSz="114949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73731" algn="l" defTabSz="114949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48477" algn="l" defTabSz="114949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23223" algn="l" defTabSz="114949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597969" algn="l" defTabSz="114949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66" autoAdjust="0"/>
    <p:restoredTop sz="94660"/>
  </p:normalViewPr>
  <p:slideViewPr>
    <p:cSldViewPr>
      <p:cViewPr varScale="1">
        <p:scale>
          <a:sx n="86" d="100"/>
          <a:sy n="86" d="100"/>
        </p:scale>
        <p:origin x="-1092" y="-72"/>
      </p:cViewPr>
      <p:guideLst>
        <p:guide orient="horz" pos="230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272456"/>
            <a:ext cx="1088136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145280"/>
            <a:ext cx="896112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4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49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4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98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73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48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23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97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292950"/>
            <a:ext cx="288036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292950"/>
            <a:ext cx="842772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700694"/>
            <a:ext cx="10881360" cy="1452880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100495"/>
            <a:ext cx="10881360" cy="1600199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474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4949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42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29898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7373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484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232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59796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706880"/>
            <a:ext cx="5654040" cy="4827694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706880"/>
            <a:ext cx="5654040" cy="4827694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" y="1637456"/>
            <a:ext cx="5656263" cy="682413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746" indent="0">
              <a:buNone/>
              <a:defRPr sz="2500" b="1"/>
            </a:lvl2pPr>
            <a:lvl3pPr marL="1149492" indent="0">
              <a:buNone/>
              <a:defRPr sz="2300" b="1"/>
            </a:lvl3pPr>
            <a:lvl4pPr marL="1724238" indent="0">
              <a:buNone/>
              <a:defRPr sz="2000" b="1"/>
            </a:lvl4pPr>
            <a:lvl5pPr marL="2298984" indent="0">
              <a:buNone/>
              <a:defRPr sz="2000" b="1"/>
            </a:lvl5pPr>
            <a:lvl6pPr marL="2873731" indent="0">
              <a:buNone/>
              <a:defRPr sz="2000" b="1"/>
            </a:lvl6pPr>
            <a:lvl7pPr marL="3448477" indent="0">
              <a:buNone/>
              <a:defRPr sz="2000" b="1"/>
            </a:lvl7pPr>
            <a:lvl8pPr marL="4023223" indent="0">
              <a:buNone/>
              <a:defRPr sz="2000" b="1"/>
            </a:lvl8pPr>
            <a:lvl9pPr marL="4597969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1" y="2319869"/>
            <a:ext cx="5656263" cy="4214707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7" y="1637456"/>
            <a:ext cx="5658485" cy="682413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746" indent="0">
              <a:buNone/>
              <a:defRPr sz="2500" b="1"/>
            </a:lvl2pPr>
            <a:lvl3pPr marL="1149492" indent="0">
              <a:buNone/>
              <a:defRPr sz="2300" b="1"/>
            </a:lvl3pPr>
            <a:lvl4pPr marL="1724238" indent="0">
              <a:buNone/>
              <a:defRPr sz="2000" b="1"/>
            </a:lvl4pPr>
            <a:lvl5pPr marL="2298984" indent="0">
              <a:buNone/>
              <a:defRPr sz="2000" b="1"/>
            </a:lvl5pPr>
            <a:lvl6pPr marL="2873731" indent="0">
              <a:buNone/>
              <a:defRPr sz="2000" b="1"/>
            </a:lvl6pPr>
            <a:lvl7pPr marL="3448477" indent="0">
              <a:buNone/>
              <a:defRPr sz="2000" b="1"/>
            </a:lvl7pPr>
            <a:lvl8pPr marL="4023223" indent="0">
              <a:buNone/>
              <a:defRPr sz="2000" b="1"/>
            </a:lvl8pPr>
            <a:lvl9pPr marL="4597969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7" y="2319869"/>
            <a:ext cx="5658485" cy="4214707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291253"/>
            <a:ext cx="4211638" cy="123952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291256"/>
            <a:ext cx="7156450" cy="624332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1530776"/>
            <a:ext cx="4211638" cy="5003801"/>
          </a:xfrm>
        </p:spPr>
        <p:txBody>
          <a:bodyPr/>
          <a:lstStyle>
            <a:lvl1pPr marL="0" indent="0">
              <a:buNone/>
              <a:defRPr sz="1800"/>
            </a:lvl1pPr>
            <a:lvl2pPr marL="574746" indent="0">
              <a:buNone/>
              <a:defRPr sz="1500"/>
            </a:lvl2pPr>
            <a:lvl3pPr marL="1149492" indent="0">
              <a:buNone/>
              <a:defRPr sz="1300"/>
            </a:lvl3pPr>
            <a:lvl4pPr marL="1724238" indent="0">
              <a:buNone/>
              <a:defRPr sz="1100"/>
            </a:lvl4pPr>
            <a:lvl5pPr marL="2298984" indent="0">
              <a:buNone/>
              <a:defRPr sz="1100"/>
            </a:lvl5pPr>
            <a:lvl6pPr marL="2873731" indent="0">
              <a:buNone/>
              <a:defRPr sz="1100"/>
            </a:lvl6pPr>
            <a:lvl7pPr marL="3448477" indent="0">
              <a:buNone/>
              <a:defRPr sz="1100"/>
            </a:lvl7pPr>
            <a:lvl8pPr marL="4023223" indent="0">
              <a:buNone/>
              <a:defRPr sz="1100"/>
            </a:lvl8pPr>
            <a:lvl9pPr marL="459796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120642"/>
            <a:ext cx="7680960" cy="60452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53627"/>
            <a:ext cx="7680960" cy="4389120"/>
          </a:xfrm>
        </p:spPr>
        <p:txBody>
          <a:bodyPr/>
          <a:lstStyle>
            <a:lvl1pPr marL="0" indent="0">
              <a:buNone/>
              <a:defRPr sz="4000"/>
            </a:lvl1pPr>
            <a:lvl2pPr marL="574746" indent="0">
              <a:buNone/>
              <a:defRPr sz="3500"/>
            </a:lvl2pPr>
            <a:lvl3pPr marL="1149492" indent="0">
              <a:buNone/>
              <a:defRPr sz="3000"/>
            </a:lvl3pPr>
            <a:lvl4pPr marL="1724238" indent="0">
              <a:buNone/>
              <a:defRPr sz="2500"/>
            </a:lvl4pPr>
            <a:lvl5pPr marL="2298984" indent="0">
              <a:buNone/>
              <a:defRPr sz="2500"/>
            </a:lvl5pPr>
            <a:lvl6pPr marL="2873731" indent="0">
              <a:buNone/>
              <a:defRPr sz="2500"/>
            </a:lvl6pPr>
            <a:lvl7pPr marL="3448477" indent="0">
              <a:buNone/>
              <a:defRPr sz="2500"/>
            </a:lvl7pPr>
            <a:lvl8pPr marL="4023223" indent="0">
              <a:buNone/>
              <a:defRPr sz="2500"/>
            </a:lvl8pPr>
            <a:lvl9pPr marL="4597969" indent="0">
              <a:buNone/>
              <a:defRPr sz="2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5725163"/>
            <a:ext cx="7680960" cy="858519"/>
          </a:xfrm>
        </p:spPr>
        <p:txBody>
          <a:bodyPr/>
          <a:lstStyle>
            <a:lvl1pPr marL="0" indent="0">
              <a:buNone/>
              <a:defRPr sz="1800"/>
            </a:lvl1pPr>
            <a:lvl2pPr marL="574746" indent="0">
              <a:buNone/>
              <a:defRPr sz="1500"/>
            </a:lvl2pPr>
            <a:lvl3pPr marL="1149492" indent="0">
              <a:buNone/>
              <a:defRPr sz="1300"/>
            </a:lvl3pPr>
            <a:lvl4pPr marL="1724238" indent="0">
              <a:buNone/>
              <a:defRPr sz="1100"/>
            </a:lvl4pPr>
            <a:lvl5pPr marL="2298984" indent="0">
              <a:buNone/>
              <a:defRPr sz="1100"/>
            </a:lvl5pPr>
            <a:lvl6pPr marL="2873731" indent="0">
              <a:buNone/>
              <a:defRPr sz="1100"/>
            </a:lvl6pPr>
            <a:lvl7pPr marL="3448477" indent="0">
              <a:buNone/>
              <a:defRPr sz="1100"/>
            </a:lvl7pPr>
            <a:lvl8pPr marL="4023223" indent="0">
              <a:buNone/>
              <a:defRPr sz="1100"/>
            </a:lvl8pPr>
            <a:lvl9pPr marL="459796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92947"/>
            <a:ext cx="11521440" cy="1219200"/>
          </a:xfrm>
          <a:prstGeom prst="rect">
            <a:avLst/>
          </a:prstGeom>
        </p:spPr>
        <p:txBody>
          <a:bodyPr vert="horz" lIns="114949" tIns="57475" rIns="114949" bIns="574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06880"/>
            <a:ext cx="11521440" cy="4827694"/>
          </a:xfrm>
          <a:prstGeom prst="rect">
            <a:avLst/>
          </a:prstGeom>
        </p:spPr>
        <p:txBody>
          <a:bodyPr vert="horz" lIns="114949" tIns="57475" rIns="114949" bIns="574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780109"/>
            <a:ext cx="2987040" cy="389467"/>
          </a:xfrm>
          <a:prstGeom prst="rect">
            <a:avLst/>
          </a:prstGeom>
        </p:spPr>
        <p:txBody>
          <a:bodyPr vert="horz" lIns="114949" tIns="57475" rIns="114949" bIns="57475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6780109"/>
            <a:ext cx="4053840" cy="389467"/>
          </a:xfrm>
          <a:prstGeom prst="rect">
            <a:avLst/>
          </a:prstGeom>
        </p:spPr>
        <p:txBody>
          <a:bodyPr vert="horz" lIns="114949" tIns="57475" rIns="114949" bIns="57475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780109"/>
            <a:ext cx="2987040" cy="389467"/>
          </a:xfrm>
          <a:prstGeom prst="rect">
            <a:avLst/>
          </a:prstGeom>
        </p:spPr>
        <p:txBody>
          <a:bodyPr vert="horz" lIns="114949" tIns="57475" rIns="114949" bIns="57475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49492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60" indent="-431060" algn="l" defTabSz="1149492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3962" indent="-359216" algn="l" defTabSz="1149492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6865" indent="-287373" algn="l" defTabSz="1149492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1611" indent="-287373" algn="l" defTabSz="1149492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6358" indent="-287373" algn="l" defTabSz="1149492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1104" indent="-287373" algn="l" defTabSz="114949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5850" indent="-287373" algn="l" defTabSz="114949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10596" indent="-287373" algn="l" defTabSz="114949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85342" indent="-287373" algn="l" defTabSz="114949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949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746" algn="l" defTabSz="114949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9492" algn="l" defTabSz="114949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4238" algn="l" defTabSz="114949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8984" algn="l" defTabSz="114949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3731" algn="l" defTabSz="114949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8477" algn="l" defTabSz="114949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23" algn="l" defTabSz="114949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7969" algn="l" defTabSz="114949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1905000" y="381000"/>
            <a:ext cx="8763000" cy="6400800"/>
          </a:xfrm>
          <a:prstGeom prst="roundRect">
            <a:avLst>
              <a:gd name="adj" fmla="val 580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152400" y="2819400"/>
            <a:ext cx="1447800" cy="533400"/>
            <a:chOff x="609600" y="1981200"/>
            <a:chExt cx="1447800" cy="533400"/>
          </a:xfrm>
        </p:grpSpPr>
        <p:sp>
          <p:nvSpPr>
            <p:cNvPr id="72" name="Rounded Rectangle 71"/>
            <p:cNvSpPr/>
            <p:nvPr/>
          </p:nvSpPr>
          <p:spPr>
            <a:xfrm>
              <a:off x="609600" y="1981200"/>
              <a:ext cx="1447800" cy="5334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1939" y="2025268"/>
              <a:ext cx="1101289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124200" y="5334000"/>
            <a:ext cx="3429000" cy="1219200"/>
            <a:chOff x="3581400" y="5181600"/>
            <a:chExt cx="3429000" cy="1219200"/>
          </a:xfrm>
        </p:grpSpPr>
        <p:sp>
          <p:nvSpPr>
            <p:cNvPr id="75" name="Rounded Rectangle 74"/>
            <p:cNvSpPr/>
            <p:nvPr/>
          </p:nvSpPr>
          <p:spPr>
            <a:xfrm>
              <a:off x="3581400" y="5181600"/>
              <a:ext cx="3429000" cy="12192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90651" y="5303211"/>
              <a:ext cx="3222170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rtmpd</a:t>
              </a:r>
              <a:endParaRPr lang="en-US" dirty="0" smtClean="0"/>
            </a:p>
            <a:p>
              <a:r>
                <a:rPr lang="en-US" sz="1800" dirty="0" smtClean="0"/>
                <a:t>Packages RTP video stream into RTMP and forwards to clients.</a:t>
              </a:r>
              <a:endParaRPr lang="en-US" sz="1800" dirty="0" smtClean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282149" y="3856927"/>
            <a:ext cx="2362200" cy="704056"/>
            <a:chOff x="6858000" y="2724944"/>
            <a:chExt cx="2362200" cy="704056"/>
          </a:xfrm>
        </p:grpSpPr>
        <p:sp>
          <p:nvSpPr>
            <p:cNvPr id="78" name="Rounded Rectangle 77"/>
            <p:cNvSpPr/>
            <p:nvPr/>
          </p:nvSpPr>
          <p:spPr>
            <a:xfrm>
              <a:off x="7696200" y="2819400"/>
              <a:ext cx="1524000" cy="609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826830" y="2895600"/>
              <a:ext cx="131717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server.py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7315200" y="3053462"/>
              <a:ext cx="152400" cy="14693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>
              <a:stCxn id="83" idx="6"/>
              <a:endCxn id="78" idx="1"/>
            </p:cNvCxnSpPr>
            <p:nvPr/>
          </p:nvCxnSpPr>
          <p:spPr>
            <a:xfrm flipV="1">
              <a:off x="7467600" y="3124200"/>
              <a:ext cx="228600" cy="2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858000" y="2724944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WSGI</a:t>
              </a:r>
              <a:endParaRPr lang="en-US" sz="1600" dirty="0"/>
            </a:p>
          </p:txBody>
        </p:sp>
      </p:grpSp>
      <p:sp>
        <p:nvSpPr>
          <p:cNvPr id="87" name="Rounded Rectangle 86"/>
          <p:cNvSpPr/>
          <p:nvPr/>
        </p:nvSpPr>
        <p:spPr>
          <a:xfrm>
            <a:off x="7391400" y="1714500"/>
            <a:ext cx="2895600" cy="15621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522030" y="1790700"/>
            <a:ext cx="2667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MySQL</a:t>
            </a:r>
          </a:p>
        </p:txBody>
      </p:sp>
      <p:sp>
        <p:nvSpPr>
          <p:cNvPr id="89" name="Can 88"/>
          <p:cNvSpPr/>
          <p:nvPr/>
        </p:nvSpPr>
        <p:spPr>
          <a:xfrm>
            <a:off x="7848600" y="2313176"/>
            <a:ext cx="2057400" cy="740306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Elbow Connector 91"/>
          <p:cNvCxnSpPr>
            <a:stCxn id="72" idx="2"/>
            <a:endCxn id="75" idx="1"/>
          </p:cNvCxnSpPr>
          <p:nvPr/>
        </p:nvCxnSpPr>
        <p:spPr>
          <a:xfrm rot="16200000" flipH="1">
            <a:off x="704850" y="3524250"/>
            <a:ext cx="2590800" cy="224790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11125200" y="3951383"/>
            <a:ext cx="1524000" cy="609600"/>
            <a:chOff x="9829800" y="3124200"/>
            <a:chExt cx="1524000" cy="609600"/>
          </a:xfrm>
        </p:grpSpPr>
        <p:sp>
          <p:nvSpPr>
            <p:cNvPr id="94" name="Rounded Rectangle 93"/>
            <p:cNvSpPr/>
            <p:nvPr/>
          </p:nvSpPr>
          <p:spPr>
            <a:xfrm>
              <a:off x="9829800" y="3124200"/>
              <a:ext cx="1524000" cy="609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960430" y="3200400"/>
              <a:ext cx="131717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PLC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1125200" y="5638800"/>
            <a:ext cx="1524000" cy="609600"/>
            <a:chOff x="9829800" y="3124200"/>
            <a:chExt cx="1524000" cy="609600"/>
          </a:xfrm>
        </p:grpSpPr>
        <p:sp>
          <p:nvSpPr>
            <p:cNvPr id="97" name="Rounded Rectangle 96"/>
            <p:cNvSpPr/>
            <p:nvPr/>
          </p:nvSpPr>
          <p:spPr>
            <a:xfrm>
              <a:off x="9829800" y="3124200"/>
              <a:ext cx="1524000" cy="609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960430" y="3200400"/>
              <a:ext cx="131717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Encoder</a:t>
              </a:r>
            </a:p>
          </p:txBody>
        </p:sp>
      </p:grpSp>
      <p:cxnSp>
        <p:nvCxnSpPr>
          <p:cNvPr id="99" name="Straight Arrow Connector 98"/>
          <p:cNvCxnSpPr>
            <a:stCxn id="78" idx="3"/>
            <a:endCxn id="94" idx="1"/>
          </p:cNvCxnSpPr>
          <p:nvPr/>
        </p:nvCxnSpPr>
        <p:spPr>
          <a:xfrm>
            <a:off x="9644349" y="4256183"/>
            <a:ext cx="148085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33600" y="1143000"/>
            <a:ext cx="4876800" cy="3951476"/>
            <a:chOff x="2133600" y="1143000"/>
            <a:chExt cx="4876800" cy="3951476"/>
          </a:xfrm>
        </p:grpSpPr>
        <p:sp>
          <p:nvSpPr>
            <p:cNvPr id="101" name="Rounded Rectangle 100"/>
            <p:cNvSpPr/>
            <p:nvPr/>
          </p:nvSpPr>
          <p:spPr>
            <a:xfrm>
              <a:off x="2743200" y="1143000"/>
              <a:ext cx="4267200" cy="3951476"/>
            </a:xfrm>
            <a:prstGeom prst="roundRect">
              <a:avLst>
                <a:gd name="adj" fmla="val 8912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863468" y="1241234"/>
              <a:ext cx="4038600" cy="3801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Apache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dirty="0" err="1" smtClean="0"/>
                <a:t>mod_ssl</a:t>
              </a:r>
              <a:endParaRPr lang="en-US" dirty="0" smtClean="0"/>
            </a:p>
            <a:p>
              <a:pPr lvl="1"/>
              <a:r>
                <a:rPr lang="en-US" sz="1800" dirty="0" smtClean="0"/>
                <a:t>Provides TLS encryption to prevent</a:t>
              </a:r>
            </a:p>
            <a:p>
              <a:pPr lvl="1"/>
              <a:r>
                <a:rPr lang="en-US" sz="1800" dirty="0" smtClean="0"/>
                <a:t>passive eavesdropping.</a:t>
              </a:r>
              <a:endParaRPr lang="en-US" sz="1800" dirty="0" smtClean="0"/>
            </a:p>
            <a:p>
              <a:pPr marL="342900" indent="-342900">
                <a:buFont typeface="Arial" charset="0"/>
                <a:buChar char="•"/>
              </a:pPr>
              <a:r>
                <a:rPr lang="en-US" dirty="0" err="1" smtClean="0"/>
                <a:t>mod_authn_dbd</a:t>
              </a:r>
              <a:r>
                <a:rPr lang="en-US" dirty="0" smtClean="0"/>
                <a:t>/</a:t>
              </a:r>
              <a:r>
                <a:rPr lang="en-US" dirty="0" err="1" smtClean="0"/>
                <a:t>mod_dbd</a:t>
              </a:r>
              <a:endParaRPr lang="en-US" dirty="0"/>
            </a:p>
            <a:p>
              <a:pPr lvl="1"/>
              <a:r>
                <a:rPr lang="en-US" sz="1800" dirty="0" smtClean="0"/>
                <a:t>Authenticates user against the MySQL database.</a:t>
              </a:r>
              <a:endParaRPr lang="en-US" sz="1800" dirty="0" smtClean="0"/>
            </a:p>
            <a:p>
              <a:pPr marL="342900" indent="-342900">
                <a:buFont typeface="Arial" charset="0"/>
                <a:buChar char="•"/>
              </a:pPr>
              <a:r>
                <a:rPr lang="en-US" dirty="0" smtClean="0"/>
                <a:t>Static </a:t>
              </a:r>
              <a:r>
                <a:rPr lang="en-US" dirty="0" smtClean="0"/>
                <a:t>files</a:t>
              </a:r>
            </a:p>
            <a:p>
              <a:pPr lvl="1"/>
              <a:r>
                <a:rPr lang="en-US" sz="1800" dirty="0" smtClean="0"/>
                <a:t>Serves </a:t>
              </a:r>
              <a:r>
                <a:rPr lang="en-US" sz="1800" b="1" dirty="0" smtClean="0"/>
                <a:t>index.html</a:t>
              </a:r>
              <a:r>
                <a:rPr lang="en-US" sz="1800" dirty="0" smtClean="0"/>
                <a:t> and </a:t>
              </a:r>
              <a:r>
                <a:rPr lang="en-US" sz="1800" b="1" dirty="0" smtClean="0"/>
                <a:t>Elixys.swf</a:t>
              </a:r>
              <a:r>
                <a:rPr lang="en-US" sz="1800" dirty="0" smtClean="0"/>
                <a:t>.</a:t>
              </a:r>
              <a:endParaRPr lang="en-US" sz="1800" dirty="0" smtClean="0"/>
            </a:p>
            <a:p>
              <a:pPr marL="342900" indent="-342900">
                <a:buFont typeface="Arial" charset="0"/>
                <a:buChar char="•"/>
              </a:pPr>
              <a:r>
                <a:rPr lang="en-US" dirty="0" err="1" smtClean="0"/>
                <a:t>mod_wsgi</a:t>
              </a:r>
              <a:endParaRPr lang="en-US" dirty="0"/>
            </a:p>
            <a:p>
              <a:pPr lvl="1"/>
              <a:r>
                <a:rPr lang="en-US" sz="1800" dirty="0" smtClean="0"/>
                <a:t>Forwards all /</a:t>
              </a:r>
              <a:r>
                <a:rPr lang="en-US" sz="1800" dirty="0" err="1" smtClean="0"/>
                <a:t>Elixys</a:t>
              </a:r>
              <a:r>
                <a:rPr lang="en-US" sz="1800" dirty="0" smtClean="0"/>
                <a:t>/* requests to the </a:t>
              </a:r>
              <a:r>
                <a:rPr lang="en-US" sz="1800" b="1" dirty="0" smtClean="0"/>
                <a:t>server.py</a:t>
              </a:r>
              <a:r>
                <a:rPr lang="en-US" sz="1800" dirty="0" smtClean="0"/>
                <a:t> WSGI.</a:t>
              </a:r>
              <a:endParaRPr lang="en-US" sz="1800" dirty="0"/>
            </a:p>
          </p:txBody>
        </p:sp>
        <p:sp>
          <p:nvSpPr>
            <p:cNvPr id="103" name="Left Brace 102"/>
            <p:cNvSpPr/>
            <p:nvPr/>
          </p:nvSpPr>
          <p:spPr>
            <a:xfrm>
              <a:off x="2133600" y="1295400"/>
              <a:ext cx="533400" cy="3581400"/>
            </a:xfrm>
            <a:prstGeom prst="leftBrac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" name="Straight Arrow Connector 104"/>
          <p:cNvCxnSpPr>
            <a:endCxn id="83" idx="2"/>
          </p:cNvCxnSpPr>
          <p:nvPr/>
        </p:nvCxnSpPr>
        <p:spPr>
          <a:xfrm>
            <a:off x="4005549" y="4258914"/>
            <a:ext cx="37338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8" idx="0"/>
            <a:endCxn id="89" idx="3"/>
          </p:cNvCxnSpPr>
          <p:nvPr/>
        </p:nvCxnSpPr>
        <p:spPr>
          <a:xfrm flipH="1" flipV="1">
            <a:off x="8877300" y="3053482"/>
            <a:ext cx="5049" cy="89790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7" idx="1"/>
            <a:endCxn id="75" idx="3"/>
          </p:cNvCxnSpPr>
          <p:nvPr/>
        </p:nvCxnSpPr>
        <p:spPr>
          <a:xfrm flipH="1">
            <a:off x="6553200" y="5943600"/>
            <a:ext cx="45720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29000" y="468124"/>
            <a:ext cx="54805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35" name="Straight Connector 34"/>
          <p:cNvCxnSpPr>
            <a:stCxn id="72" idx="3"/>
            <a:endCxn id="103" idx="1"/>
          </p:cNvCxnSpPr>
          <p:nvPr/>
        </p:nvCxnSpPr>
        <p:spPr>
          <a:xfrm>
            <a:off x="1600200" y="3086100"/>
            <a:ext cx="5334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9" idx="2"/>
          </p:cNvCxnSpPr>
          <p:nvPr/>
        </p:nvCxnSpPr>
        <p:spPr>
          <a:xfrm>
            <a:off x="6629400" y="2683329"/>
            <a:ext cx="12192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23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56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</dc:creator>
  <cp:lastModifiedBy>Shane</cp:lastModifiedBy>
  <cp:revision>13</cp:revision>
  <dcterms:created xsi:type="dcterms:W3CDTF">2006-08-16T00:00:00Z</dcterms:created>
  <dcterms:modified xsi:type="dcterms:W3CDTF">2011-05-13T15:25:06Z</dcterms:modified>
</cp:coreProperties>
</file>