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sldIdLst>
    <p:sldId id="259" r:id="rId2"/>
    <p:sldId id="258" r:id="rId3"/>
    <p:sldId id="262" r:id="rId4"/>
    <p:sldId id="264" r:id="rId5"/>
    <p:sldId id="263" r:id="rId6"/>
    <p:sldId id="265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4E1F"/>
    <a:srgbClr val="AA7F4E"/>
    <a:srgbClr val="FFEBCC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53" autoAdjust="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-26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FA4E0-1A07-4F79-AEEE-089CCBFE14BC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5A7B6-1E79-4F06-8D93-20A57A3747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Designated responsibilities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Using Trello to show when tasks are in progress and completed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Slack to explain progress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Comments on GitHub to describe what we have done and the changes we have made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reasons why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updates on progress between each other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Collaborating on code on GitHub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 ups saying what we will aim to do and will be working 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Commenting code for communication and noting what sections of code are for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Started with a bootstrap template with use of library’s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and desktop ready template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turnaround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code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fewer cross browser bugs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lightweight and customisable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structures and styles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library’s of prewritten working 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 on code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keeps record of versions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explanation of changes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platform development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CSS/JS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Reusable code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for developers to follow/read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Overwritable if necessary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CSS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Overwriting attribute from library’s for use in this specific website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use of library’s whilst tailoring them specifically for our website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Overridable by inline if necessary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Reusable through webpage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Inline CSS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Overwriting the reusable CSS from library’s, external and internal for specific items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positioning of specific items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Manipulation of DOM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us to change the contents of specific items in the webpage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Specifically, it allows the external JS to output the value of the cart price and the cart contents on the webpage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makes the page reactive to the user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necessary for the functionality of the ordering system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Absence of Internal and inline JS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makes code reusable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to use library’s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for developers to read and follow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Unnecessary for our page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 of JS code was needed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3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FIRST – people will be ordering on mobile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Colour Scheme (coffee shop)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 font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Wireframing ideas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scroll and click options to find location on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from existing webpages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user navigation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and images of products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cart functionality (ease of use)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2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3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Carousel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Worked well on desktop not on mobile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light too processor heavy for mobile devices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issues with images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 feature due to turn around time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 bar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Disappeared on mobile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Wasn’t aligning properly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it was aligned properly on mobile it was misaligned on desktop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Wouldn’t to link to id tags properly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Didn’t display logo properly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Reviewed html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Reviewed stylesheet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code from bootstrap library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Ordering system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Prices were incorrect data type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Misalignment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mispositioned pay button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alignment issues with clear order button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code (not lightweight)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 for price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for rest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issues with product images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images needed to be set as background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images wouldn’t show across devices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images originally relative, needed to be absolute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illegible text Infront of product images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colour and style needed to be contained in a semi-transparent box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issue with alignment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CSS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subheadings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id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html and added tags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fixing order positioning it misaligned the footer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colour wasn’t readable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CSS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code from BS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libary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0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 bar dropdown on mobile, logo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pages (separate page for ordering system)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appropriate design of website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Including carousel and parallax image effect on subheadings if given more time (trade off between turnaround time and design)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size adjustment or text to speech for user accessibility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Ingredients and allergy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single items from art instead of clearing all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5A7B6-1E79-4F06-8D93-20A57A37471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72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5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4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6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2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6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EBCC"/>
                </a:solidFill>
              </a:rPr>
              <a:t>Roasted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EBCC"/>
                </a:solidFill>
              </a:rPr>
              <a:t>Henry F, Kaleem A and Mark 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Project and 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Designing a website for a coffee shop with locations in Dubai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A website was required to speed up the ordering process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The website would also give the café’s a digital presence 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Attracting new customers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Improving experience of existing customers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FBE51-4224-4676-AD3B-6D3C3563E21F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Designated Responsibilities</a:t>
            </a:r>
          </a:p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Communication</a:t>
            </a:r>
          </a:p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“Stand Ups”</a:t>
            </a:r>
          </a:p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Collaboration</a:t>
            </a:r>
          </a:p>
          <a:p>
            <a:pPr>
              <a:buClr>
                <a:srgbClr val="734E1F"/>
              </a:buClr>
            </a:pPr>
            <a:r>
              <a:rPr lang="en-GB" dirty="0">
                <a:ln>
                  <a:solidFill>
                    <a:srgbClr val="AA7F4E">
                      <a:alpha val="10000"/>
                    </a:srgbClr>
                  </a:solidFill>
                </a:ln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Code Comments</a:t>
            </a: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039B0-EA9A-4AC5-B524-62AF6E5AFC6C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2652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Bootstrap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GitHub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External CSS/JS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Internal/Inline CSS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JS Manipulation of DOM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Absence of Internal/Inline JS</a:t>
            </a: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7066A-665A-4C32-A9D6-95021D46AD40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42366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User Interface &amp; Experience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Mobile First &amp; Mobile Responsive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Colours and Font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Pre-Development Design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User Interaction Methods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Cart Functionality</a:t>
            </a: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  <a:p>
            <a:endParaRPr lang="en-GB" dirty="0">
              <a:solidFill>
                <a:srgbClr val="734E1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917FE-B815-4A16-B69B-3CA6B6F67642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5910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Website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6120-DAB1-44AD-82E0-5B08F042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B77C-1F9C-40C0-8F12-9316E17F778A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762689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Carousel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Navigation Bar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Ordering System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Products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Footer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D5066-F4E7-497A-88BE-04EB9542DCFE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45285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34E1F"/>
                </a:solidFill>
                <a:effectLst/>
                <a:latin typeface="Palatino Linotype" panose="02040502050505030304" pitchFamily="18" charset="0"/>
              </a:rPr>
              <a:t>Improvements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45D9A-0394-4359-BD65-444ACB46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Navigation Bar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Separate Pages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Website Design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Carousel and Parallax Effect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User Accessibility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Product Information</a:t>
            </a:r>
          </a:p>
          <a:p>
            <a:pPr>
              <a:buClr>
                <a:srgbClr val="734E1F"/>
              </a:buClr>
            </a:pPr>
            <a:r>
              <a:rPr lang="en-GB" dirty="0">
                <a:solidFill>
                  <a:srgbClr val="AA7F4E"/>
                </a:solidFill>
                <a:effectLst/>
                <a:latin typeface="Palatino Linotype" panose="02040502050505030304" pitchFamily="18" charset="0"/>
              </a:rPr>
              <a:t>Order List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906FD0-CE70-43AE-BF7D-F9C22DD2AE8F}"/>
              </a:ext>
            </a:extLst>
          </p:cNvPr>
          <p:cNvSpPr/>
          <p:nvPr/>
        </p:nvSpPr>
        <p:spPr>
          <a:xfrm>
            <a:off x="10841799" y="5191034"/>
            <a:ext cx="8515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734E1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4349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asted Theme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asted Theme" id="{ED038325-5AB6-4BD2-906B-B1F18B0BF73A}" vid="{13100B6B-406F-4C57-9CE6-4CD1201ACF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Roasted Theme</Template>
  <TotalTime>120</TotalTime>
  <Words>716</Words>
  <Application>Microsoft Office PowerPoint</Application>
  <PresentationFormat>Widescreen</PresentationFormat>
  <Paragraphs>162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Goudy Old Style</vt:lpstr>
      <vt:lpstr>Palatino Linotype</vt:lpstr>
      <vt:lpstr>Wingdings 2</vt:lpstr>
      <vt:lpstr>Roasted Theme</vt:lpstr>
      <vt:lpstr>Roasted</vt:lpstr>
      <vt:lpstr>Project and Purpose</vt:lpstr>
      <vt:lpstr>Workflow</vt:lpstr>
      <vt:lpstr>Technologies</vt:lpstr>
      <vt:lpstr>User Interface &amp; Experience</vt:lpstr>
      <vt:lpstr>Website Demo</vt:lpstr>
      <vt:lpstr>Problems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Roasted</dc:title>
  <dc:creator>Henry Fallows</dc:creator>
  <cp:lastModifiedBy>Henry Fallows</cp:lastModifiedBy>
  <cp:revision>16</cp:revision>
  <dcterms:created xsi:type="dcterms:W3CDTF">2020-10-22T16:03:55Z</dcterms:created>
  <dcterms:modified xsi:type="dcterms:W3CDTF">2020-10-22T18:04:33Z</dcterms:modified>
</cp:coreProperties>
</file>