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  <p:sldMasterId id="2147484742" r:id="rId6"/>
  </p:sldMasterIdLst>
  <p:notesMasterIdLst>
    <p:notesMasterId r:id="rId21"/>
  </p:notesMasterIdLst>
  <p:handoutMasterIdLst>
    <p:handoutMasterId r:id="rId22"/>
  </p:handoutMasterIdLst>
  <p:sldIdLst>
    <p:sldId id="1719" r:id="rId7"/>
    <p:sldId id="2133" r:id="rId8"/>
    <p:sldId id="2141" r:id="rId9"/>
    <p:sldId id="2134" r:id="rId10"/>
    <p:sldId id="2135" r:id="rId11"/>
    <p:sldId id="2142" r:id="rId12"/>
    <p:sldId id="2138" r:id="rId13"/>
    <p:sldId id="2137" r:id="rId14"/>
    <p:sldId id="2136" r:id="rId15"/>
    <p:sldId id="2143" r:id="rId16"/>
    <p:sldId id="2139" r:id="rId17"/>
    <p:sldId id="2144" r:id="rId18"/>
    <p:sldId id="2140" r:id="rId19"/>
    <p:sldId id="2145" r:id="rId20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>
            <p14:sldId id="1719"/>
          </p14:sldIdLst>
        </p14:section>
        <p14:section name="White Template" id="{A073DAE3-B461-442F-A3D3-6642BD875E45}">
          <p14:sldIdLst>
            <p14:sldId id="2133"/>
            <p14:sldId id="2141"/>
            <p14:sldId id="2134"/>
            <p14:sldId id="2135"/>
            <p14:sldId id="2142"/>
            <p14:sldId id="2138"/>
            <p14:sldId id="2137"/>
            <p14:sldId id="2136"/>
            <p14:sldId id="2143"/>
            <p14:sldId id="2139"/>
            <p14:sldId id="2144"/>
            <p14:sldId id="2140"/>
            <p14:sldId id="2145"/>
          </p14:sldIdLst>
        </p14:section>
        <p14:section name="Soft Black template" id="{888AB95E-1B7E-4E95-8F39-C5D0E8372BC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8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C49E3D-E50F-40B0-B8B2-FAD54DC46F29}" v="13" dt="2019-01-28T08:09:26.918"/>
    <p1510:client id="{C8EB5154-2EBE-4E9B-BCF3-9EC14418F4AC}" v="1" dt="2019-01-28T09:50:27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52" autoAdjust="0"/>
    <p:restoredTop sz="92109" autoAdjust="0"/>
  </p:normalViewPr>
  <p:slideViewPr>
    <p:cSldViewPr snapToGrid="0">
      <p:cViewPr varScale="1">
        <p:scale>
          <a:sx n="149" d="100"/>
          <a:sy n="149" d="100"/>
        </p:scale>
        <p:origin x="108" y="2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Lewis" userId="30f7ee97-579a-47d7-a717-b57f0e8fef5f" providerId="ADAL" clId="{A9C49E3D-E50F-40B0-B8B2-FAD54DC46F29}"/>
    <pc:docChg chg="undo custSel addSld delSld modSld sldOrd modSection">
      <pc:chgData name="Dan Lewis" userId="30f7ee97-579a-47d7-a717-b57f0e8fef5f" providerId="ADAL" clId="{A9C49E3D-E50F-40B0-B8B2-FAD54DC46F29}" dt="2019-01-28T08:09:26.918" v="222"/>
      <pc:docMkLst>
        <pc:docMk/>
      </pc:docMkLst>
      <pc:sldChg chg="modSp">
        <pc:chgData name="Dan Lewis" userId="30f7ee97-579a-47d7-a717-b57f0e8fef5f" providerId="ADAL" clId="{A9C49E3D-E50F-40B0-B8B2-FAD54DC46F29}" dt="2019-01-28T07:43:23.093" v="77" actId="20577"/>
        <pc:sldMkLst>
          <pc:docMk/>
          <pc:sldMk cId="176904432" sldId="2133"/>
        </pc:sldMkLst>
        <pc:spChg chg="mod">
          <ac:chgData name="Dan Lewis" userId="30f7ee97-579a-47d7-a717-b57f0e8fef5f" providerId="ADAL" clId="{A9C49E3D-E50F-40B0-B8B2-FAD54DC46F29}" dt="2019-01-28T07:43:23.093" v="77" actId="20577"/>
          <ac:spMkLst>
            <pc:docMk/>
            <pc:sldMk cId="176904432" sldId="2133"/>
            <ac:spMk id="6" creationId="{00000000-0000-0000-0000-000000000000}"/>
          </ac:spMkLst>
        </pc:spChg>
        <pc:spChg chg="mod">
          <ac:chgData name="Dan Lewis" userId="30f7ee97-579a-47d7-a717-b57f0e8fef5f" providerId="ADAL" clId="{A9C49E3D-E50F-40B0-B8B2-FAD54DC46F29}" dt="2019-01-28T07:42:16.834" v="11" actId="20577"/>
          <ac:spMkLst>
            <pc:docMk/>
            <pc:sldMk cId="176904432" sldId="2133"/>
            <ac:spMk id="17" creationId="{00000000-0000-0000-0000-000000000000}"/>
          </ac:spMkLst>
        </pc:spChg>
      </pc:sldChg>
      <pc:sldChg chg="delSp">
        <pc:chgData name="Dan Lewis" userId="30f7ee97-579a-47d7-a717-b57f0e8fef5f" providerId="ADAL" clId="{A9C49E3D-E50F-40B0-B8B2-FAD54DC46F29}" dt="2019-01-28T07:44:50.665" v="101"/>
        <pc:sldMkLst>
          <pc:docMk/>
          <pc:sldMk cId="2150521931" sldId="2135"/>
        </pc:sldMkLst>
        <pc:picChg chg="del">
          <ac:chgData name="Dan Lewis" userId="30f7ee97-579a-47d7-a717-b57f0e8fef5f" providerId="ADAL" clId="{A9C49E3D-E50F-40B0-B8B2-FAD54DC46F29}" dt="2019-01-28T07:44:50.665" v="101"/>
          <ac:picMkLst>
            <pc:docMk/>
            <pc:sldMk cId="2150521931" sldId="2135"/>
            <ac:picMk id="2" creationId="{E2717CB2-BFB7-4BCA-939A-136A33B65EB0}"/>
          </ac:picMkLst>
        </pc:picChg>
      </pc:sldChg>
      <pc:sldChg chg="modSp ord">
        <pc:chgData name="Dan Lewis" userId="30f7ee97-579a-47d7-a717-b57f0e8fef5f" providerId="ADAL" clId="{A9C49E3D-E50F-40B0-B8B2-FAD54DC46F29}" dt="2019-01-28T07:52:39.036" v="196" actId="20577"/>
        <pc:sldMkLst>
          <pc:docMk/>
          <pc:sldMk cId="1136312781" sldId="2137"/>
        </pc:sldMkLst>
        <pc:spChg chg="mod">
          <ac:chgData name="Dan Lewis" userId="30f7ee97-579a-47d7-a717-b57f0e8fef5f" providerId="ADAL" clId="{A9C49E3D-E50F-40B0-B8B2-FAD54DC46F29}" dt="2019-01-28T07:52:39.036" v="196" actId="20577"/>
          <ac:spMkLst>
            <pc:docMk/>
            <pc:sldMk cId="1136312781" sldId="2137"/>
            <ac:spMk id="6" creationId="{00000000-0000-0000-0000-000000000000}"/>
          </ac:spMkLst>
        </pc:spChg>
      </pc:sldChg>
      <pc:sldChg chg="ord">
        <pc:chgData name="Dan Lewis" userId="30f7ee97-579a-47d7-a717-b57f0e8fef5f" providerId="ADAL" clId="{A9C49E3D-E50F-40B0-B8B2-FAD54DC46F29}" dt="2019-01-28T07:45:53.399" v="123"/>
        <pc:sldMkLst>
          <pc:docMk/>
          <pc:sldMk cId="3834170410" sldId="2138"/>
        </pc:sldMkLst>
      </pc:sldChg>
      <pc:sldChg chg="modSp">
        <pc:chgData name="Dan Lewis" userId="30f7ee97-579a-47d7-a717-b57f0e8fef5f" providerId="ADAL" clId="{A9C49E3D-E50F-40B0-B8B2-FAD54DC46F29}" dt="2019-01-28T07:48:04.664" v="152" actId="20577"/>
        <pc:sldMkLst>
          <pc:docMk/>
          <pc:sldMk cId="2496846355" sldId="2139"/>
        </pc:sldMkLst>
        <pc:spChg chg="mod">
          <ac:chgData name="Dan Lewis" userId="30f7ee97-579a-47d7-a717-b57f0e8fef5f" providerId="ADAL" clId="{A9C49E3D-E50F-40B0-B8B2-FAD54DC46F29}" dt="2019-01-28T07:48:04.664" v="152" actId="20577"/>
          <ac:spMkLst>
            <pc:docMk/>
            <pc:sldMk cId="2496846355" sldId="2139"/>
            <ac:spMk id="6" creationId="{00000000-0000-0000-0000-000000000000}"/>
          </ac:spMkLst>
        </pc:spChg>
      </pc:sldChg>
      <pc:sldChg chg="modSp">
        <pc:chgData name="Dan Lewis" userId="30f7ee97-579a-47d7-a717-b57f0e8fef5f" providerId="ADAL" clId="{A9C49E3D-E50F-40B0-B8B2-FAD54DC46F29}" dt="2019-01-28T08:08:05.367" v="221" actId="20577"/>
        <pc:sldMkLst>
          <pc:docMk/>
          <pc:sldMk cId="2858945890" sldId="2140"/>
        </pc:sldMkLst>
        <pc:spChg chg="mod">
          <ac:chgData name="Dan Lewis" userId="30f7ee97-579a-47d7-a717-b57f0e8fef5f" providerId="ADAL" clId="{A9C49E3D-E50F-40B0-B8B2-FAD54DC46F29}" dt="2019-01-28T08:08:05.367" v="221" actId="20577"/>
          <ac:spMkLst>
            <pc:docMk/>
            <pc:sldMk cId="2858945890" sldId="2140"/>
            <ac:spMk id="6" creationId="{00000000-0000-0000-0000-000000000000}"/>
          </ac:spMkLst>
        </pc:spChg>
      </pc:sldChg>
      <pc:sldChg chg="addSp delSp modSp add">
        <pc:chgData name="Dan Lewis" userId="30f7ee97-579a-47d7-a717-b57f0e8fef5f" providerId="ADAL" clId="{A9C49E3D-E50F-40B0-B8B2-FAD54DC46F29}" dt="2019-01-28T07:44:28.599" v="100" actId="20577"/>
        <pc:sldMkLst>
          <pc:docMk/>
          <pc:sldMk cId="748097035" sldId="2141"/>
        </pc:sldMkLst>
        <pc:spChg chg="mod">
          <ac:chgData name="Dan Lewis" userId="30f7ee97-579a-47d7-a717-b57f0e8fef5f" providerId="ADAL" clId="{A9C49E3D-E50F-40B0-B8B2-FAD54DC46F29}" dt="2019-01-28T07:44:28.599" v="100" actId="20577"/>
          <ac:spMkLst>
            <pc:docMk/>
            <pc:sldMk cId="748097035" sldId="2141"/>
            <ac:spMk id="2" creationId="{19E8158E-DE77-4968-8824-DDA385D96918}"/>
          </ac:spMkLst>
        </pc:spChg>
        <pc:spChg chg="del">
          <ac:chgData name="Dan Lewis" userId="30f7ee97-579a-47d7-a717-b57f0e8fef5f" providerId="ADAL" clId="{A9C49E3D-E50F-40B0-B8B2-FAD54DC46F29}" dt="2019-01-28T07:44:00.538" v="79" actId="478"/>
          <ac:spMkLst>
            <pc:docMk/>
            <pc:sldMk cId="748097035" sldId="2141"/>
            <ac:spMk id="3" creationId="{3CA7E773-4F24-4720-8A8A-6BDD0C94DB98}"/>
          </ac:spMkLst>
        </pc:spChg>
        <pc:picChg chg="add mod">
          <ac:chgData name="Dan Lewis" userId="30f7ee97-579a-47d7-a717-b57f0e8fef5f" providerId="ADAL" clId="{A9C49E3D-E50F-40B0-B8B2-FAD54DC46F29}" dt="2019-01-28T07:44:17.515" v="82" actId="1076"/>
          <ac:picMkLst>
            <pc:docMk/>
            <pc:sldMk cId="748097035" sldId="2141"/>
            <ac:picMk id="4" creationId="{FFAE0C9D-0D7D-4859-A236-B39371392FD3}"/>
          </ac:picMkLst>
        </pc:picChg>
      </pc:sldChg>
      <pc:sldChg chg="addSp delSp modSp add">
        <pc:chgData name="Dan Lewis" userId="30f7ee97-579a-47d7-a717-b57f0e8fef5f" providerId="ADAL" clId="{A9C49E3D-E50F-40B0-B8B2-FAD54DC46F29}" dt="2019-01-28T07:45:37.999" v="122" actId="20577"/>
        <pc:sldMkLst>
          <pc:docMk/>
          <pc:sldMk cId="1248277317" sldId="2142"/>
        </pc:sldMkLst>
        <pc:spChg chg="mod">
          <ac:chgData name="Dan Lewis" userId="30f7ee97-579a-47d7-a717-b57f0e8fef5f" providerId="ADAL" clId="{A9C49E3D-E50F-40B0-B8B2-FAD54DC46F29}" dt="2019-01-28T07:45:37.999" v="122" actId="20577"/>
          <ac:spMkLst>
            <pc:docMk/>
            <pc:sldMk cId="1248277317" sldId="2142"/>
            <ac:spMk id="2" creationId="{1DC177BF-906D-4988-9C3C-7B79F466134D}"/>
          </ac:spMkLst>
        </pc:spChg>
        <pc:spChg chg="del">
          <ac:chgData name="Dan Lewis" userId="30f7ee97-579a-47d7-a717-b57f0e8fef5f" providerId="ADAL" clId="{A9C49E3D-E50F-40B0-B8B2-FAD54DC46F29}" dt="2019-01-28T07:45:10.061" v="103" actId="478"/>
          <ac:spMkLst>
            <pc:docMk/>
            <pc:sldMk cId="1248277317" sldId="2142"/>
            <ac:spMk id="3" creationId="{A800D800-BA29-43F2-959D-02EB36F750DB}"/>
          </ac:spMkLst>
        </pc:spChg>
        <pc:picChg chg="add mod">
          <ac:chgData name="Dan Lewis" userId="30f7ee97-579a-47d7-a717-b57f0e8fef5f" providerId="ADAL" clId="{A9C49E3D-E50F-40B0-B8B2-FAD54DC46F29}" dt="2019-01-28T07:45:26.425" v="106" actId="1076"/>
          <ac:picMkLst>
            <pc:docMk/>
            <pc:sldMk cId="1248277317" sldId="2142"/>
            <ac:picMk id="4" creationId="{9AD59CAA-B3C7-4ADF-9467-8F52C8DF819B}"/>
          </ac:picMkLst>
        </pc:picChg>
      </pc:sldChg>
      <pc:sldChg chg="addSp delSp modSp add del">
        <pc:chgData name="Dan Lewis" userId="30f7ee97-579a-47d7-a717-b57f0e8fef5f" providerId="ADAL" clId="{A9C49E3D-E50F-40B0-B8B2-FAD54DC46F29}" dt="2019-01-28T08:07:50.111" v="209" actId="20577"/>
        <pc:sldMkLst>
          <pc:docMk/>
          <pc:sldMk cId="2070061250" sldId="2143"/>
        </pc:sldMkLst>
        <pc:spChg chg="mod">
          <ac:chgData name="Dan Lewis" userId="30f7ee97-579a-47d7-a717-b57f0e8fef5f" providerId="ADAL" clId="{A9C49E3D-E50F-40B0-B8B2-FAD54DC46F29}" dt="2019-01-28T08:07:50.111" v="209" actId="20577"/>
          <ac:spMkLst>
            <pc:docMk/>
            <pc:sldMk cId="2070061250" sldId="2143"/>
            <ac:spMk id="2" creationId="{BF7CEC45-E685-4F6E-A9DD-803320D8B8E9}"/>
          </ac:spMkLst>
        </pc:spChg>
        <pc:spChg chg="del">
          <ac:chgData name="Dan Lewis" userId="30f7ee97-579a-47d7-a717-b57f0e8fef5f" providerId="ADAL" clId="{A9C49E3D-E50F-40B0-B8B2-FAD54DC46F29}" dt="2019-01-28T07:47:19.565" v="129" actId="478"/>
          <ac:spMkLst>
            <pc:docMk/>
            <pc:sldMk cId="2070061250" sldId="2143"/>
            <ac:spMk id="3" creationId="{F8F04ADB-FA0A-405C-92EF-4F00E55007A7}"/>
          </ac:spMkLst>
        </pc:spChg>
        <pc:picChg chg="add mod">
          <ac:chgData name="Dan Lewis" userId="30f7ee97-579a-47d7-a717-b57f0e8fef5f" providerId="ADAL" clId="{A9C49E3D-E50F-40B0-B8B2-FAD54DC46F29}" dt="2019-01-28T07:47:38.865" v="132" actId="1076"/>
          <ac:picMkLst>
            <pc:docMk/>
            <pc:sldMk cId="2070061250" sldId="2143"/>
            <ac:picMk id="4" creationId="{32DE5162-C096-4E5B-842C-AC435AFD1A10}"/>
          </ac:picMkLst>
        </pc:picChg>
      </pc:sldChg>
      <pc:sldChg chg="addSp delSp modSp add">
        <pc:chgData name="Dan Lewis" userId="30f7ee97-579a-47d7-a717-b57f0e8fef5f" providerId="ADAL" clId="{A9C49E3D-E50F-40B0-B8B2-FAD54DC46F29}" dt="2019-01-28T07:51:26.978" v="184" actId="20577"/>
        <pc:sldMkLst>
          <pc:docMk/>
          <pc:sldMk cId="126418962" sldId="2144"/>
        </pc:sldMkLst>
        <pc:spChg chg="mod">
          <ac:chgData name="Dan Lewis" userId="30f7ee97-579a-47d7-a717-b57f0e8fef5f" providerId="ADAL" clId="{A9C49E3D-E50F-40B0-B8B2-FAD54DC46F29}" dt="2019-01-28T07:51:26.978" v="184" actId="20577"/>
          <ac:spMkLst>
            <pc:docMk/>
            <pc:sldMk cId="126418962" sldId="2144"/>
            <ac:spMk id="2" creationId="{846ED6D2-2A1E-45CB-A90B-3FAD30D2B3B9}"/>
          </ac:spMkLst>
        </pc:spChg>
        <pc:spChg chg="del">
          <ac:chgData name="Dan Lewis" userId="30f7ee97-579a-47d7-a717-b57f0e8fef5f" providerId="ADAL" clId="{A9C49E3D-E50F-40B0-B8B2-FAD54DC46F29}" dt="2019-01-28T07:50:56.734" v="154" actId="478"/>
          <ac:spMkLst>
            <pc:docMk/>
            <pc:sldMk cId="126418962" sldId="2144"/>
            <ac:spMk id="3" creationId="{FA24D15B-6C64-4921-84FA-C68F77687801}"/>
          </ac:spMkLst>
        </pc:spChg>
        <pc:picChg chg="add mod">
          <ac:chgData name="Dan Lewis" userId="30f7ee97-579a-47d7-a717-b57f0e8fef5f" providerId="ADAL" clId="{A9C49E3D-E50F-40B0-B8B2-FAD54DC46F29}" dt="2019-01-28T07:51:09.235" v="157" actId="1076"/>
          <ac:picMkLst>
            <pc:docMk/>
            <pc:sldMk cId="126418962" sldId="2144"/>
            <ac:picMk id="4" creationId="{66931ED9-D5E7-4BF6-91C6-0BD4337EAF56}"/>
          </ac:picMkLst>
        </pc:picChg>
      </pc:sldChg>
      <pc:sldChg chg="add">
        <pc:chgData name="Dan Lewis" userId="30f7ee97-579a-47d7-a717-b57f0e8fef5f" providerId="ADAL" clId="{A9C49E3D-E50F-40B0-B8B2-FAD54DC46F29}" dt="2019-01-28T08:09:26.918" v="222"/>
        <pc:sldMkLst>
          <pc:docMk/>
          <pc:sldMk cId="2149350955" sldId="2145"/>
        </pc:sldMkLst>
      </pc:sldChg>
    </pc:docChg>
  </pc:docChgLst>
  <pc:docChgLst>
    <pc:chgData name="Dan Lewis" userId="30f7ee97-579a-47d7-a717-b57f0e8fef5f" providerId="ADAL" clId="{19A82FD2-F86E-4E09-A4E2-5D47F9DCE566}"/>
    <pc:docChg chg="addSld delSld modSld modSection">
      <pc:chgData name="Dan Lewis" userId="30f7ee97-579a-47d7-a717-b57f0e8fef5f" providerId="ADAL" clId="{19A82FD2-F86E-4E09-A4E2-5D47F9DCE566}" dt="2018-12-03T08:36:34.416" v="963" actId="20577"/>
      <pc:docMkLst>
        <pc:docMk/>
      </pc:docMkLst>
      <pc:sldChg chg="modSp">
        <pc:chgData name="Dan Lewis" userId="30f7ee97-579a-47d7-a717-b57f0e8fef5f" providerId="ADAL" clId="{19A82FD2-F86E-4E09-A4E2-5D47F9DCE566}" dt="2018-11-25T20:37:54.190" v="14" actId="20577"/>
        <pc:sldMkLst>
          <pc:docMk/>
          <pc:sldMk cId="3635852913" sldId="1719"/>
        </pc:sldMkLst>
        <pc:spChg chg="mod">
          <ac:chgData name="Dan Lewis" userId="30f7ee97-579a-47d7-a717-b57f0e8fef5f" providerId="ADAL" clId="{19A82FD2-F86E-4E09-A4E2-5D47F9DCE566}" dt="2018-11-25T20:37:54.190" v="14" actId="20577"/>
          <ac:spMkLst>
            <pc:docMk/>
            <pc:sldMk cId="3635852913" sldId="1719"/>
            <ac:spMk id="4" creationId="{00000000-0000-0000-0000-000000000000}"/>
          </ac:spMkLst>
        </pc:spChg>
      </pc:sldChg>
      <pc:sldChg chg="modSp">
        <pc:chgData name="Dan Lewis" userId="30f7ee97-579a-47d7-a717-b57f0e8fef5f" providerId="ADAL" clId="{19A82FD2-F86E-4E09-A4E2-5D47F9DCE566}" dt="2018-11-25T20:39:02.937" v="70" actId="5793"/>
        <pc:sldMkLst>
          <pc:docMk/>
          <pc:sldMk cId="176904432" sldId="2133"/>
        </pc:sldMkLst>
        <pc:spChg chg="mod">
          <ac:chgData name="Dan Lewis" userId="30f7ee97-579a-47d7-a717-b57f0e8fef5f" providerId="ADAL" clId="{19A82FD2-F86E-4E09-A4E2-5D47F9DCE566}" dt="2018-11-25T20:39:02.937" v="70" actId="5793"/>
          <ac:spMkLst>
            <pc:docMk/>
            <pc:sldMk cId="176904432" sldId="2133"/>
            <ac:spMk id="6" creationId="{00000000-0000-0000-0000-000000000000}"/>
          </ac:spMkLst>
        </pc:spChg>
        <pc:spChg chg="mod">
          <ac:chgData name="Dan Lewis" userId="30f7ee97-579a-47d7-a717-b57f0e8fef5f" providerId="ADAL" clId="{19A82FD2-F86E-4E09-A4E2-5D47F9DCE566}" dt="2018-11-25T20:38:59.558" v="69" actId="20577"/>
          <ac:spMkLst>
            <pc:docMk/>
            <pc:sldMk cId="176904432" sldId="2133"/>
            <ac:spMk id="17" creationId="{00000000-0000-0000-0000-000000000000}"/>
          </ac:spMkLst>
        </pc:spChg>
      </pc:sldChg>
      <pc:sldChg chg="modSp add">
        <pc:chgData name="Dan Lewis" userId="30f7ee97-579a-47d7-a717-b57f0e8fef5f" providerId="ADAL" clId="{19A82FD2-F86E-4E09-A4E2-5D47F9DCE566}" dt="2018-12-03T08:35:31.768" v="937" actId="20577"/>
        <pc:sldMkLst>
          <pc:docMk/>
          <pc:sldMk cId="1776370937" sldId="2134"/>
        </pc:sldMkLst>
        <pc:spChg chg="mod">
          <ac:chgData name="Dan Lewis" userId="30f7ee97-579a-47d7-a717-b57f0e8fef5f" providerId="ADAL" clId="{19A82FD2-F86E-4E09-A4E2-5D47F9DCE566}" dt="2018-12-03T08:35:31.768" v="937" actId="20577"/>
          <ac:spMkLst>
            <pc:docMk/>
            <pc:sldMk cId="1776370937" sldId="2134"/>
            <ac:spMk id="6" creationId="{00000000-0000-0000-0000-000000000000}"/>
          </ac:spMkLst>
        </pc:spChg>
        <pc:spChg chg="mod">
          <ac:chgData name="Dan Lewis" userId="30f7ee97-579a-47d7-a717-b57f0e8fef5f" providerId="ADAL" clId="{19A82FD2-F86E-4E09-A4E2-5D47F9DCE566}" dt="2018-11-25T20:39:20.104" v="87" actId="20577"/>
          <ac:spMkLst>
            <pc:docMk/>
            <pc:sldMk cId="1776370937" sldId="2134"/>
            <ac:spMk id="17" creationId="{00000000-0000-0000-0000-000000000000}"/>
          </ac:spMkLst>
        </pc:spChg>
      </pc:sldChg>
      <pc:sldChg chg="modSp add">
        <pc:chgData name="Dan Lewis" userId="30f7ee97-579a-47d7-a717-b57f0e8fef5f" providerId="ADAL" clId="{19A82FD2-F86E-4E09-A4E2-5D47F9DCE566}" dt="2018-12-03T08:36:34.416" v="963" actId="20577"/>
        <pc:sldMkLst>
          <pc:docMk/>
          <pc:sldMk cId="2150521931" sldId="2135"/>
        </pc:sldMkLst>
        <pc:spChg chg="mod">
          <ac:chgData name="Dan Lewis" userId="30f7ee97-579a-47d7-a717-b57f0e8fef5f" providerId="ADAL" clId="{19A82FD2-F86E-4E09-A4E2-5D47F9DCE566}" dt="2018-12-03T08:36:34.416" v="963" actId="20577"/>
          <ac:spMkLst>
            <pc:docMk/>
            <pc:sldMk cId="2150521931" sldId="2135"/>
            <ac:spMk id="6" creationId="{00000000-0000-0000-0000-000000000000}"/>
          </ac:spMkLst>
        </pc:spChg>
        <pc:spChg chg="mod">
          <ac:chgData name="Dan Lewis" userId="30f7ee97-579a-47d7-a717-b57f0e8fef5f" providerId="ADAL" clId="{19A82FD2-F86E-4E09-A4E2-5D47F9DCE566}" dt="2018-11-25T20:42:44.698" v="213" actId="20577"/>
          <ac:spMkLst>
            <pc:docMk/>
            <pc:sldMk cId="2150521931" sldId="2135"/>
            <ac:spMk id="17" creationId="{00000000-0000-0000-0000-000000000000}"/>
          </ac:spMkLst>
        </pc:spChg>
      </pc:sldChg>
      <pc:sldChg chg="modSp add">
        <pc:chgData name="Dan Lewis" userId="30f7ee97-579a-47d7-a717-b57f0e8fef5f" providerId="ADAL" clId="{19A82FD2-F86E-4E09-A4E2-5D47F9DCE566}" dt="2018-11-25T20:47:36.954" v="454" actId="20577"/>
        <pc:sldMkLst>
          <pc:docMk/>
          <pc:sldMk cId="1201009821" sldId="2136"/>
        </pc:sldMkLst>
        <pc:spChg chg="mod">
          <ac:chgData name="Dan Lewis" userId="30f7ee97-579a-47d7-a717-b57f0e8fef5f" providerId="ADAL" clId="{19A82FD2-F86E-4E09-A4E2-5D47F9DCE566}" dt="2018-11-25T20:47:36.954" v="454" actId="20577"/>
          <ac:spMkLst>
            <pc:docMk/>
            <pc:sldMk cId="1201009821" sldId="2136"/>
            <ac:spMk id="6" creationId="{00000000-0000-0000-0000-000000000000}"/>
          </ac:spMkLst>
        </pc:spChg>
        <pc:spChg chg="mod">
          <ac:chgData name="Dan Lewis" userId="30f7ee97-579a-47d7-a717-b57f0e8fef5f" providerId="ADAL" clId="{19A82FD2-F86E-4E09-A4E2-5D47F9DCE566}" dt="2018-11-25T20:45:10.723" v="297" actId="20577"/>
          <ac:spMkLst>
            <pc:docMk/>
            <pc:sldMk cId="1201009821" sldId="2136"/>
            <ac:spMk id="17" creationId="{00000000-0000-0000-0000-000000000000}"/>
          </ac:spMkLst>
        </pc:spChg>
      </pc:sldChg>
      <pc:sldChg chg="modSp add">
        <pc:chgData name="Dan Lewis" userId="30f7ee97-579a-47d7-a717-b57f0e8fef5f" providerId="ADAL" clId="{19A82FD2-F86E-4E09-A4E2-5D47F9DCE566}" dt="2018-11-25T21:01:28.353" v="880" actId="20577"/>
        <pc:sldMkLst>
          <pc:docMk/>
          <pc:sldMk cId="1136312781" sldId="2137"/>
        </pc:sldMkLst>
        <pc:spChg chg="mod">
          <ac:chgData name="Dan Lewis" userId="30f7ee97-579a-47d7-a717-b57f0e8fef5f" providerId="ADAL" clId="{19A82FD2-F86E-4E09-A4E2-5D47F9DCE566}" dt="2018-11-25T21:01:28.353" v="880" actId="20577"/>
          <ac:spMkLst>
            <pc:docMk/>
            <pc:sldMk cId="1136312781" sldId="2137"/>
            <ac:spMk id="6" creationId="{00000000-0000-0000-0000-000000000000}"/>
          </ac:spMkLst>
        </pc:spChg>
        <pc:spChg chg="mod">
          <ac:chgData name="Dan Lewis" userId="30f7ee97-579a-47d7-a717-b57f0e8fef5f" providerId="ADAL" clId="{19A82FD2-F86E-4E09-A4E2-5D47F9DCE566}" dt="2018-11-25T20:50:20.210" v="475" actId="20577"/>
          <ac:spMkLst>
            <pc:docMk/>
            <pc:sldMk cId="1136312781" sldId="2137"/>
            <ac:spMk id="17" creationId="{00000000-0000-0000-0000-000000000000}"/>
          </ac:spMkLst>
        </pc:spChg>
      </pc:sldChg>
      <pc:sldChg chg="modSp add">
        <pc:chgData name="Dan Lewis" userId="30f7ee97-579a-47d7-a717-b57f0e8fef5f" providerId="ADAL" clId="{19A82FD2-F86E-4E09-A4E2-5D47F9DCE566}" dt="2018-11-25T20:53:41.874" v="671" actId="20577"/>
        <pc:sldMkLst>
          <pc:docMk/>
          <pc:sldMk cId="3834170410" sldId="2138"/>
        </pc:sldMkLst>
        <pc:spChg chg="mod">
          <ac:chgData name="Dan Lewis" userId="30f7ee97-579a-47d7-a717-b57f0e8fef5f" providerId="ADAL" clId="{19A82FD2-F86E-4E09-A4E2-5D47F9DCE566}" dt="2018-11-25T20:53:41.874" v="671" actId="20577"/>
          <ac:spMkLst>
            <pc:docMk/>
            <pc:sldMk cId="3834170410" sldId="2138"/>
            <ac:spMk id="6" creationId="{00000000-0000-0000-0000-000000000000}"/>
          </ac:spMkLst>
        </pc:spChg>
        <pc:spChg chg="mod">
          <ac:chgData name="Dan Lewis" userId="30f7ee97-579a-47d7-a717-b57f0e8fef5f" providerId="ADAL" clId="{19A82FD2-F86E-4E09-A4E2-5D47F9DCE566}" dt="2018-11-25T20:51:30.953" v="576" actId="20577"/>
          <ac:spMkLst>
            <pc:docMk/>
            <pc:sldMk cId="3834170410" sldId="2138"/>
            <ac:spMk id="17" creationId="{00000000-0000-0000-0000-000000000000}"/>
          </ac:spMkLst>
        </pc:spChg>
      </pc:sldChg>
      <pc:sldChg chg="modSp add">
        <pc:chgData name="Dan Lewis" userId="30f7ee97-579a-47d7-a717-b57f0e8fef5f" providerId="ADAL" clId="{19A82FD2-F86E-4E09-A4E2-5D47F9DCE566}" dt="2018-11-25T20:55:19.133" v="796" actId="20577"/>
        <pc:sldMkLst>
          <pc:docMk/>
          <pc:sldMk cId="2496846355" sldId="2139"/>
        </pc:sldMkLst>
        <pc:spChg chg="mod">
          <ac:chgData name="Dan Lewis" userId="30f7ee97-579a-47d7-a717-b57f0e8fef5f" providerId="ADAL" clId="{19A82FD2-F86E-4E09-A4E2-5D47F9DCE566}" dt="2018-11-25T20:55:19.133" v="796" actId="20577"/>
          <ac:spMkLst>
            <pc:docMk/>
            <pc:sldMk cId="2496846355" sldId="2139"/>
            <ac:spMk id="6" creationId="{00000000-0000-0000-0000-000000000000}"/>
          </ac:spMkLst>
        </pc:spChg>
        <pc:spChg chg="mod">
          <ac:chgData name="Dan Lewis" userId="30f7ee97-579a-47d7-a717-b57f0e8fef5f" providerId="ADAL" clId="{19A82FD2-F86E-4E09-A4E2-5D47F9DCE566}" dt="2018-11-25T20:53:55.580" v="683" actId="20577"/>
          <ac:spMkLst>
            <pc:docMk/>
            <pc:sldMk cId="2496846355" sldId="2139"/>
            <ac:spMk id="17" creationId="{00000000-0000-0000-0000-000000000000}"/>
          </ac:spMkLst>
        </pc:spChg>
      </pc:sldChg>
      <pc:sldChg chg="modSp add">
        <pc:chgData name="Dan Lewis" userId="30f7ee97-579a-47d7-a717-b57f0e8fef5f" providerId="ADAL" clId="{19A82FD2-F86E-4E09-A4E2-5D47F9DCE566}" dt="2018-11-25T21:00:42.036" v="870" actId="20577"/>
        <pc:sldMkLst>
          <pc:docMk/>
          <pc:sldMk cId="2858945890" sldId="2140"/>
        </pc:sldMkLst>
        <pc:spChg chg="mod">
          <ac:chgData name="Dan Lewis" userId="30f7ee97-579a-47d7-a717-b57f0e8fef5f" providerId="ADAL" clId="{19A82FD2-F86E-4E09-A4E2-5D47F9DCE566}" dt="2018-11-25T21:00:42.036" v="870" actId="20577"/>
          <ac:spMkLst>
            <pc:docMk/>
            <pc:sldMk cId="2858945890" sldId="2140"/>
            <ac:spMk id="6" creationId="{00000000-0000-0000-0000-000000000000}"/>
          </ac:spMkLst>
        </pc:spChg>
        <pc:spChg chg="mod">
          <ac:chgData name="Dan Lewis" userId="30f7ee97-579a-47d7-a717-b57f0e8fef5f" providerId="ADAL" clId="{19A82FD2-F86E-4E09-A4E2-5D47F9DCE566}" dt="2018-11-25T20:58:48.744" v="808" actId="20577"/>
          <ac:spMkLst>
            <pc:docMk/>
            <pc:sldMk cId="2858945890" sldId="2140"/>
            <ac:spMk id="17" creationId="{00000000-0000-0000-0000-000000000000}"/>
          </ac:spMkLst>
        </pc:spChg>
      </pc:sldChg>
    </pc:docChg>
  </pc:docChgLst>
  <pc:docChgLst>
    <pc:chgData name="Dan Lewis" userId="30f7ee97-579a-47d7-a717-b57f0e8fef5f" providerId="ADAL" clId="{C8EB5154-2EBE-4E9B-BCF3-9EC14418F4AC}"/>
    <pc:docChg chg="modSld">
      <pc:chgData name="Dan Lewis" userId="30f7ee97-579a-47d7-a717-b57f0e8fef5f" providerId="ADAL" clId="{C8EB5154-2EBE-4E9B-BCF3-9EC14418F4AC}" dt="2019-01-28T09:50:27.666" v="1"/>
      <pc:docMkLst>
        <pc:docMk/>
      </pc:docMkLst>
      <pc:sldChg chg="modSp">
        <pc:chgData name="Dan Lewis" userId="30f7ee97-579a-47d7-a717-b57f0e8fef5f" providerId="ADAL" clId="{C8EB5154-2EBE-4E9B-BCF3-9EC14418F4AC}" dt="2019-01-28T09:50:27.666" v="1"/>
        <pc:sldMkLst>
          <pc:docMk/>
          <pc:sldMk cId="176904432" sldId="2133"/>
        </pc:sldMkLst>
        <pc:spChg chg="mod">
          <ac:chgData name="Dan Lewis" userId="30f7ee97-579a-47d7-a717-b57f0e8fef5f" providerId="ADAL" clId="{C8EB5154-2EBE-4E9B-BCF3-9EC14418F4AC}" dt="2019-01-28T09:50:27.666" v="1"/>
          <ac:spMkLst>
            <pc:docMk/>
            <pc:sldMk cId="176904432" sldId="2133"/>
            <ac:spMk id="6" creationId="{00000000-0000-0000-0000-000000000000}"/>
          </ac:spMkLst>
        </pc:spChg>
      </pc:sldChg>
    </pc:docChg>
  </pc:docChgLst>
  <pc:docChgLst>
    <pc:chgData name="Dan Lewis" userId="30f7ee97-579a-47d7-a717-b57f0e8fef5f" providerId="ADAL" clId="{06CE91BD-920D-4B96-9C7D-587D5425B6CE}"/>
    <pc:docChg chg="modSld">
      <pc:chgData name="Dan Lewis" userId="30f7ee97-579a-47d7-a717-b57f0e8fef5f" providerId="ADAL" clId="{06CE91BD-920D-4B96-9C7D-587D5425B6CE}" dt="2018-11-26T08:54:27.355" v="85" actId="20577"/>
      <pc:docMkLst>
        <pc:docMk/>
      </pc:docMkLst>
      <pc:sldChg chg="modSp">
        <pc:chgData name="Dan Lewis" userId="30f7ee97-579a-47d7-a717-b57f0e8fef5f" providerId="ADAL" clId="{06CE91BD-920D-4B96-9C7D-587D5425B6CE}" dt="2018-11-26T08:54:27.355" v="85" actId="20577"/>
        <pc:sldMkLst>
          <pc:docMk/>
          <pc:sldMk cId="3635852913" sldId="1719"/>
        </pc:sldMkLst>
        <pc:spChg chg="mod">
          <ac:chgData name="Dan Lewis" userId="30f7ee97-579a-47d7-a717-b57f0e8fef5f" providerId="ADAL" clId="{06CE91BD-920D-4B96-9C7D-587D5425B6CE}" dt="2018-11-26T08:54:16.772" v="79" actId="20577"/>
          <ac:spMkLst>
            <pc:docMk/>
            <pc:sldMk cId="3635852913" sldId="1719"/>
            <ac:spMk id="4" creationId="{00000000-0000-0000-0000-000000000000}"/>
          </ac:spMkLst>
        </pc:spChg>
        <pc:spChg chg="mod">
          <ac:chgData name="Dan Lewis" userId="30f7ee97-579a-47d7-a717-b57f0e8fef5f" providerId="ADAL" clId="{06CE91BD-920D-4B96-9C7D-587D5425B6CE}" dt="2018-11-26T08:54:27.355" v="85" actId="20577"/>
          <ac:spMkLst>
            <pc:docMk/>
            <pc:sldMk cId="3635852913" sldId="1719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1/28/2019 9:50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1/28/2019 8:52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1/28/2019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1/28/2019 9:50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6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1/28/2019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00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1/28/2019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1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1/28/2019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76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1/28/2019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89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1/28/2019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68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1/28/2019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8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1/28/2019 8:52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5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3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267201" y="1828800"/>
            <a:ext cx="7643223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67200" y="2895600"/>
            <a:ext cx="770128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0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589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329203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86242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00216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96828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0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847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869234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09924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81839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02281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BC8D-C1AB-48A2-B0C4-805AF97E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B8A47-D0E7-4604-B8A5-FD7DAA7DE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71163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765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8" y="1021215"/>
            <a:ext cx="10825541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71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3" r:id="rId1"/>
    <p:sldLayoutId id="2147484744" r:id="rId2"/>
    <p:sldLayoutId id="2147484745" r:id="rId3"/>
    <p:sldLayoutId id="2147484746" r:id="rId4"/>
    <p:sldLayoutId id="2147484747" r:id="rId5"/>
    <p:sldLayoutId id="2147484748" r:id="rId6"/>
    <p:sldLayoutId id="2147484749" r:id="rId7"/>
    <p:sldLayoutId id="2147484750" r:id="rId8"/>
    <p:sldLayoutId id="2147484751" r:id="rId9"/>
    <p:sldLayoutId id="2147484752" r:id="rId10"/>
    <p:sldLayoutId id="2147484753" r:id="rId11"/>
    <p:sldLayoutId id="2147484754" r:id="rId12"/>
  </p:sldLayoutIdLst>
  <p:transition>
    <p:fade/>
  </p:transition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8" userDrawn="1">
          <p15:clr>
            <a:srgbClr val="C35EA4"/>
          </p15:clr>
        </p15:guide>
        <p15:guide id="2" pos="7313" userDrawn="1">
          <p15:clr>
            <a:srgbClr val="C35EA4"/>
          </p15:clr>
        </p15:guide>
        <p15:guide id="3" orient="horz" pos="369" userDrawn="1">
          <p15:clr>
            <a:srgbClr val="C35EA4"/>
          </p15:clr>
        </p15:guide>
        <p15:guide id="4" orient="horz" pos="3949" userDrawn="1">
          <p15:clr>
            <a:srgbClr val="C35EA4"/>
          </p15:clr>
        </p15:guide>
        <p15:guide id="5" orient="horz" pos="184" userDrawn="1">
          <p15:clr>
            <a:srgbClr val="A4A3A4"/>
          </p15:clr>
        </p15:guide>
        <p15:guide id="6" pos="185" userDrawn="1">
          <p15:clr>
            <a:srgbClr val="A4A3A4"/>
          </p15:clr>
        </p15:guide>
        <p15:guide id="7" orient="horz" pos="4135" userDrawn="1">
          <p15:clr>
            <a:srgbClr val="A4A3A4"/>
          </p15:clr>
        </p15:guide>
        <p15:guide id="8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8738" y="2239844"/>
            <a:ext cx="4582198" cy="1661993"/>
          </a:xfrm>
        </p:spPr>
        <p:txBody>
          <a:bodyPr/>
          <a:lstStyle/>
          <a:p>
            <a:r>
              <a:rPr lang="en-US" dirty="0"/>
              <a:t>Microsoft Azure Architect Technologies</a:t>
            </a:r>
            <a:br>
              <a:rPr lang="en-US" dirty="0"/>
            </a:br>
            <a:r>
              <a:rPr lang="en-US" dirty="0"/>
              <a:t>AZ-300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2042" y="4025900"/>
            <a:ext cx="4164583" cy="307777"/>
          </a:xfrm>
        </p:spPr>
        <p:txBody>
          <a:bodyPr/>
          <a:lstStyle/>
          <a:p>
            <a:r>
              <a:rPr lang="en-US" dirty="0"/>
              <a:t>Dan Lewis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EC45-E685-4F6E-A9DD-803320D8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E5162-C096-4E5B-842C-AC435AFD1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892" y="1107640"/>
            <a:ext cx="8790215" cy="464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612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49636"/>
            <a:ext cx="11018520" cy="4271939"/>
          </a:xfrm>
        </p:spPr>
        <p:txBody>
          <a:bodyPr/>
          <a:lstStyle/>
          <a:p>
            <a:r>
              <a:rPr lang="en-US" dirty="0"/>
              <a:t>Container Instances</a:t>
            </a:r>
          </a:p>
          <a:p>
            <a:r>
              <a:rPr lang="en-US" dirty="0"/>
              <a:t>Azure Container Registry</a:t>
            </a:r>
          </a:p>
          <a:p>
            <a:r>
              <a:rPr lang="en-US" dirty="0"/>
              <a:t>Azure Kubernetes Service</a:t>
            </a:r>
          </a:p>
          <a:p>
            <a:r>
              <a:rPr lang="en-US" dirty="0"/>
              <a:t>Application Gateway</a:t>
            </a:r>
          </a:p>
          <a:p>
            <a:endParaRPr lang="en-US" dirty="0"/>
          </a:p>
          <a:p>
            <a:pPr marL="2889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4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D6D2-2A1E-45CB-A90B-3FAD30D2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Event-driven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31ED9-D5E7-4BF6-91C6-0BD4337EA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79" y="2068003"/>
            <a:ext cx="8705242" cy="272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896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49636"/>
            <a:ext cx="11018520" cy="4271939"/>
          </a:xfrm>
        </p:spPr>
        <p:txBody>
          <a:bodyPr/>
          <a:lstStyle/>
          <a:p>
            <a:r>
              <a:rPr lang="en-US" dirty="0"/>
              <a:t>Service Bus Relay</a:t>
            </a:r>
          </a:p>
          <a:p>
            <a:r>
              <a:rPr lang="en-US" dirty="0"/>
              <a:t>Event Hubs</a:t>
            </a:r>
          </a:p>
          <a:p>
            <a:r>
              <a:rPr lang="en-US" dirty="0"/>
              <a:t>Notification Hubs</a:t>
            </a:r>
          </a:p>
          <a:p>
            <a:endParaRPr lang="en-US" dirty="0"/>
          </a:p>
          <a:p>
            <a:pPr marL="2889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4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C2CF-1A91-4CE3-9DE2-7A3A6568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A938-5E13-439C-8564-651CFD477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35095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49636"/>
            <a:ext cx="11018520" cy="4271939"/>
          </a:xfrm>
        </p:spPr>
        <p:txBody>
          <a:bodyPr/>
          <a:lstStyle/>
          <a:p>
            <a:r>
              <a:rPr lang="en-US" dirty="0"/>
              <a:t>N-tier application</a:t>
            </a:r>
          </a:p>
          <a:p>
            <a:r>
              <a:rPr lang="en-US" dirty="0"/>
              <a:t>Web-queue-worker</a:t>
            </a:r>
          </a:p>
          <a:p>
            <a:r>
              <a:rPr lang="en-US" dirty="0"/>
              <a:t>Microservices</a:t>
            </a:r>
          </a:p>
          <a:p>
            <a:r>
              <a:rPr lang="en-GB" dirty="0"/>
              <a:t>Event-driven architecture</a:t>
            </a:r>
            <a:endParaRPr lang="en-US" dirty="0"/>
          </a:p>
          <a:p>
            <a:pPr marL="2889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158E-DE77-4968-8824-DDA385D9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N-tier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AE0C9D-0D7D-4859-A236-B39371392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33" y="1361760"/>
            <a:ext cx="9202134" cy="41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970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49636"/>
            <a:ext cx="11018520" cy="4271939"/>
          </a:xfrm>
        </p:spPr>
        <p:txBody>
          <a:bodyPr/>
          <a:lstStyle/>
          <a:p>
            <a:r>
              <a:rPr lang="en-US" dirty="0"/>
              <a:t>Windows Virtual Machines</a:t>
            </a:r>
          </a:p>
          <a:p>
            <a:r>
              <a:rPr lang="en-US" dirty="0"/>
              <a:t>Linux Virtual Machines</a:t>
            </a:r>
          </a:p>
          <a:p>
            <a:r>
              <a:rPr lang="en-US" dirty="0"/>
              <a:t>Deploying from custom images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Backup</a:t>
            </a:r>
          </a:p>
          <a:p>
            <a:r>
              <a:rPr lang="en-US" dirty="0"/>
              <a:t>Migration</a:t>
            </a:r>
          </a:p>
          <a:p>
            <a:pPr marL="2889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7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49636"/>
            <a:ext cx="11018520" cy="4271939"/>
          </a:xfrm>
        </p:spPr>
        <p:txBody>
          <a:bodyPr/>
          <a:lstStyle/>
          <a:p>
            <a:r>
              <a:rPr lang="en-US" dirty="0"/>
              <a:t>Virtual Networks</a:t>
            </a:r>
          </a:p>
          <a:p>
            <a:r>
              <a:rPr lang="en-US" dirty="0"/>
              <a:t>DNS</a:t>
            </a:r>
          </a:p>
          <a:p>
            <a:r>
              <a:rPr lang="en-US" dirty="0"/>
              <a:t>Peering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Firewalls</a:t>
            </a:r>
          </a:p>
          <a:p>
            <a:r>
              <a:rPr lang="en-US" dirty="0"/>
              <a:t>Load Balancers</a:t>
            </a:r>
          </a:p>
          <a:p>
            <a:r>
              <a:rPr lang="en-US" dirty="0"/>
              <a:t>VPN Gateways</a:t>
            </a:r>
          </a:p>
          <a:p>
            <a:r>
              <a:rPr lang="en-US" dirty="0"/>
              <a:t>ExpressRoute</a:t>
            </a:r>
          </a:p>
          <a:p>
            <a:pPr marL="2889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2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77BF-906D-4988-9C3C-7B79F466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Web-queue-worker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59CAA-B3C7-4ADF-9467-8F52C8DF8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17" y="1550598"/>
            <a:ext cx="9261565" cy="37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773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49636"/>
            <a:ext cx="11018520" cy="4271939"/>
          </a:xfrm>
        </p:spPr>
        <p:txBody>
          <a:bodyPr/>
          <a:lstStyle/>
          <a:p>
            <a:r>
              <a:rPr lang="en-US" dirty="0"/>
              <a:t>Blobs</a:t>
            </a:r>
          </a:p>
          <a:p>
            <a:r>
              <a:rPr lang="en-US" dirty="0"/>
              <a:t>Files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Queues</a:t>
            </a:r>
          </a:p>
          <a:p>
            <a:r>
              <a:rPr lang="en-US" dirty="0"/>
              <a:t>Content Delivery Network</a:t>
            </a:r>
          </a:p>
          <a:p>
            <a:endParaRPr lang="en-US" dirty="0"/>
          </a:p>
          <a:p>
            <a:endParaRPr lang="en-US" dirty="0"/>
          </a:p>
          <a:p>
            <a:pPr marL="2889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7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49636"/>
            <a:ext cx="11018520" cy="4271939"/>
          </a:xfrm>
        </p:spPr>
        <p:txBody>
          <a:bodyPr/>
          <a:lstStyle/>
          <a:p>
            <a:r>
              <a:rPr lang="en-US" dirty="0"/>
              <a:t>Web Apps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Service Bus</a:t>
            </a:r>
          </a:p>
          <a:p>
            <a:r>
              <a:rPr lang="en-US" dirty="0"/>
              <a:t>Logic Apps</a:t>
            </a:r>
          </a:p>
          <a:p>
            <a:endParaRPr lang="en-US" dirty="0"/>
          </a:p>
          <a:p>
            <a:endParaRPr lang="en-US" dirty="0"/>
          </a:p>
          <a:p>
            <a:pPr marL="2889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1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49636"/>
            <a:ext cx="11018520" cy="4271939"/>
          </a:xfrm>
        </p:spPr>
        <p:txBody>
          <a:bodyPr/>
          <a:lstStyle/>
          <a:p>
            <a:r>
              <a:rPr lang="en-US" dirty="0"/>
              <a:t>Azure Active Directory Identities</a:t>
            </a:r>
          </a:p>
          <a:p>
            <a:r>
              <a:rPr lang="en-US" dirty="0"/>
              <a:t>Securing Azure Active Directory</a:t>
            </a:r>
          </a:p>
          <a:p>
            <a:r>
              <a:rPr lang="en-US" dirty="0"/>
              <a:t>Hybrid Identity</a:t>
            </a:r>
          </a:p>
          <a:p>
            <a:pPr marL="2889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0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MS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S" id="{C261F2DB-B314-424E-9569-4F22780BFB1A}" vid="{DD5D8A28-346F-4D92-9E14-76D07224788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7224</TotalTime>
  <Words>355</Words>
  <Application>Microsoft Office PowerPoint</Application>
  <PresentationFormat>Widescreen</PresentationFormat>
  <Paragraphs>80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Consolas</vt:lpstr>
      <vt:lpstr>Segoe UI</vt:lpstr>
      <vt:lpstr>Segoe UI Light</vt:lpstr>
      <vt:lpstr>Segoe UI Semibold</vt:lpstr>
      <vt:lpstr>Segoe UI Semilight</vt:lpstr>
      <vt:lpstr>Verdana</vt:lpstr>
      <vt:lpstr>Wingdings</vt:lpstr>
      <vt:lpstr>WHITE TEMPLATE</vt:lpstr>
      <vt:lpstr>SOFT BLACK TEMPLATE</vt:lpstr>
      <vt:lpstr>MS</vt:lpstr>
      <vt:lpstr>Microsoft Azure Architect Technologies AZ-300</vt:lpstr>
      <vt:lpstr>Architecture Style</vt:lpstr>
      <vt:lpstr>N-tier application</vt:lpstr>
      <vt:lpstr>Virtual Machines</vt:lpstr>
      <vt:lpstr>Networking</vt:lpstr>
      <vt:lpstr>Web-queue-worker</vt:lpstr>
      <vt:lpstr>Storage</vt:lpstr>
      <vt:lpstr>Application Services</vt:lpstr>
      <vt:lpstr>Identity</vt:lpstr>
      <vt:lpstr>Microservices</vt:lpstr>
      <vt:lpstr>Containers</vt:lpstr>
      <vt:lpstr>Event-driven architecture</vt:lpstr>
      <vt:lpstr>Integration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AZ-101.1 Migrate Servers to Azure</dc:title>
  <dc:subject/>
  <dc:creator>Tanya</dc:creator>
  <cp:keywords/>
  <dc:description/>
  <cp:lastModifiedBy>Dan Lewis</cp:lastModifiedBy>
  <cp:revision>362</cp:revision>
  <dcterms:created xsi:type="dcterms:W3CDTF">2018-07-31T14:16:34Z</dcterms:created>
  <dcterms:modified xsi:type="dcterms:W3CDTF">2019-01-28T09:50:36Z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