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7515"/>
            <a:ext cx="10890885" cy="61156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字句集</a:t>
            </a:r>
            <a:r>
              <a:rPr lang="en-US" altLang="zh-CN"/>
              <a:t> = [</a:t>
            </a:r>
            <a:r>
              <a:rPr lang="zh-CN" altLang="en-US"/>
              <a:t>字句</a:t>
            </a:r>
            <a:r>
              <a:rPr lang="en-US" altLang="zh-CN"/>
              <a:t>1</a:t>
            </a:r>
            <a:r>
              <a:rPr lang="zh-CN" altLang="en-US"/>
              <a:t>，字句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···</a:t>
            </a:r>
            <a:r>
              <a:rPr lang="zh-CN" altLang="en-US"/>
              <a:t>，字句</a:t>
            </a:r>
            <a:r>
              <a:rPr lang="en-US" altLang="zh-CN"/>
              <a:t>n]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字句</a:t>
            </a:r>
            <a:r>
              <a:rPr lang="en-US" altLang="zh-CN"/>
              <a:t>1 = [</a:t>
            </a:r>
            <a:r>
              <a:rPr lang="zh-CN" altLang="en-US"/>
              <a:t>原子公式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，原子公式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/>
              <a:t>]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字句</a:t>
            </a:r>
            <a:r>
              <a:rPr lang="en-US" altLang="zh-CN"/>
              <a:t>2</a:t>
            </a:r>
            <a:r>
              <a:rPr lang="en-US" altLang="zh-CN">
                <a:sym typeface="+mn-ea"/>
              </a:rPr>
              <a:t> = [</a:t>
            </a:r>
            <a:r>
              <a:rPr lang="zh-CN" altLang="en-US">
                <a:sym typeface="+mn-ea"/>
              </a:rPr>
              <a:t>原子公式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，原子公式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···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字句</a:t>
            </a:r>
            <a:r>
              <a:rPr lang="en-US" altLang="zh-CN"/>
              <a:t>i</a:t>
            </a:r>
            <a:r>
              <a:rPr lang="en-US" altLang="zh-CN">
                <a:sym typeface="+mn-ea"/>
              </a:rPr>
              <a:t> = [</a:t>
            </a:r>
            <a:r>
              <a:rPr lang="zh-CN" altLang="en-US">
                <a:sym typeface="+mn-ea"/>
              </a:rPr>
              <a:t>原子公式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</a:t>
            </a:r>
            <a:r>
              <a:rPr lang="en-US">
                <a:solidFill>
                  <a:srgbClr val="FF0000"/>
                </a:solidFill>
                <a:sym typeface="+mn-ea"/>
              </a:rPr>
              <a:t>H(x,y)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，原子公式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···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字句</a:t>
            </a:r>
            <a:r>
              <a:rPr lang="en-US" altLang="zh-CN"/>
              <a:t>j</a:t>
            </a:r>
            <a:r>
              <a:rPr lang="en-US" altLang="zh-CN">
                <a:sym typeface="+mn-ea"/>
              </a:rPr>
              <a:t> = [</a:t>
            </a:r>
            <a:r>
              <a:rPr lang="zh-CN" altLang="en-US">
                <a:sym typeface="+mn-ea"/>
              </a:rPr>
              <a:t>原子公式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┐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H(sue, tony)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，原子公式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···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字句</a:t>
            </a:r>
            <a:r>
              <a:rPr lang="en-US" altLang="zh-CN">
                <a:sym typeface="+mn-ea"/>
              </a:rPr>
              <a:t>n</a:t>
            </a:r>
            <a:r>
              <a:rPr lang="en-US" altLang="zh-CN">
                <a:sym typeface="+mn-ea"/>
              </a:rPr>
              <a:t> = [</a:t>
            </a:r>
            <a:r>
              <a:rPr lang="zh-CN" altLang="en-US">
                <a:sym typeface="+mn-ea"/>
              </a:rPr>
              <a:t>原子公式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，原子公式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MGU</a:t>
            </a:r>
            <a:r>
              <a:rPr lang="zh-CN" altLang="en-US">
                <a:solidFill>
                  <a:srgbClr val="FF0000"/>
                </a:solidFill>
              </a:rPr>
              <a:t>条件：谓词相同的原子公式及其否定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chemeClr val="tx1"/>
                </a:solidFill>
              </a:rPr>
              <a:t>// mgu(list[i][i2], list[j][j2])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1990"/>
            <a:ext cx="10515600" cy="58121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MGU</a:t>
            </a:r>
            <a:r>
              <a:rPr lang="zh-CN" altLang="en-US"/>
              <a:t>函数（原子公式</a:t>
            </a:r>
            <a:r>
              <a:rPr lang="en-US" altLang="zh-CN"/>
              <a:t>f</a:t>
            </a:r>
            <a:r>
              <a:rPr lang="zh-CN" altLang="en-US"/>
              <a:t>，原子公式</a:t>
            </a:r>
            <a:r>
              <a:rPr lang="en-US" altLang="zh-CN"/>
              <a:t>g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// f = </a:t>
            </a:r>
            <a:r>
              <a:rPr lang="en-US">
                <a:sym typeface="+mn-ea"/>
              </a:rPr>
              <a:t>H(x, y)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g = </a:t>
            </a:r>
            <a:r>
              <a:rPr lang="zh-CN" altLang="en-US">
                <a:sym typeface="+mn-ea"/>
              </a:rPr>
              <a:t>┐</a:t>
            </a:r>
            <a:r>
              <a:rPr lang="en-US" altLang="zh-CN">
                <a:sym typeface="+mn-ea"/>
              </a:rPr>
              <a:t>H(sue, tony)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赋值集合</a:t>
            </a:r>
            <a:r>
              <a:rPr lang="en-US" altLang="zh-CN">
                <a:sym typeface="+mn-ea"/>
              </a:rPr>
              <a:t>σ = {}  //  </a:t>
            </a:r>
            <a:r>
              <a:rPr lang="zh-CN" altLang="en-US">
                <a:sym typeface="+mn-ea"/>
              </a:rPr>
              <a:t>目标是</a:t>
            </a:r>
            <a:r>
              <a:rPr lang="en-US" altLang="zh-CN">
                <a:sym typeface="+mn-ea"/>
              </a:rPr>
              <a:t>σ = {‘x’ : ‘sue’, ‘y’ : ‘tony’}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f_list = [x, y]  // </a:t>
            </a:r>
            <a:r>
              <a:rPr lang="zh-CN" altLang="en-US">
                <a:sym typeface="+mn-ea"/>
              </a:rPr>
              <a:t>提取两个公式中的项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g_list = [sue, tony]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比较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f_list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与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g_list</a:t>
            </a:r>
            <a:r>
              <a:rPr lang="zh-CN" altLang="en-US">
                <a:sym typeface="+mn-ea"/>
              </a:rPr>
              <a:t>，若相等，返回</a:t>
            </a:r>
            <a:r>
              <a:rPr lang="en-US" altLang="zh-CN">
                <a:sym typeface="+mn-ea"/>
              </a:rPr>
              <a:t>true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遍历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，找差异集</a:t>
            </a:r>
            <a:r>
              <a:rPr lang="en-US" altLang="zh-CN">
                <a:sym typeface="+mn-ea"/>
              </a:rPr>
              <a:t>D = (e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 e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判断能否变量赋值，若可以则加入</a:t>
            </a:r>
            <a:r>
              <a:rPr lang="en-US" altLang="zh-CN">
                <a:sym typeface="+mn-ea"/>
              </a:rPr>
              <a:t>σ</a:t>
            </a:r>
            <a:r>
              <a:rPr lang="zh-CN" altLang="en-US">
                <a:sym typeface="+mn-ea"/>
              </a:rPr>
              <a:t>，修改</a:t>
            </a:r>
            <a:r>
              <a:rPr lang="en-US" altLang="zh-CN">
                <a:sym typeface="+mn-ea"/>
              </a:rPr>
              <a:t>f_list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g_list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	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注意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g(x)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的情况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比较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f_list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与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g_list</a:t>
            </a:r>
            <a:r>
              <a:rPr lang="zh-CN" altLang="en-US">
                <a:sym typeface="+mn-ea"/>
              </a:rPr>
              <a:t>，若不相等，返回</a:t>
            </a:r>
            <a:r>
              <a:rPr lang="en-US" altLang="zh-CN">
                <a:sym typeface="+mn-ea"/>
              </a:rPr>
              <a:t>false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return bool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σ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5935"/>
            <a:ext cx="10515600" cy="5681345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字句</a:t>
            </a:r>
            <a:r>
              <a:rPr lang="en-US" altLang="zh-CN">
                <a:sym typeface="+mn-ea"/>
              </a:rPr>
              <a:t>1 = [</a:t>
            </a:r>
            <a:r>
              <a:rPr lang="zh-CN" altLang="en-US">
                <a:sym typeface="+mn-ea"/>
              </a:rPr>
              <a:t>原子公式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，原子公式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字句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 = [</a:t>
            </a:r>
            <a:r>
              <a:rPr lang="zh-CN" altLang="en-US">
                <a:sym typeface="+mn-ea"/>
              </a:rPr>
              <a:t>原子公式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，原子公式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···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字句</a:t>
            </a:r>
            <a:r>
              <a:rPr lang="en-US" altLang="zh-CN">
                <a:sym typeface="+mn-ea"/>
              </a:rPr>
              <a:t>i</a:t>
            </a:r>
            <a:r>
              <a:rPr lang="en-US" altLang="zh-CN">
                <a:sym typeface="+mn-ea"/>
              </a:rPr>
              <a:t> = [</a:t>
            </a:r>
            <a:r>
              <a:rPr lang="zh-CN" altLang="en-US">
                <a:sym typeface="+mn-ea"/>
              </a:rPr>
              <a:t>原子公式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</a:t>
            </a:r>
            <a:r>
              <a:rPr lang="en-US">
                <a:sym typeface="+mn-ea"/>
              </a:rPr>
              <a:t>H(x,y)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，原子公式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···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字句</a:t>
            </a:r>
            <a:r>
              <a:rPr lang="en-US" altLang="zh-CN">
                <a:sym typeface="+mn-ea"/>
              </a:rPr>
              <a:t>j</a:t>
            </a:r>
            <a:r>
              <a:rPr lang="en-US" altLang="zh-CN">
                <a:sym typeface="+mn-ea"/>
              </a:rPr>
              <a:t> = [</a:t>
            </a:r>
            <a:r>
              <a:rPr lang="zh-CN" altLang="en-US">
                <a:sym typeface="+mn-ea"/>
              </a:rPr>
              <a:t>原子公式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，┐</a:t>
            </a:r>
            <a:r>
              <a:rPr lang="en-US" altLang="zh-CN">
                <a:sym typeface="+mn-ea"/>
              </a:rPr>
              <a:t>H(sue, tony)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，原子公式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···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字句</a:t>
            </a:r>
            <a:r>
              <a:rPr lang="en-US" altLang="zh-CN">
                <a:sym typeface="+mn-ea"/>
              </a:rPr>
              <a:t>n = [</a:t>
            </a:r>
            <a:r>
              <a:rPr lang="zh-CN" altLang="en-US">
                <a:sym typeface="+mn-ea"/>
              </a:rPr>
              <a:t>原子公式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···</a:t>
            </a:r>
            <a:r>
              <a:rPr lang="zh-CN" altLang="en-US">
                <a:sym typeface="+mn-ea"/>
              </a:rPr>
              <a:t>，原子公式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字句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n+1 = [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原子公式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···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，原子公式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</a:t>
            </a:r>
            <a:r>
              <a:rPr lang="en-US" altLang="zh-CN" baseline="-25000">
                <a:solidFill>
                  <a:srgbClr val="FF0000"/>
                </a:solidFill>
                <a:sym typeface="+mn-ea"/>
              </a:rPr>
              <a:t>n+1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]   //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合成的新字句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//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标记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list[i][i2], list[j][j2]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已经尝试过合一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4510"/>
            <a:ext cx="10515600" cy="5652770"/>
          </a:xfrm>
        </p:spPr>
        <p:txBody>
          <a:bodyPr/>
          <a:p>
            <a:pPr marL="0" indent="0">
              <a:buNone/>
            </a:pPr>
            <a:r>
              <a:rPr lang="zh-CN" altLang="en-US"/>
              <a:t>归结成功：合成了空子句</a:t>
            </a:r>
            <a:r>
              <a:rPr lang="en-US" altLang="zh-CN"/>
              <a:t>   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归结失败：遍历所有字句都没有产生新字句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while true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4</a:t>
            </a:r>
            <a:r>
              <a:rPr lang="zh-CN" altLang="en-US"/>
              <a:t>层</a:t>
            </a:r>
            <a:r>
              <a:rPr lang="en-US" altLang="zh-CN"/>
              <a:t>for</a:t>
            </a:r>
            <a:r>
              <a:rPr lang="zh-CN" altLang="en-US"/>
              <a:t>循环</a:t>
            </a:r>
            <a:r>
              <a:rPr lang="en-US" altLang="zh-CN"/>
              <a:t>  // </a:t>
            </a:r>
            <a:r>
              <a:rPr lang="zh-CN" altLang="en-US"/>
              <a:t>即上文遍历字句尝试归结的过程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if empty_sentence: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break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if not new_sentence: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break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演示</Application>
  <PresentationFormat>宽屏</PresentationFormat>
  <Paragraphs>51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Cambria Math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ecnc</dc:creator>
  <cp:lastModifiedBy>ecnc</cp:lastModifiedBy>
  <cp:revision>8</cp:revision>
  <dcterms:created xsi:type="dcterms:W3CDTF">2022-03-16T08:17:00Z</dcterms:created>
  <dcterms:modified xsi:type="dcterms:W3CDTF">2022-03-16T09:26:40Z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1B7CE084DF004C008BD503F08EB29C7C</vt:lpwstr>
  </property>
  <property fmtid="{D5CDD505-2E9C-101B-9397-08002B2CF9AE}" pid="3" name="KSOProductBuildVer">
    <vt:lpwstr>2052-11.1.0.11365</vt:lpwstr>
  </property>
</Properties>
</file>