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902" r:id="rId2"/>
    <p:sldId id="903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EDA5E"/>
    <a:srgbClr val="FFFF99"/>
    <a:srgbClr val="FF6600"/>
    <a:srgbClr val="FFCCFF"/>
    <a:srgbClr val="FF9966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2" d="100"/>
          <a:sy n="92" d="100"/>
        </p:scale>
        <p:origin x="1624" y="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4732B64-17E4-422C-8487-A372483368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0B89A74-64DA-42A1-A5BF-F82082CBF7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B07C57E-CE52-4225-8537-72F6B5219973}"/>
              </a:ext>
            </a:extLst>
          </p:cNvPr>
          <p:cNvSpPr>
            <a:spLocks noGrp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262FC79-4C6D-4ABA-995B-9EE51AD0E1FE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4BBE72A-0F0E-441D-B7AE-CA4FBD9DDC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chemeClr val="tx1"/>
                </a:solidFill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r>
              <a:rPr lang="en-US" altLang="x-none"/>
              <a:t>8</a:t>
            </a:r>
            <a:endParaRPr lang="en-US" altLang="x-none">
              <a:cs typeface="+mn-cs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B18F7A1-EB4C-4179-9569-E876DFFF7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chemeClr val="tx1"/>
                </a:solidFill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49608E7C-7818-4CC5-BFDE-0D8827D90772}" type="slidenum">
              <a:rPr lang="en-US" altLang="x-none"/>
              <a:pPr>
                <a:defRPr/>
              </a:pPr>
              <a:t>‹#›</a:t>
            </a:fld>
            <a:endParaRPr lang="en-US" altLang="x-none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506493D-B29D-4BF9-879A-360F518A9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CF2CB-FC49-497B-A523-EF5AF602BF7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2286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7A60707D-0001-4A7F-8417-4CD7A8DDD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3F76D-3FDA-4585-AACE-CB45FBEACA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507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90085" y="620713"/>
            <a:ext cx="1998266" cy="56864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620713"/>
            <a:ext cx="5878955" cy="56864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E21020D-0572-44AA-A572-6745C269F9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D531D-7DB4-485D-A3E7-1553488CDA9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2959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EDA39B2C-2AE1-4C05-BA62-55746CF97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CA9CC-7F02-403F-9839-4456779F1D2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607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3E868197-1C8D-4C79-A83D-F7563D23F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3D351-F3F9-4F66-ACCC-5EAEAD8C29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0531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916600" cy="49657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71750" y="1341438"/>
            <a:ext cx="3916600" cy="49657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9F97EE49-BDA5-474F-A409-D03C75F439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2C1D0-7D18-4406-976C-FDFA1BC96C3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7410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5041B0A-2231-45CE-A277-509B4CE55F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787A9-074A-412C-94EF-974DB2E69D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446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A1F3AF1F-6BE1-486D-8E02-0956DBC312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79F81-362A-491F-81F9-2F19CAEB69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483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939CF71D-6340-41C1-BBDD-70FBCA341E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4B4C0-F1EC-40F6-9889-94588892B6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7219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7FB52CF-EAF6-4B48-A2DB-8DDA79F1A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E83FB-F199-4563-9E52-AAC0F0CB83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531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86CDFC3-9D0B-4A6F-BB0B-941CB5D79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B94D1-EF19-4667-803C-8345C8C871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46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170543F-BEFC-4981-BD4F-D53D0CBA5B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620713"/>
            <a:ext cx="69850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6">
            <a:extLst>
              <a:ext uri="{FF2B5EF4-FFF2-40B4-BE49-F238E27FC236}">
                <a16:creationId xmlns:a16="http://schemas.microsoft.com/office/drawing/2014/main" id="{A59DF88A-50ED-4052-A954-980C097FB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5688" y="6524625"/>
            <a:ext cx="406400" cy="215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tx1"/>
                </a:solidFill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5B8BF125-0CDD-4DED-A135-A00D3C4C6B2D}" type="slidenum">
              <a:rPr lang="en-US" altLang="x-none"/>
              <a:pPr>
                <a:defRPr/>
              </a:pPr>
              <a:t>‹#›</a:t>
            </a:fld>
            <a:endParaRPr lang="en-US" altLang="x-none">
              <a:cs typeface="+mn-cs"/>
            </a:endParaRP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DF6B6F07-DBAE-4A1A-BCF3-55D2EFF188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341438"/>
            <a:ext cx="7993062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单击此处编辑母版文本样式</a:t>
            </a:r>
          </a:p>
          <a:p>
            <a:pPr lvl="2"/>
            <a:r>
              <a:rPr lang="zh-CN" altLang="en-US"/>
              <a:t>单击此处编辑母版文本样式</a:t>
            </a:r>
          </a:p>
          <a:p>
            <a:pPr lvl="3"/>
            <a:r>
              <a:rPr lang="zh-CN" altLang="en-US"/>
              <a:t>单击此处编辑母版文本样式</a:t>
            </a:r>
          </a:p>
          <a:p>
            <a:pPr lvl="0"/>
            <a:endParaRPr lang="zh-CN" altLang="en-US"/>
          </a:p>
        </p:txBody>
      </p:sp>
      <p:pic>
        <p:nvPicPr>
          <p:cNvPr id="1029" name="图片 1028" descr="03">
            <a:extLst>
              <a:ext uri="{FF2B5EF4-FFF2-40B4-BE49-F238E27FC236}">
                <a16:creationId xmlns:a16="http://schemas.microsoft.com/office/drawing/2014/main" id="{9600D056-AFDF-43A2-87D5-349B6E2B1D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241300"/>
            <a:ext cx="9780588" cy="734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990000"/>
        </a:buClr>
        <a:buSzPct val="8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 3" panose="05040102010807070707" pitchFamily="18" charset="2"/>
        <a:buChar char="[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Wingdings 3" panose="05040102010807070707" pitchFamily="18" charset="2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30188" algn="l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Wingdings 3" panose="05040102010807070707" pitchFamily="18" charset="2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 3" panose="05040102010807070707" pitchFamily="18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 3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 3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 3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 3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1">
            <a:extLst>
              <a:ext uri="{FF2B5EF4-FFF2-40B4-BE49-F238E27FC236}">
                <a16:creationId xmlns:a16="http://schemas.microsoft.com/office/drawing/2014/main" id="{B4024E2E-A5ED-44D8-8212-A5B5828888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fld id="{6E8DAFBE-8572-4BFF-8288-92FBC7003602}" type="slidenum"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defRPr/>
              </a:pPr>
              <a:t>1</a:t>
            </a:fld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文本占位符 62466">
            <a:extLst>
              <a:ext uri="{FF2B5EF4-FFF2-40B4-BE49-F238E27FC236}">
                <a16:creationId xmlns:a16="http://schemas.microsoft.com/office/drawing/2014/main" id="{0149741B-6615-4F7E-9742-3C48B6A59A8A}"/>
              </a:ext>
            </a:extLst>
          </p:cNvPr>
          <p:cNvSpPr>
            <a:spLocks noGrp="1" noRot="1" noChangeArrowheads="1"/>
          </p:cNvSpPr>
          <p:nvPr/>
        </p:nvSpPr>
        <p:spPr bwMode="auto">
          <a:xfrm>
            <a:off x="150813" y="1514475"/>
            <a:ext cx="8842375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 3" panose="05040102010807070707" pitchFamily="18" charset="2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 3" panose="05040102010807070707" pitchFamily="18" charset="2"/>
              <a:buChar char="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0000"/>
                </a:solidFill>
              </a:rPr>
              <a:t>Ad Hoc</a:t>
            </a:r>
            <a:r>
              <a:rPr lang="zh-CN" altLang="en-US" sz="2800">
                <a:solidFill>
                  <a:srgbClr val="000000"/>
                </a:solidFill>
              </a:rPr>
              <a:t>网络是由一组带有无线通信收发设备的移动节点组成的多跳、临时和无中心的自治系统。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0000"/>
                </a:solidFill>
              </a:rPr>
              <a:t>节点具有路由和分组转发的功能，可组成任意的拓扑。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0000"/>
                </a:solidFill>
              </a:rPr>
              <a:t>可以独立工作，也可以接入移动无线网络或</a:t>
            </a:r>
            <a:r>
              <a:rPr lang="en-US" altLang="zh-CN" sz="2800">
                <a:solidFill>
                  <a:srgbClr val="000000"/>
                </a:solidFill>
              </a:rPr>
              <a:t>Internet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0000"/>
                </a:solidFill>
              </a:rPr>
              <a:t>节点的位置在不断移动变化中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0000"/>
                </a:solidFill>
              </a:rPr>
              <a:t>无中心、自组织、对等网络、多跳路由、动态拓扑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4340" name="文本框 2">
            <a:extLst>
              <a:ext uri="{FF2B5EF4-FFF2-40B4-BE49-F238E27FC236}">
                <a16:creationId xmlns:a16="http://schemas.microsoft.com/office/drawing/2014/main" id="{5B4E5E50-4ACA-4444-9606-9B6A19EB2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3563"/>
            <a:ext cx="28543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 3" panose="05040102010807070707" pitchFamily="18" charset="2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 3" panose="05040102010807070707" pitchFamily="18" charset="2"/>
              <a:buChar char="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</a:rPr>
              <a:t>Ad Hoc</a:t>
            </a:r>
            <a:r>
              <a: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网络</a:t>
            </a:r>
            <a:endParaRPr lang="zh-CN" altLang="en-US" sz="4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1">
            <a:extLst>
              <a:ext uri="{FF2B5EF4-FFF2-40B4-BE49-F238E27FC236}">
                <a16:creationId xmlns:a16="http://schemas.microsoft.com/office/drawing/2014/main" id="{32F8B5BF-EE75-4EC1-B70B-9F483C1E3A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fld id="{4709419B-A0A1-47AB-89EA-BB23286E349C}" type="slidenum"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defRPr/>
              </a:pPr>
              <a:t>2</a:t>
            </a:fld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文本占位符 73730">
            <a:extLst>
              <a:ext uri="{FF2B5EF4-FFF2-40B4-BE49-F238E27FC236}">
                <a16:creationId xmlns:a16="http://schemas.microsoft.com/office/drawing/2014/main" id="{048AECC6-50E0-4F3C-8B3B-0528E5CAECE5}"/>
              </a:ext>
            </a:extLst>
          </p:cNvPr>
          <p:cNvSpPr>
            <a:spLocks noGrp="1" noRot="1" noChangeArrowheads="1"/>
          </p:cNvSpPr>
          <p:nvPr/>
        </p:nvSpPr>
        <p:spPr bwMode="auto">
          <a:xfrm>
            <a:off x="301625" y="1409700"/>
            <a:ext cx="8540750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 3" panose="05040102010807070707" pitchFamily="18" charset="2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 3" panose="05040102010807070707" pitchFamily="18" charset="2"/>
              <a:buChar char="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要建立一个ad-hoc无线网络，每一个无线适配器必须配置为ad-hoc模式而不是infrastructure模式。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此外，处于ad-hoc网络的所有的无线适配器必须使用相同的SSID和通道号。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ad-hoc网络的特点是：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网络的无线设备互相离得很近。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网络的性能随着无线设备的增加而下降，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并且一个大型的ad-hoc网络很快变得很难管理。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文本框 2">
            <a:extLst>
              <a:ext uri="{FF2B5EF4-FFF2-40B4-BE49-F238E27FC236}">
                <a16:creationId xmlns:a16="http://schemas.microsoft.com/office/drawing/2014/main" id="{2FD2075B-74D7-4B86-A4DF-EA7C029A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563563"/>
            <a:ext cx="28543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 3" panose="05040102010807070707" pitchFamily="18" charset="2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 3" panose="05040102010807070707" pitchFamily="18" charset="2"/>
              <a:buChar char="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</a:rPr>
              <a:t>Ad Hoc</a:t>
            </a:r>
            <a:r>
              <a: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网络</a:t>
            </a:r>
            <a:endParaRPr lang="zh-CN" altLang="en-US" sz="4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技术培训中心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技术培训中心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中心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中心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中心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中心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中心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技术培训中心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技术培训中心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技术培训中心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技术培训中心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技术培训中心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技术培训中心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Pages>0</Pages>
  <Words>174</Words>
  <Characters>0</Characters>
  <Application>Microsoft Office PowerPoint</Application>
  <DocSecurity>0</DocSecurity>
  <PresentationFormat>全屏显示(4:3)</PresentationFormat>
  <Lines>0</Lines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黑体</vt:lpstr>
      <vt:lpstr>宋体</vt:lpstr>
      <vt:lpstr>Wingdings</vt:lpstr>
      <vt:lpstr>Wingdings 3</vt:lpstr>
      <vt:lpstr>Calibri</vt:lpstr>
      <vt:lpstr>Times New Roman</vt:lpstr>
      <vt:lpstr>技术培训中心</vt:lpstr>
      <vt:lpstr>PowerPoint 演示文稿</vt:lpstr>
      <vt:lpstr>PowerPoint 演示文稿</vt:lpstr>
    </vt:vector>
  </TitlesOfParts>
  <Manager/>
  <Company>Ruijie Networks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08客支热身赛成绩分析</dc:title>
  <dc:subject/>
  <dc:creator>徐立欢</dc:creator>
  <cp:keywords/>
  <dc:description/>
  <cp:lastModifiedBy>home</cp:lastModifiedBy>
  <cp:revision>875</cp:revision>
  <dcterms:created xsi:type="dcterms:W3CDTF">2008-03-04T05:14:45Z</dcterms:created>
  <dcterms:modified xsi:type="dcterms:W3CDTF">2021-06-15T12:43:25Z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