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6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5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2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2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0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6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8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8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0E52-A114-4F82-BD89-82F138637D1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"/>
            <a:ext cx="9144000" cy="6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u011583927/article/details/8090574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7924800" cy="2533650"/>
          </a:xfrm>
        </p:spPr>
        <p:txBody>
          <a:bodyPr/>
          <a:lstStyle/>
          <a:p>
            <a:pPr eaLnBrk="1" hangingPunct="1"/>
            <a:r>
              <a:rPr lang="zh-CN" altLang="en-US" sz="5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现代密码学实验</a:t>
            </a:r>
            <a:r>
              <a:rPr lang="zh-CN" altLang="en-US" sz="5800" b="1" dirty="0"/>
              <a:t/>
            </a:r>
            <a:br>
              <a:rPr lang="zh-CN" altLang="en-US" sz="5800" b="1" dirty="0"/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张方国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中山大学数据科学与计算机学院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550" y="5300663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isszhfg@mail.sysu.edu.cn</a:t>
            </a:r>
          </a:p>
        </p:txBody>
      </p:sp>
    </p:spTree>
    <p:extLst>
      <p:ext uri="{BB962C8B-B14F-4D97-AF65-F5344CB8AC3E}">
        <p14:creationId xmlns:p14="http://schemas.microsoft.com/office/powerpoint/2010/main" val="10109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古典密码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有限域运算 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AES</a:t>
            </a:r>
            <a:r>
              <a:rPr lang="zh-CN" altLang="en-US" dirty="0"/>
              <a:t>实现 </a:t>
            </a:r>
            <a:r>
              <a:rPr lang="en-US" altLang="zh-CN" dirty="0"/>
              <a:t>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SHA-256 2</a:t>
            </a:r>
          </a:p>
          <a:p>
            <a:r>
              <a:rPr lang="en-US" altLang="zh-CN" dirty="0"/>
              <a:t>RSA</a:t>
            </a:r>
            <a:r>
              <a:rPr lang="zh-CN" altLang="en-US" dirty="0"/>
              <a:t>实现 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DLP</a:t>
            </a:r>
            <a:r>
              <a:rPr lang="zh-CN" altLang="en-US" dirty="0"/>
              <a:t>计算 </a:t>
            </a:r>
            <a:r>
              <a:rPr lang="en-US" altLang="zh-CN" dirty="0"/>
              <a:t>2-3</a:t>
            </a:r>
          </a:p>
          <a:p>
            <a:r>
              <a:rPr lang="en-US" altLang="zh-CN" dirty="0"/>
              <a:t>DSA</a:t>
            </a:r>
            <a:r>
              <a:rPr lang="zh-CN" altLang="en-US" dirty="0"/>
              <a:t>签名方案 </a:t>
            </a:r>
            <a:r>
              <a:rPr lang="en-US" altLang="zh-CN" dirty="0"/>
              <a:t>2-3</a:t>
            </a:r>
          </a:p>
          <a:p>
            <a:r>
              <a:rPr lang="zh-CN" altLang="en-US" dirty="0"/>
              <a:t>伪随机数产生器 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邮箱：</a:t>
            </a:r>
            <a:r>
              <a:rPr lang="en-US" altLang="zh-CN" dirty="0"/>
              <a:t> </a:t>
            </a:r>
            <a:r>
              <a:rPr lang="en-US" altLang="zh-CN" dirty="0" smtClean="0">
                <a:latin typeface="+mn-ea"/>
              </a:rPr>
              <a:t>15072696317@163.com</a:t>
            </a:r>
            <a:endParaRPr lang="zh-CN" altLang="en-US" dirty="0">
              <a:latin typeface="+mn-ea"/>
            </a:endParaRPr>
          </a:p>
          <a:p>
            <a:pPr>
              <a:defRPr/>
            </a:pPr>
            <a:r>
              <a:rPr lang="zh-CN" altLang="en-US" dirty="0"/>
              <a:t>请将代码和实验报告打包提交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邮件和附件命名为学号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实验名称</a:t>
            </a:r>
            <a:endParaRPr lang="en-US" altLang="zh-CN" dirty="0"/>
          </a:p>
          <a:p>
            <a:pPr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例</a:t>
            </a:r>
            <a:r>
              <a:rPr lang="zh-CN" altLang="en-US" dirty="0" smtClean="0"/>
              <a:t>：</a:t>
            </a:r>
            <a:r>
              <a:rPr lang="en-US" altLang="zh-CN" dirty="0" smtClean="0">
                <a:latin typeface="+mn-ea"/>
              </a:rPr>
              <a:t>12345678</a:t>
            </a:r>
            <a:r>
              <a:rPr lang="en-US" altLang="zh-CN" dirty="0" smtClean="0"/>
              <a:t>_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_</a:t>
            </a:r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古典密码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DDL:</a:t>
            </a:r>
            <a:r>
              <a:rPr lang="zh-CN" altLang="en-US" dirty="0"/>
              <a:t>  隔周的实验课上课之前</a:t>
            </a:r>
            <a:endParaRPr lang="en-US" altLang="zh-CN" dirty="0"/>
          </a:p>
          <a:p>
            <a:pPr>
              <a:buFontTx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 晚交或者不交该次实验计分为零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3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SHA256</a:t>
            </a:r>
            <a:r>
              <a:rPr lang="zh-CN" altLang="en-US" dirty="0"/>
              <a:t>实现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常量初始化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信息预处理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逻辑运算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6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DCB8ED-3CB1-47A0-9542-36025147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28575"/>
            <a:ext cx="54006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SHA256</a:t>
            </a:r>
            <a:r>
              <a:rPr lang="zh-CN" altLang="en-US" dirty="0"/>
              <a:t>实现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669092B-D275-43E8-9622-DF623C829B5B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hlinkClick r:id="rId2"/>
              </a:rPr>
              <a:t>https://blog.csdn.net/u011583927/article/details/80905740/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https://zhuanlan.zhihu.com/p/94619052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39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fr356cqEm7SOqBtvOOOx%MkR&amp;ETUJvuE6AcYNaLSKSLlt6Y4my8I2pLDk#FEkBMopG5XtoTB6pl4kmU6DvsWDT2In5K#wPHW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“学号”的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SHA256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自己给出一个不小于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2kb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的文本文件，在文件末尾拼接上自身学号后进行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比特的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SHA256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哈希值。作业中要附上进行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的文本文件并命名为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”test.msg”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482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220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黑体</vt:lpstr>
      <vt:lpstr>华文楷体</vt:lpstr>
      <vt:lpstr>宋体</vt:lpstr>
      <vt:lpstr>幼圆</vt:lpstr>
      <vt:lpstr>Arial</vt:lpstr>
      <vt:lpstr>Calibri</vt:lpstr>
      <vt:lpstr>Calibri Light</vt:lpstr>
      <vt:lpstr>Times New Roman</vt:lpstr>
      <vt:lpstr>Office 主题​​</vt:lpstr>
      <vt:lpstr>现代密码学实验 </vt:lpstr>
      <vt:lpstr>内容</vt:lpstr>
      <vt:lpstr>作业提交</vt:lpstr>
      <vt:lpstr>SHA256实现</vt:lpstr>
      <vt:lpstr>PowerPoint Presentation</vt:lpstr>
      <vt:lpstr>SHA256实现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25</cp:revision>
  <dcterms:created xsi:type="dcterms:W3CDTF">2021-09-22T12:13:16Z</dcterms:created>
  <dcterms:modified xsi:type="dcterms:W3CDTF">2022-10-24T03:04:18Z</dcterms:modified>
</cp:coreProperties>
</file>