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432" r:id="rId3"/>
    <p:sldId id="447" r:id="rId4"/>
    <p:sldId id="450" r:id="rId5"/>
    <p:sldId id="448" r:id="rId6"/>
    <p:sldId id="433" r:id="rId7"/>
    <p:sldId id="434" r:id="rId8"/>
    <p:sldId id="449" r:id="rId9"/>
    <p:sldId id="446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40438-4A39-47FC-ADB9-88618673A09F}" v="20" dt="2022-01-05T03:48:49.102"/>
    <p1510:client id="{5A5B0DFA-B0AC-4DF5-B024-2FE7BBDF38EF}" v="6" dt="2022-01-04T16:07:19.039"/>
    <p1510:client id="{9FB755D7-D0A6-4DF2-91D5-79885B49C8CF}" v="2" dt="2022-01-04T15:43:12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6" autoAdjust="0"/>
    <p:restoredTop sz="84615" autoAdjust="0"/>
  </p:normalViewPr>
  <p:slideViewPr>
    <p:cSldViewPr showGuides="1">
      <p:cViewPr varScale="1">
        <p:scale>
          <a:sx n="77" d="100"/>
          <a:sy n="77" d="100"/>
        </p:scale>
        <p:origin x="1728" y="67"/>
      </p:cViewPr>
      <p:guideLst>
        <p:guide pos="41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185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Jeza" userId="42c4f2a9079ee9db" providerId="Windows Live" clId="Web-{9FB755D7-D0A6-4DF2-91D5-79885B49C8CF}"/>
    <pc:docChg chg="modSld">
      <pc:chgData name="Chen Jeza" userId="42c4f2a9079ee9db" providerId="Windows Live" clId="Web-{9FB755D7-D0A6-4DF2-91D5-79885B49C8CF}" dt="2022-01-04T15:43:12.115" v="1" actId="1076"/>
      <pc:docMkLst>
        <pc:docMk/>
      </pc:docMkLst>
      <pc:sldChg chg="modSp">
        <pc:chgData name="Chen Jeza" userId="42c4f2a9079ee9db" providerId="Windows Live" clId="Web-{9FB755D7-D0A6-4DF2-91D5-79885B49C8CF}" dt="2022-01-04T15:43:12.115" v="1" actId="1076"/>
        <pc:sldMkLst>
          <pc:docMk/>
          <pc:sldMk cId="0" sldId="432"/>
        </pc:sldMkLst>
        <pc:spChg chg="mod">
          <ac:chgData name="Chen Jeza" userId="42c4f2a9079ee9db" providerId="Windows Live" clId="Web-{9FB755D7-D0A6-4DF2-91D5-79885B49C8CF}" dt="2022-01-04T15:43:12.115" v="1" actId="1076"/>
          <ac:spMkLst>
            <pc:docMk/>
            <pc:sldMk cId="0" sldId="432"/>
            <ac:spMk id="20482" creationId="{00000000-0000-0000-0000-000000000000}"/>
          </ac:spMkLst>
        </pc:spChg>
      </pc:sldChg>
    </pc:docChg>
  </pc:docChgLst>
  <pc:docChgLst>
    <pc:chgData name="Chen Jeza" userId="42c4f2a9079ee9db" providerId="Windows Live" clId="Web-{37640438-4A39-47FC-ADB9-88618673A09F}"/>
    <pc:docChg chg="modSld">
      <pc:chgData name="Chen Jeza" userId="42c4f2a9079ee9db" providerId="Windows Live" clId="Web-{37640438-4A39-47FC-ADB9-88618673A09F}" dt="2022-01-05T03:48:49.102" v="18" actId="20577"/>
      <pc:docMkLst>
        <pc:docMk/>
      </pc:docMkLst>
      <pc:sldChg chg="modSp">
        <pc:chgData name="Chen Jeza" userId="42c4f2a9079ee9db" providerId="Windows Live" clId="Web-{37640438-4A39-47FC-ADB9-88618673A09F}" dt="2022-01-05T03:42:47.967" v="16" actId="14100"/>
        <pc:sldMkLst>
          <pc:docMk/>
          <pc:sldMk cId="0" sldId="433"/>
        </pc:sldMkLst>
        <pc:spChg chg="mod">
          <ac:chgData name="Chen Jeza" userId="42c4f2a9079ee9db" providerId="Windows Live" clId="Web-{37640438-4A39-47FC-ADB9-88618673A09F}" dt="2022-01-05T03:42:47.967" v="16" actId="14100"/>
          <ac:spMkLst>
            <pc:docMk/>
            <pc:sldMk cId="0" sldId="433"/>
            <ac:spMk id="18434" creationId="{00000000-0000-0000-0000-000000000000}"/>
          </ac:spMkLst>
        </pc:spChg>
      </pc:sldChg>
      <pc:sldChg chg="modSp">
        <pc:chgData name="Chen Jeza" userId="42c4f2a9079ee9db" providerId="Windows Live" clId="Web-{37640438-4A39-47FC-ADB9-88618673A09F}" dt="2022-01-05T03:48:49.102" v="18" actId="20577"/>
        <pc:sldMkLst>
          <pc:docMk/>
          <pc:sldMk cId="0" sldId="446"/>
        </pc:sldMkLst>
        <pc:spChg chg="mod">
          <ac:chgData name="Chen Jeza" userId="42c4f2a9079ee9db" providerId="Windows Live" clId="Web-{37640438-4A39-47FC-ADB9-88618673A09F}" dt="2022-01-05T03:48:49.102" v="18" actId="20577"/>
          <ac:spMkLst>
            <pc:docMk/>
            <pc:sldMk cId="0" sldId="446"/>
            <ac:spMk id="3" creationId="{00000000-0000-0000-0000-000000000000}"/>
          </ac:spMkLst>
        </pc:spChg>
      </pc:sldChg>
      <pc:sldChg chg="addSp modSp">
        <pc:chgData name="Chen Jeza" userId="42c4f2a9079ee9db" providerId="Windows Live" clId="Web-{37640438-4A39-47FC-ADB9-88618673A09F}" dt="2022-01-05T03:40:36.792" v="6" actId="1076"/>
        <pc:sldMkLst>
          <pc:docMk/>
          <pc:sldMk cId="1757117026" sldId="449"/>
        </pc:sldMkLst>
        <pc:picChg chg="add mod">
          <ac:chgData name="Chen Jeza" userId="42c4f2a9079ee9db" providerId="Windows Live" clId="Web-{37640438-4A39-47FC-ADB9-88618673A09F}" dt="2022-01-05T03:40:36.792" v="6" actId="1076"/>
          <ac:picMkLst>
            <pc:docMk/>
            <pc:sldMk cId="1757117026" sldId="449"/>
            <ac:picMk id="2" creationId="{004AFC1A-36D0-4B2F-A314-2A7B5A1BCF34}"/>
          </ac:picMkLst>
        </pc:picChg>
      </pc:sldChg>
    </pc:docChg>
  </pc:docChgLst>
  <pc:docChgLst>
    <pc:chgData name="Chen Jeza" userId="42c4f2a9079ee9db" providerId="Windows Live" clId="Web-{5A5B0DFA-B0AC-4DF5-B024-2FE7BBDF38EF}"/>
    <pc:docChg chg="modSld addMainMaster delMainMaster">
      <pc:chgData name="Chen Jeza" userId="42c4f2a9079ee9db" providerId="Windows Live" clId="Web-{5A5B0DFA-B0AC-4DF5-B024-2FE7BBDF38EF}" dt="2022-01-04T16:07:19.039" v="5" actId="1076"/>
      <pc:docMkLst>
        <pc:docMk/>
      </pc:docMkLst>
      <pc:sldChg chg="modSp mod modClrScheme chgLayout">
        <pc:chgData name="Chen Jeza" userId="42c4f2a9079ee9db" providerId="Windows Live" clId="Web-{5A5B0DFA-B0AC-4DF5-B024-2FE7BBDF38EF}" dt="2022-01-04T15:57:51.857" v="3"/>
        <pc:sldMkLst>
          <pc:docMk/>
          <pc:sldMk cId="0" sldId="256"/>
        </pc:sldMkLst>
        <pc:spChg chg="mod ord">
          <ac:chgData name="Chen Jeza" userId="42c4f2a9079ee9db" providerId="Windows Live" clId="Web-{5A5B0DFA-B0AC-4DF5-B024-2FE7BBDF38EF}" dt="2022-01-04T15:57:51.857" v="3"/>
          <ac:spMkLst>
            <pc:docMk/>
            <pc:sldMk cId="0" sldId="256"/>
            <ac:spMk id="16385" creationId="{00000000-0000-0000-0000-000000000000}"/>
          </ac:spMkLst>
        </pc:spChg>
        <pc:spChg chg="mod ord">
          <ac:chgData name="Chen Jeza" userId="42c4f2a9079ee9db" providerId="Windows Live" clId="Web-{5A5B0DFA-B0AC-4DF5-B024-2FE7BBDF38EF}" dt="2022-01-04T15:57:51.857" v="3"/>
          <ac:spMkLst>
            <pc:docMk/>
            <pc:sldMk cId="0" sldId="256"/>
            <ac:spMk id="16386" creationId="{00000000-0000-0000-0000-000000000000}"/>
          </ac:spMkLst>
        </pc:spChg>
      </pc:sldChg>
      <pc:sldChg chg="modSp mod modClrScheme chgLayout">
        <pc:chgData name="Chen Jeza" userId="42c4f2a9079ee9db" providerId="Windows Live" clId="Web-{5A5B0DFA-B0AC-4DF5-B024-2FE7BBDF38EF}" dt="2022-01-04T15:57:51.857" v="3"/>
        <pc:sldMkLst>
          <pc:docMk/>
          <pc:sldMk cId="0" sldId="432"/>
        </pc:sldMkLst>
        <pc:spChg chg="mod ord">
          <ac:chgData name="Chen Jeza" userId="42c4f2a9079ee9db" providerId="Windows Live" clId="Web-{5A5B0DFA-B0AC-4DF5-B024-2FE7BBDF38EF}" dt="2022-01-04T15:57:51.857" v="3"/>
          <ac:spMkLst>
            <pc:docMk/>
            <pc:sldMk cId="0" sldId="432"/>
            <ac:spMk id="20481" creationId="{00000000-0000-0000-0000-000000000000}"/>
          </ac:spMkLst>
        </pc:spChg>
        <pc:spChg chg="mod ord">
          <ac:chgData name="Chen Jeza" userId="42c4f2a9079ee9db" providerId="Windows Live" clId="Web-{5A5B0DFA-B0AC-4DF5-B024-2FE7BBDF38EF}" dt="2022-01-04T15:57:51.857" v="3"/>
          <ac:spMkLst>
            <pc:docMk/>
            <pc:sldMk cId="0" sldId="432"/>
            <ac:spMk id="20482" creationId="{00000000-0000-0000-0000-000000000000}"/>
          </ac:spMkLst>
        </pc:spChg>
      </pc:sldChg>
      <pc:sldChg chg="modSp mod modClrScheme chgLayout">
        <pc:chgData name="Chen Jeza" userId="42c4f2a9079ee9db" providerId="Windows Live" clId="Web-{5A5B0DFA-B0AC-4DF5-B024-2FE7BBDF38EF}" dt="2022-01-04T15:57:51.857" v="3"/>
        <pc:sldMkLst>
          <pc:docMk/>
          <pc:sldMk cId="0" sldId="433"/>
        </pc:sldMkLst>
        <pc:spChg chg="mod ord">
          <ac:chgData name="Chen Jeza" userId="42c4f2a9079ee9db" providerId="Windows Live" clId="Web-{5A5B0DFA-B0AC-4DF5-B024-2FE7BBDF38EF}" dt="2022-01-04T15:57:51.857" v="3"/>
          <ac:spMkLst>
            <pc:docMk/>
            <pc:sldMk cId="0" sldId="433"/>
            <ac:spMk id="18433" creationId="{00000000-0000-0000-0000-000000000000}"/>
          </ac:spMkLst>
        </pc:spChg>
        <pc:spChg chg="mod ord">
          <ac:chgData name="Chen Jeza" userId="42c4f2a9079ee9db" providerId="Windows Live" clId="Web-{5A5B0DFA-B0AC-4DF5-B024-2FE7BBDF38EF}" dt="2022-01-04T15:57:51.857" v="3"/>
          <ac:spMkLst>
            <pc:docMk/>
            <pc:sldMk cId="0" sldId="433"/>
            <ac:spMk id="18434" creationId="{00000000-0000-0000-0000-000000000000}"/>
          </ac:spMkLst>
        </pc:spChg>
      </pc:sldChg>
      <pc:sldChg chg="modSp mod modClrScheme chgLayout">
        <pc:chgData name="Chen Jeza" userId="42c4f2a9079ee9db" providerId="Windows Live" clId="Web-{5A5B0DFA-B0AC-4DF5-B024-2FE7BBDF38EF}" dt="2022-01-04T15:57:51.857" v="3"/>
        <pc:sldMkLst>
          <pc:docMk/>
          <pc:sldMk cId="0" sldId="434"/>
        </pc:sldMkLst>
        <pc:spChg chg="mod ord">
          <ac:chgData name="Chen Jeza" userId="42c4f2a9079ee9db" providerId="Windows Live" clId="Web-{5A5B0DFA-B0AC-4DF5-B024-2FE7BBDF38EF}" dt="2022-01-04T15:57:51.857" v="3"/>
          <ac:spMkLst>
            <pc:docMk/>
            <pc:sldMk cId="0" sldId="434"/>
            <ac:spMk id="19457" creationId="{00000000-0000-0000-0000-000000000000}"/>
          </ac:spMkLst>
        </pc:spChg>
        <pc:spChg chg="mod ord">
          <ac:chgData name="Chen Jeza" userId="42c4f2a9079ee9db" providerId="Windows Live" clId="Web-{5A5B0DFA-B0AC-4DF5-B024-2FE7BBDF38EF}" dt="2022-01-04T15:57:51.857" v="3"/>
          <ac:spMkLst>
            <pc:docMk/>
            <pc:sldMk cId="0" sldId="434"/>
            <ac:spMk id="19458" creationId="{00000000-0000-0000-0000-000000000000}"/>
          </ac:spMkLst>
        </pc:spChg>
      </pc:sldChg>
      <pc:sldChg chg="mod modClrScheme chgLayout">
        <pc:chgData name="Chen Jeza" userId="42c4f2a9079ee9db" providerId="Windows Live" clId="Web-{5A5B0DFA-B0AC-4DF5-B024-2FE7BBDF38EF}" dt="2022-01-04T15:57:51.857" v="3"/>
        <pc:sldMkLst>
          <pc:docMk/>
          <pc:sldMk cId="0" sldId="446"/>
        </pc:sldMkLst>
      </pc:sldChg>
      <pc:sldChg chg="modSp mod modClrScheme chgLayout">
        <pc:chgData name="Chen Jeza" userId="42c4f2a9079ee9db" providerId="Windows Live" clId="Web-{5A5B0DFA-B0AC-4DF5-B024-2FE7BBDF38EF}" dt="2022-01-04T15:57:51.857" v="3"/>
        <pc:sldMkLst>
          <pc:docMk/>
          <pc:sldMk cId="10873556" sldId="447"/>
        </pc:sldMkLst>
        <pc:spChg chg="mod ord">
          <ac:chgData name="Chen Jeza" userId="42c4f2a9079ee9db" providerId="Windows Live" clId="Web-{5A5B0DFA-B0AC-4DF5-B024-2FE7BBDF38EF}" dt="2022-01-04T15:57:51.857" v="3"/>
          <ac:spMkLst>
            <pc:docMk/>
            <pc:sldMk cId="10873556" sldId="447"/>
            <ac:spMk id="2" creationId="{C7CDA2C9-A590-468B-B7DE-D4DE586E1917}"/>
          </ac:spMkLst>
        </pc:spChg>
        <pc:spChg chg="mod ord">
          <ac:chgData name="Chen Jeza" userId="42c4f2a9079ee9db" providerId="Windows Live" clId="Web-{5A5B0DFA-B0AC-4DF5-B024-2FE7BBDF38EF}" dt="2022-01-04T15:57:51.857" v="3"/>
          <ac:spMkLst>
            <pc:docMk/>
            <pc:sldMk cId="10873556" sldId="447"/>
            <ac:spMk id="3" creationId="{A8191BD3-C6E7-43F1-AF3D-8D3A7FD5BB11}"/>
          </ac:spMkLst>
        </pc:spChg>
      </pc:sldChg>
      <pc:sldChg chg="modSp mod modClrScheme chgLayout">
        <pc:chgData name="Chen Jeza" userId="42c4f2a9079ee9db" providerId="Windows Live" clId="Web-{5A5B0DFA-B0AC-4DF5-B024-2FE7BBDF38EF}" dt="2022-01-04T16:07:19.039" v="5" actId="1076"/>
        <pc:sldMkLst>
          <pc:docMk/>
          <pc:sldMk cId="2667895410" sldId="448"/>
        </pc:sldMkLst>
        <pc:spChg chg="mod ord">
          <ac:chgData name="Chen Jeza" userId="42c4f2a9079ee9db" providerId="Windows Live" clId="Web-{5A5B0DFA-B0AC-4DF5-B024-2FE7BBDF38EF}" dt="2022-01-04T15:57:51.857" v="3"/>
          <ac:spMkLst>
            <pc:docMk/>
            <pc:sldMk cId="2667895410" sldId="448"/>
            <ac:spMk id="2" creationId="{C7CDA2C9-A590-468B-B7DE-D4DE586E1917}"/>
          </ac:spMkLst>
        </pc:spChg>
        <pc:spChg chg="mod">
          <ac:chgData name="Chen Jeza" userId="42c4f2a9079ee9db" providerId="Windows Live" clId="Web-{5A5B0DFA-B0AC-4DF5-B024-2FE7BBDF38EF}" dt="2022-01-04T16:07:19.039" v="5" actId="1076"/>
          <ac:spMkLst>
            <pc:docMk/>
            <pc:sldMk cId="2667895410" sldId="448"/>
            <ac:spMk id="6" creationId="{F00B5063-F3D5-4752-9F76-E887ACD9A9BC}"/>
          </ac:spMkLst>
        </pc:spChg>
      </pc:sldChg>
      <pc:sldChg chg="modSp mod modClrScheme chgLayout">
        <pc:chgData name="Chen Jeza" userId="42c4f2a9079ee9db" providerId="Windows Live" clId="Web-{5A5B0DFA-B0AC-4DF5-B024-2FE7BBDF38EF}" dt="2022-01-04T15:57:51.857" v="3"/>
        <pc:sldMkLst>
          <pc:docMk/>
          <pc:sldMk cId="1757117026" sldId="449"/>
        </pc:sldMkLst>
        <pc:spChg chg="mod ord">
          <ac:chgData name="Chen Jeza" userId="42c4f2a9079ee9db" providerId="Windows Live" clId="Web-{5A5B0DFA-B0AC-4DF5-B024-2FE7BBDF38EF}" dt="2022-01-04T15:57:51.857" v="3"/>
          <ac:spMkLst>
            <pc:docMk/>
            <pc:sldMk cId="1757117026" sldId="449"/>
            <ac:spMk id="19457" creationId="{00000000-0000-0000-0000-000000000000}"/>
          </ac:spMkLst>
        </pc:spChg>
      </pc:sldChg>
      <pc:sldChg chg="modSp mod modClrScheme chgLayout">
        <pc:chgData name="Chen Jeza" userId="42c4f2a9079ee9db" providerId="Windows Live" clId="Web-{5A5B0DFA-B0AC-4DF5-B024-2FE7BBDF38EF}" dt="2022-01-04T15:57:51.857" v="3"/>
        <pc:sldMkLst>
          <pc:docMk/>
          <pc:sldMk cId="257679371" sldId="450"/>
        </pc:sldMkLst>
        <pc:spChg chg="mod ord">
          <ac:chgData name="Chen Jeza" userId="42c4f2a9079ee9db" providerId="Windows Live" clId="Web-{5A5B0DFA-B0AC-4DF5-B024-2FE7BBDF38EF}" dt="2022-01-04T15:57:51.857" v="3"/>
          <ac:spMkLst>
            <pc:docMk/>
            <pc:sldMk cId="257679371" sldId="450"/>
            <ac:spMk id="2" creationId="{57CFB4D0-31FD-422F-BF0C-0CE53D63C673}"/>
          </ac:spMkLst>
        </pc:spChg>
      </pc:sldChg>
      <pc:sldMasterChg chg="add del addSldLayout delSldLayout">
        <pc:chgData name="Chen Jeza" userId="42c4f2a9079ee9db" providerId="Windows Live" clId="Web-{5A5B0DFA-B0AC-4DF5-B024-2FE7BBDF38EF}" dt="2022-01-04T15:57:51.857" v="3"/>
        <pc:sldMasterMkLst>
          <pc:docMk/>
          <pc:sldMasterMk cId="0" sldId="2147483648"/>
        </pc:sldMasterMkLst>
        <pc:sldLayoutChg chg="add del">
          <pc:chgData name="Chen Jeza" userId="42c4f2a9079ee9db" providerId="Windows Live" clId="Web-{5A5B0DFA-B0AC-4DF5-B024-2FE7BBDF38EF}" dt="2022-01-04T15:57:51.857" v="3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Chen Jeza" userId="42c4f2a9079ee9db" providerId="Windows Live" clId="Web-{5A5B0DFA-B0AC-4DF5-B024-2FE7BBDF38EF}" dt="2022-01-04T15:57:51.857" v="3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Chen Jeza" userId="42c4f2a9079ee9db" providerId="Windows Live" clId="Web-{5A5B0DFA-B0AC-4DF5-B024-2FE7BBDF38EF}" dt="2022-01-04T15:57:51.857" v="3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Chen Jeza" userId="42c4f2a9079ee9db" providerId="Windows Live" clId="Web-{5A5B0DFA-B0AC-4DF5-B024-2FE7BBDF38EF}" dt="2022-01-04T15:57:51.857" v="3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Chen Jeza" userId="42c4f2a9079ee9db" providerId="Windows Live" clId="Web-{5A5B0DFA-B0AC-4DF5-B024-2FE7BBDF38EF}" dt="2022-01-04T15:57:51.857" v="3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Chen Jeza" userId="42c4f2a9079ee9db" providerId="Windows Live" clId="Web-{5A5B0DFA-B0AC-4DF5-B024-2FE7BBDF38EF}" dt="2022-01-04T15:57:51.857" v="3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Chen Jeza" userId="42c4f2a9079ee9db" providerId="Windows Live" clId="Web-{5A5B0DFA-B0AC-4DF5-B024-2FE7BBDF38EF}" dt="2022-01-04T15:57:51.857" v="3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Chen Jeza" userId="42c4f2a9079ee9db" providerId="Windows Live" clId="Web-{5A5B0DFA-B0AC-4DF5-B024-2FE7BBDF38EF}" dt="2022-01-04T15:57:51.857" v="3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Chen Jeza" userId="42c4f2a9079ee9db" providerId="Windows Live" clId="Web-{5A5B0DFA-B0AC-4DF5-B024-2FE7BBDF38EF}" dt="2022-01-04T15:57:51.857" v="3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Chen Jeza" userId="42c4f2a9079ee9db" providerId="Windows Live" clId="Web-{5A5B0DFA-B0AC-4DF5-B024-2FE7BBDF38EF}" dt="2022-01-04T15:57:51.857" v="3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Chen Jeza" userId="42c4f2a9079ee9db" providerId="Windows Live" clId="Web-{5A5B0DFA-B0AC-4DF5-B024-2FE7BBDF38EF}" dt="2022-01-04T15:57:51.857" v="3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Chen Jeza" userId="42c4f2a9079ee9db" providerId="Windows Live" clId="Web-{5A5B0DFA-B0AC-4DF5-B024-2FE7BBDF38EF}" dt="2022-01-04T15:57:51.857" v="3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Chen Jeza" userId="42c4f2a9079ee9db" providerId="Windows Live" clId="Web-{5A5B0DFA-B0AC-4DF5-B024-2FE7BBDF38EF}" dt="2022-01-04T15:57:51.857" v="3"/>
          <pc:sldLayoutMkLst>
            <pc:docMk/>
            <pc:sldMasterMk cId="0" sldId="2147483648"/>
            <pc:sldLayoutMk cId="0" sldId="2147483661"/>
          </pc:sldLayoutMkLst>
        </pc:sldLayoutChg>
      </pc:sldMasterChg>
      <pc:sldMasterChg chg="add del addSldLayout delSldLayout modSldLayout">
        <pc:chgData name="Chen Jeza" userId="42c4f2a9079ee9db" providerId="Windows Live" clId="Web-{5A5B0DFA-B0AC-4DF5-B024-2FE7BBDF38EF}" dt="2022-01-04T15:57:51.857" v="3"/>
        <pc:sldMasterMkLst>
          <pc:docMk/>
          <pc:sldMasterMk cId="890538669" sldId="2147483662"/>
        </pc:sldMasterMkLst>
        <pc:sldLayoutChg chg="add del mod replId">
          <pc:chgData name="Chen Jeza" userId="42c4f2a9079ee9db" providerId="Windows Live" clId="Web-{5A5B0DFA-B0AC-4DF5-B024-2FE7BBDF38EF}" dt="2022-01-04T15:57:51.857" v="3"/>
          <pc:sldLayoutMkLst>
            <pc:docMk/>
            <pc:sldMasterMk cId="890538669" sldId="2147483662"/>
            <pc:sldLayoutMk cId="1350297411" sldId="2147483663"/>
          </pc:sldLayoutMkLst>
        </pc:sldLayoutChg>
        <pc:sldLayoutChg chg="add del mod replId">
          <pc:chgData name="Chen Jeza" userId="42c4f2a9079ee9db" providerId="Windows Live" clId="Web-{5A5B0DFA-B0AC-4DF5-B024-2FE7BBDF38EF}" dt="2022-01-04T15:57:51.857" v="3"/>
          <pc:sldLayoutMkLst>
            <pc:docMk/>
            <pc:sldMasterMk cId="890538669" sldId="2147483662"/>
            <pc:sldLayoutMk cId="2139236577" sldId="2147483664"/>
          </pc:sldLayoutMkLst>
        </pc:sldLayoutChg>
        <pc:sldLayoutChg chg="add del mod replId">
          <pc:chgData name="Chen Jeza" userId="42c4f2a9079ee9db" providerId="Windows Live" clId="Web-{5A5B0DFA-B0AC-4DF5-B024-2FE7BBDF38EF}" dt="2022-01-04T15:57:51.857" v="3"/>
          <pc:sldLayoutMkLst>
            <pc:docMk/>
            <pc:sldMasterMk cId="890538669" sldId="2147483662"/>
            <pc:sldLayoutMk cId="1847095607" sldId="2147483665"/>
          </pc:sldLayoutMkLst>
        </pc:sldLayoutChg>
        <pc:sldLayoutChg chg="add del mod replId">
          <pc:chgData name="Chen Jeza" userId="42c4f2a9079ee9db" providerId="Windows Live" clId="Web-{5A5B0DFA-B0AC-4DF5-B024-2FE7BBDF38EF}" dt="2022-01-04T15:57:51.857" v="3"/>
          <pc:sldLayoutMkLst>
            <pc:docMk/>
            <pc:sldMasterMk cId="890538669" sldId="2147483662"/>
            <pc:sldLayoutMk cId="1223630419" sldId="2147483666"/>
          </pc:sldLayoutMkLst>
        </pc:sldLayoutChg>
        <pc:sldLayoutChg chg="add del mod replId">
          <pc:chgData name="Chen Jeza" userId="42c4f2a9079ee9db" providerId="Windows Live" clId="Web-{5A5B0DFA-B0AC-4DF5-B024-2FE7BBDF38EF}" dt="2022-01-04T15:57:51.857" v="3"/>
          <pc:sldLayoutMkLst>
            <pc:docMk/>
            <pc:sldMasterMk cId="890538669" sldId="2147483662"/>
            <pc:sldLayoutMk cId="530405752" sldId="2147483667"/>
          </pc:sldLayoutMkLst>
        </pc:sldLayoutChg>
        <pc:sldLayoutChg chg="add del mod replId">
          <pc:chgData name="Chen Jeza" userId="42c4f2a9079ee9db" providerId="Windows Live" clId="Web-{5A5B0DFA-B0AC-4DF5-B024-2FE7BBDF38EF}" dt="2022-01-04T15:57:51.857" v="3"/>
          <pc:sldLayoutMkLst>
            <pc:docMk/>
            <pc:sldMasterMk cId="890538669" sldId="2147483662"/>
            <pc:sldLayoutMk cId="2774426311" sldId="2147483668"/>
          </pc:sldLayoutMkLst>
        </pc:sldLayoutChg>
        <pc:sldLayoutChg chg="add del mod replId">
          <pc:chgData name="Chen Jeza" userId="42c4f2a9079ee9db" providerId="Windows Live" clId="Web-{5A5B0DFA-B0AC-4DF5-B024-2FE7BBDF38EF}" dt="2022-01-04T15:57:51.857" v="3"/>
          <pc:sldLayoutMkLst>
            <pc:docMk/>
            <pc:sldMasterMk cId="890538669" sldId="2147483662"/>
            <pc:sldLayoutMk cId="3481478118" sldId="2147483669"/>
          </pc:sldLayoutMkLst>
        </pc:sldLayoutChg>
        <pc:sldLayoutChg chg="add del mod replId">
          <pc:chgData name="Chen Jeza" userId="42c4f2a9079ee9db" providerId="Windows Live" clId="Web-{5A5B0DFA-B0AC-4DF5-B024-2FE7BBDF38EF}" dt="2022-01-04T15:57:51.857" v="3"/>
          <pc:sldLayoutMkLst>
            <pc:docMk/>
            <pc:sldMasterMk cId="890538669" sldId="2147483662"/>
            <pc:sldLayoutMk cId="1710310080" sldId="2147483670"/>
          </pc:sldLayoutMkLst>
        </pc:sldLayoutChg>
        <pc:sldLayoutChg chg="add del mod replId">
          <pc:chgData name="Chen Jeza" userId="42c4f2a9079ee9db" providerId="Windows Live" clId="Web-{5A5B0DFA-B0AC-4DF5-B024-2FE7BBDF38EF}" dt="2022-01-04T15:57:51.857" v="3"/>
          <pc:sldLayoutMkLst>
            <pc:docMk/>
            <pc:sldMasterMk cId="890538669" sldId="2147483662"/>
            <pc:sldLayoutMk cId="3385815556" sldId="2147483671"/>
          </pc:sldLayoutMkLst>
        </pc:sldLayoutChg>
        <pc:sldLayoutChg chg="add del mod replId">
          <pc:chgData name="Chen Jeza" userId="42c4f2a9079ee9db" providerId="Windows Live" clId="Web-{5A5B0DFA-B0AC-4DF5-B024-2FE7BBDF38EF}" dt="2022-01-04T15:57:51.857" v="3"/>
          <pc:sldLayoutMkLst>
            <pc:docMk/>
            <pc:sldMasterMk cId="890538669" sldId="2147483662"/>
            <pc:sldLayoutMk cId="2796011399" sldId="2147483672"/>
          </pc:sldLayoutMkLst>
        </pc:sldLayoutChg>
        <pc:sldLayoutChg chg="add del mod replId">
          <pc:chgData name="Chen Jeza" userId="42c4f2a9079ee9db" providerId="Windows Live" clId="Web-{5A5B0DFA-B0AC-4DF5-B024-2FE7BBDF38EF}" dt="2022-01-04T15:57:51.857" v="3"/>
          <pc:sldLayoutMkLst>
            <pc:docMk/>
            <pc:sldMasterMk cId="890538669" sldId="2147483662"/>
            <pc:sldLayoutMk cId="4203047970" sldId="2147483673"/>
          </pc:sldLayoutMkLst>
        </pc:sldLayoutChg>
      </pc:sldMasterChg>
    </pc:docChg>
  </pc:docChgLst>
  <pc:docChgLst>
    <pc:chgData userId="42c4f2a9079ee9db" providerId="LiveId" clId="{EE1AE4C3-D61E-4409-9510-AEFE2E5E3E47}"/>
    <pc:docChg chg="undo custSel addSld delSld modSld sldOrd">
      <pc:chgData name="" userId="42c4f2a9079ee9db" providerId="LiveId" clId="{EE1AE4C3-D61E-4409-9510-AEFE2E5E3E47}" dt="2022-01-04T08:32:04.282" v="1890" actId="1076"/>
      <pc:docMkLst>
        <pc:docMk/>
      </pc:docMkLst>
      <pc:sldChg chg="modSp">
        <pc:chgData name="" userId="42c4f2a9079ee9db" providerId="LiveId" clId="{EE1AE4C3-D61E-4409-9510-AEFE2E5E3E47}" dt="2022-01-04T08:20:57.564" v="1616" actId="20577"/>
        <pc:sldMkLst>
          <pc:docMk/>
          <pc:sldMk cId="0" sldId="432"/>
        </pc:sldMkLst>
        <pc:spChg chg="mod">
          <ac:chgData name="" userId="42c4f2a9079ee9db" providerId="LiveId" clId="{EE1AE4C3-D61E-4409-9510-AEFE2E5E3E47}" dt="2022-01-04T08:20:57.564" v="1616" actId="20577"/>
          <ac:spMkLst>
            <pc:docMk/>
            <pc:sldMk cId="0" sldId="432"/>
            <ac:spMk id="20482" creationId="{00000000-0000-0000-0000-000000000000}"/>
          </ac:spMkLst>
        </pc:spChg>
      </pc:sldChg>
      <pc:sldChg chg="modSp">
        <pc:chgData name="" userId="42c4f2a9079ee9db" providerId="LiveId" clId="{EE1AE4C3-D61E-4409-9510-AEFE2E5E3E47}" dt="2022-01-04T08:11:30.181" v="1532" actId="20577"/>
        <pc:sldMkLst>
          <pc:docMk/>
          <pc:sldMk cId="0" sldId="433"/>
        </pc:sldMkLst>
        <pc:spChg chg="mod">
          <ac:chgData name="" userId="42c4f2a9079ee9db" providerId="LiveId" clId="{EE1AE4C3-D61E-4409-9510-AEFE2E5E3E47}" dt="2022-01-04T08:11:30.181" v="1532" actId="20577"/>
          <ac:spMkLst>
            <pc:docMk/>
            <pc:sldMk cId="0" sldId="433"/>
            <ac:spMk id="18434" creationId="{00000000-0000-0000-0000-000000000000}"/>
          </ac:spMkLst>
        </pc:spChg>
      </pc:sldChg>
      <pc:sldChg chg="modSp">
        <pc:chgData name="" userId="42c4f2a9079ee9db" providerId="LiveId" clId="{EE1AE4C3-D61E-4409-9510-AEFE2E5E3E47}" dt="2022-01-04T08:10:35.386" v="1492"/>
        <pc:sldMkLst>
          <pc:docMk/>
          <pc:sldMk cId="0" sldId="434"/>
        </pc:sldMkLst>
        <pc:spChg chg="mod">
          <ac:chgData name="" userId="42c4f2a9079ee9db" providerId="LiveId" clId="{EE1AE4C3-D61E-4409-9510-AEFE2E5E3E47}" dt="2022-01-04T08:10:35.386" v="1492"/>
          <ac:spMkLst>
            <pc:docMk/>
            <pc:sldMk cId="0" sldId="434"/>
            <ac:spMk id="19458" creationId="{00000000-0000-0000-0000-000000000000}"/>
          </ac:spMkLst>
        </pc:spChg>
      </pc:sldChg>
      <pc:sldChg chg="del">
        <pc:chgData name="" userId="42c4f2a9079ee9db" providerId="LiveId" clId="{EE1AE4C3-D61E-4409-9510-AEFE2E5E3E47}" dt="2022-01-04T08:18:46.941" v="1596" actId="2696"/>
        <pc:sldMkLst>
          <pc:docMk/>
          <pc:sldMk cId="0" sldId="435"/>
        </pc:sldMkLst>
      </pc:sldChg>
      <pc:sldChg chg="del">
        <pc:chgData name="" userId="42c4f2a9079ee9db" providerId="LiveId" clId="{EE1AE4C3-D61E-4409-9510-AEFE2E5E3E47}" dt="2022-01-04T08:18:46.421" v="1595" actId="2696"/>
        <pc:sldMkLst>
          <pc:docMk/>
          <pc:sldMk cId="0" sldId="436"/>
        </pc:sldMkLst>
      </pc:sldChg>
      <pc:sldChg chg="del">
        <pc:chgData name="" userId="42c4f2a9079ee9db" providerId="LiveId" clId="{EE1AE4C3-D61E-4409-9510-AEFE2E5E3E47}" dt="2022-01-04T08:18:47.403" v="1597" actId="2696"/>
        <pc:sldMkLst>
          <pc:docMk/>
          <pc:sldMk cId="0" sldId="437"/>
        </pc:sldMkLst>
      </pc:sldChg>
      <pc:sldChg chg="del">
        <pc:chgData name="" userId="42c4f2a9079ee9db" providerId="LiveId" clId="{EE1AE4C3-D61E-4409-9510-AEFE2E5E3E47}" dt="2022-01-04T08:18:47.796" v="1598" actId="2696"/>
        <pc:sldMkLst>
          <pc:docMk/>
          <pc:sldMk cId="0" sldId="438"/>
        </pc:sldMkLst>
      </pc:sldChg>
      <pc:sldChg chg="del">
        <pc:chgData name="" userId="42c4f2a9079ee9db" providerId="LiveId" clId="{EE1AE4C3-D61E-4409-9510-AEFE2E5E3E47}" dt="2022-01-04T08:18:48.179" v="1599" actId="2696"/>
        <pc:sldMkLst>
          <pc:docMk/>
          <pc:sldMk cId="0" sldId="439"/>
        </pc:sldMkLst>
      </pc:sldChg>
      <pc:sldChg chg="del">
        <pc:chgData name="" userId="42c4f2a9079ee9db" providerId="LiveId" clId="{EE1AE4C3-D61E-4409-9510-AEFE2E5E3E47}" dt="2022-01-04T08:18:48.733" v="1601" actId="2696"/>
        <pc:sldMkLst>
          <pc:docMk/>
          <pc:sldMk cId="0" sldId="440"/>
        </pc:sldMkLst>
      </pc:sldChg>
      <pc:sldChg chg="del">
        <pc:chgData name="" userId="42c4f2a9079ee9db" providerId="LiveId" clId="{EE1AE4C3-D61E-4409-9510-AEFE2E5E3E47}" dt="2022-01-04T08:18:49.109" v="1602" actId="2696"/>
        <pc:sldMkLst>
          <pc:docMk/>
          <pc:sldMk cId="0" sldId="441"/>
        </pc:sldMkLst>
      </pc:sldChg>
      <pc:sldChg chg="del">
        <pc:chgData name="" userId="42c4f2a9079ee9db" providerId="LiveId" clId="{EE1AE4C3-D61E-4409-9510-AEFE2E5E3E47}" dt="2022-01-04T08:18:48.550" v="1600" actId="2696"/>
        <pc:sldMkLst>
          <pc:docMk/>
          <pc:sldMk cId="0" sldId="444"/>
        </pc:sldMkLst>
      </pc:sldChg>
      <pc:sldChg chg="del">
        <pc:chgData name="" userId="42c4f2a9079ee9db" providerId="LiveId" clId="{EE1AE4C3-D61E-4409-9510-AEFE2E5E3E47}" dt="2022-01-04T08:18:49.479" v="1603" actId="2696"/>
        <pc:sldMkLst>
          <pc:docMk/>
          <pc:sldMk cId="0" sldId="445"/>
        </pc:sldMkLst>
      </pc:sldChg>
      <pc:sldChg chg="modSp add del">
        <pc:chgData name="" userId="42c4f2a9079ee9db" providerId="LiveId" clId="{EE1AE4C3-D61E-4409-9510-AEFE2E5E3E47}" dt="2022-01-04T08:19:01.443" v="1606" actId="20577"/>
        <pc:sldMkLst>
          <pc:docMk/>
          <pc:sldMk cId="0" sldId="446"/>
        </pc:sldMkLst>
        <pc:spChg chg="mod">
          <ac:chgData name="" userId="42c4f2a9079ee9db" providerId="LiveId" clId="{EE1AE4C3-D61E-4409-9510-AEFE2E5E3E47}" dt="2022-01-04T08:19:01.443" v="1606" actId="20577"/>
          <ac:spMkLst>
            <pc:docMk/>
            <pc:sldMk cId="0" sldId="446"/>
            <ac:spMk id="3" creationId="{00000000-0000-0000-0000-000000000000}"/>
          </ac:spMkLst>
        </pc:spChg>
      </pc:sldChg>
      <pc:sldChg chg="modSp add">
        <pc:chgData name="" userId="42c4f2a9079ee9db" providerId="LiveId" clId="{EE1AE4C3-D61E-4409-9510-AEFE2E5E3E47}" dt="2022-01-04T08:24:22.358" v="1628" actId="114"/>
        <pc:sldMkLst>
          <pc:docMk/>
          <pc:sldMk cId="10873556" sldId="447"/>
        </pc:sldMkLst>
        <pc:spChg chg="mod">
          <ac:chgData name="" userId="42c4f2a9079ee9db" providerId="LiveId" clId="{EE1AE4C3-D61E-4409-9510-AEFE2E5E3E47}" dt="2022-01-04T07:44:55.776" v="721"/>
          <ac:spMkLst>
            <pc:docMk/>
            <pc:sldMk cId="10873556" sldId="447"/>
            <ac:spMk id="2" creationId="{C7CDA2C9-A590-468B-B7DE-D4DE586E1917}"/>
          </ac:spMkLst>
        </pc:spChg>
        <pc:spChg chg="mod">
          <ac:chgData name="" userId="42c4f2a9079ee9db" providerId="LiveId" clId="{EE1AE4C3-D61E-4409-9510-AEFE2E5E3E47}" dt="2022-01-04T08:24:22.358" v="1628" actId="114"/>
          <ac:spMkLst>
            <pc:docMk/>
            <pc:sldMk cId="10873556" sldId="447"/>
            <ac:spMk id="3" creationId="{A8191BD3-C6E7-43F1-AF3D-8D3A7FD5BB11}"/>
          </ac:spMkLst>
        </pc:spChg>
      </pc:sldChg>
      <pc:sldChg chg="addSp delSp modSp add">
        <pc:chgData name="" userId="42c4f2a9079ee9db" providerId="LiveId" clId="{EE1AE4C3-D61E-4409-9510-AEFE2E5E3E47}" dt="2022-01-04T08:15:39.144" v="1557" actId="20577"/>
        <pc:sldMkLst>
          <pc:docMk/>
          <pc:sldMk cId="2667895410" sldId="448"/>
        </pc:sldMkLst>
        <pc:spChg chg="mod">
          <ac:chgData name="" userId="42c4f2a9079ee9db" providerId="LiveId" clId="{EE1AE4C3-D61E-4409-9510-AEFE2E5E3E47}" dt="2022-01-04T07:47:05.134" v="767"/>
          <ac:spMkLst>
            <pc:docMk/>
            <pc:sldMk cId="2667895410" sldId="448"/>
            <ac:spMk id="2" creationId="{C7CDA2C9-A590-468B-B7DE-D4DE586E1917}"/>
          </ac:spMkLst>
        </pc:spChg>
        <pc:spChg chg="del mod">
          <ac:chgData name="" userId="42c4f2a9079ee9db" providerId="LiveId" clId="{EE1AE4C3-D61E-4409-9510-AEFE2E5E3E47}" dt="2022-01-04T07:47:23.033" v="771" actId="478"/>
          <ac:spMkLst>
            <pc:docMk/>
            <pc:sldMk cId="2667895410" sldId="448"/>
            <ac:spMk id="3" creationId="{A8191BD3-C6E7-43F1-AF3D-8D3A7FD5BB11}"/>
          </ac:spMkLst>
        </pc:spChg>
        <pc:spChg chg="add del mod">
          <ac:chgData name="" userId="42c4f2a9079ee9db" providerId="LiveId" clId="{EE1AE4C3-D61E-4409-9510-AEFE2E5E3E47}" dt="2022-01-04T07:47:24.341" v="772" actId="478"/>
          <ac:spMkLst>
            <pc:docMk/>
            <pc:sldMk cId="2667895410" sldId="448"/>
            <ac:spMk id="5" creationId="{F7E64054-9691-418A-AEEA-6AD85CB2049C}"/>
          </ac:spMkLst>
        </pc:spChg>
        <pc:spChg chg="add mod">
          <ac:chgData name="" userId="42c4f2a9079ee9db" providerId="LiveId" clId="{EE1AE4C3-D61E-4409-9510-AEFE2E5E3E47}" dt="2022-01-04T08:15:39.144" v="1557" actId="20577"/>
          <ac:spMkLst>
            <pc:docMk/>
            <pc:sldMk cId="2667895410" sldId="448"/>
            <ac:spMk id="6" creationId="{F00B5063-F3D5-4752-9F76-E887ACD9A9BC}"/>
          </ac:spMkLst>
        </pc:spChg>
      </pc:sldChg>
      <pc:sldChg chg="addSp delSp modSp add">
        <pc:chgData name="" userId="42c4f2a9079ee9db" providerId="LiveId" clId="{EE1AE4C3-D61E-4409-9510-AEFE2E5E3E47}" dt="2022-01-04T08:18:44.750" v="1594" actId="478"/>
        <pc:sldMkLst>
          <pc:docMk/>
          <pc:sldMk cId="1757117026" sldId="449"/>
        </pc:sldMkLst>
        <pc:spChg chg="add del mod">
          <ac:chgData name="" userId="42c4f2a9079ee9db" providerId="LiveId" clId="{EE1AE4C3-D61E-4409-9510-AEFE2E5E3E47}" dt="2022-01-04T08:18:44.750" v="1594" actId="478"/>
          <ac:spMkLst>
            <pc:docMk/>
            <pc:sldMk cId="1757117026" sldId="449"/>
            <ac:spMk id="3" creationId="{CAFF07D5-01D7-454D-AE44-90EDA275F944}"/>
          </ac:spMkLst>
        </pc:spChg>
        <pc:spChg chg="mod">
          <ac:chgData name="" userId="42c4f2a9079ee9db" providerId="LiveId" clId="{EE1AE4C3-D61E-4409-9510-AEFE2E5E3E47}" dt="2022-01-04T08:18:41.259" v="1592"/>
          <ac:spMkLst>
            <pc:docMk/>
            <pc:sldMk cId="1757117026" sldId="449"/>
            <ac:spMk id="19457" creationId="{00000000-0000-0000-0000-000000000000}"/>
          </ac:spMkLst>
        </pc:spChg>
        <pc:spChg chg="del">
          <ac:chgData name="" userId="42c4f2a9079ee9db" providerId="LiveId" clId="{EE1AE4C3-D61E-4409-9510-AEFE2E5E3E47}" dt="2022-01-04T08:18:42.968" v="1593" actId="478"/>
          <ac:spMkLst>
            <pc:docMk/>
            <pc:sldMk cId="1757117026" sldId="449"/>
            <ac:spMk id="19458" creationId="{00000000-0000-0000-0000-000000000000}"/>
          </ac:spMkLst>
        </pc:spChg>
      </pc:sldChg>
      <pc:sldChg chg="addSp delSp modSp add ord">
        <pc:chgData name="" userId="42c4f2a9079ee9db" providerId="LiveId" clId="{EE1AE4C3-D61E-4409-9510-AEFE2E5E3E47}" dt="2022-01-04T08:32:04.282" v="1890" actId="1076"/>
        <pc:sldMkLst>
          <pc:docMk/>
          <pc:sldMk cId="257679371" sldId="450"/>
        </pc:sldMkLst>
        <pc:spChg chg="mod">
          <ac:chgData name="" userId="42c4f2a9079ee9db" providerId="LiveId" clId="{EE1AE4C3-D61E-4409-9510-AEFE2E5E3E47}" dt="2022-01-04T08:24:14.176" v="1625"/>
          <ac:spMkLst>
            <pc:docMk/>
            <pc:sldMk cId="257679371" sldId="450"/>
            <ac:spMk id="2" creationId="{57CFB4D0-31FD-422F-BF0C-0CE53D63C673}"/>
          </ac:spMkLst>
        </pc:spChg>
        <pc:spChg chg="del">
          <ac:chgData name="" userId="42c4f2a9079ee9db" providerId="LiveId" clId="{EE1AE4C3-D61E-4409-9510-AEFE2E5E3E47}" dt="2022-01-04T08:24:16.684" v="1626" actId="478"/>
          <ac:spMkLst>
            <pc:docMk/>
            <pc:sldMk cId="257679371" sldId="450"/>
            <ac:spMk id="3" creationId="{3A2EEA62-A0BB-47EB-953E-C97EBC64A494}"/>
          </ac:spMkLst>
        </pc:spChg>
        <pc:spChg chg="add mod">
          <ac:chgData name="" userId="42c4f2a9079ee9db" providerId="LiveId" clId="{EE1AE4C3-D61E-4409-9510-AEFE2E5E3E47}" dt="2022-01-04T08:30:50.003" v="1846" actId="1038"/>
          <ac:spMkLst>
            <pc:docMk/>
            <pc:sldMk cId="257679371" sldId="450"/>
            <ac:spMk id="4" creationId="{3EBE9F0E-DE7F-4391-B1E7-A74ABC422804}"/>
          </ac:spMkLst>
        </pc:spChg>
        <pc:spChg chg="add mod">
          <ac:chgData name="" userId="42c4f2a9079ee9db" providerId="LiveId" clId="{EE1AE4C3-D61E-4409-9510-AEFE2E5E3E47}" dt="2022-01-04T08:25:49.316" v="1704" actId="164"/>
          <ac:spMkLst>
            <pc:docMk/>
            <pc:sldMk cId="257679371" sldId="450"/>
            <ac:spMk id="5" creationId="{3019CEA4-C10E-442C-BDFE-03F4E4644D73}"/>
          </ac:spMkLst>
        </pc:spChg>
        <pc:spChg chg="add mod">
          <ac:chgData name="" userId="42c4f2a9079ee9db" providerId="LiveId" clId="{EE1AE4C3-D61E-4409-9510-AEFE2E5E3E47}" dt="2022-01-04T08:25:49.316" v="1704" actId="164"/>
          <ac:spMkLst>
            <pc:docMk/>
            <pc:sldMk cId="257679371" sldId="450"/>
            <ac:spMk id="6" creationId="{ED9354A6-58A9-4FC7-9DE4-8C9F0FBB9AF7}"/>
          </ac:spMkLst>
        </pc:spChg>
        <pc:spChg chg="mod">
          <ac:chgData name="" userId="42c4f2a9079ee9db" providerId="LiveId" clId="{EE1AE4C3-D61E-4409-9510-AEFE2E5E3E47}" dt="2022-01-04T08:26:09.066" v="1711" actId="20577"/>
          <ac:spMkLst>
            <pc:docMk/>
            <pc:sldMk cId="257679371" sldId="450"/>
            <ac:spMk id="9" creationId="{A7157C55-0237-47AD-8F17-988DAC666C81}"/>
          </ac:spMkLst>
        </pc:spChg>
        <pc:spChg chg="mod">
          <ac:chgData name="" userId="42c4f2a9079ee9db" providerId="LiveId" clId="{EE1AE4C3-D61E-4409-9510-AEFE2E5E3E47}" dt="2022-01-04T08:26:15.263" v="1715" actId="20577"/>
          <ac:spMkLst>
            <pc:docMk/>
            <pc:sldMk cId="257679371" sldId="450"/>
            <ac:spMk id="10" creationId="{AF2CF30C-04CA-4D45-91A9-5CF96EE003C0}"/>
          </ac:spMkLst>
        </pc:spChg>
        <pc:spChg chg="add del">
          <ac:chgData name="" userId="42c4f2a9079ee9db" providerId="LiveId" clId="{EE1AE4C3-D61E-4409-9510-AEFE2E5E3E47}" dt="2022-01-04T08:26:25.685" v="1717"/>
          <ac:spMkLst>
            <pc:docMk/>
            <pc:sldMk cId="257679371" sldId="450"/>
            <ac:spMk id="11" creationId="{BF9F2C89-6F85-4D69-A33E-2D8EB9422BCA}"/>
          </ac:spMkLst>
        </pc:spChg>
        <pc:spChg chg="mod">
          <ac:chgData name="" userId="42c4f2a9079ee9db" providerId="LiveId" clId="{EE1AE4C3-D61E-4409-9510-AEFE2E5E3E47}" dt="2022-01-04T08:26:41.860" v="1725" actId="20577"/>
          <ac:spMkLst>
            <pc:docMk/>
            <pc:sldMk cId="257679371" sldId="450"/>
            <ac:spMk id="13" creationId="{AB5C4267-44DB-4EE1-96B3-47157540D40B}"/>
          </ac:spMkLst>
        </pc:spChg>
        <pc:spChg chg="mod">
          <ac:chgData name="" userId="42c4f2a9079ee9db" providerId="LiveId" clId="{EE1AE4C3-D61E-4409-9510-AEFE2E5E3E47}" dt="2022-01-04T08:26:47.662" v="1729" actId="20577"/>
          <ac:spMkLst>
            <pc:docMk/>
            <pc:sldMk cId="257679371" sldId="450"/>
            <ac:spMk id="14" creationId="{581A397D-A9C6-42D3-872A-26959F82A0EA}"/>
          </ac:spMkLst>
        </pc:spChg>
        <pc:spChg chg="mod">
          <ac:chgData name="" userId="42c4f2a9079ee9db" providerId="LiveId" clId="{EE1AE4C3-D61E-4409-9510-AEFE2E5E3E47}" dt="2022-01-04T08:27:11.328" v="1738" actId="20577"/>
          <ac:spMkLst>
            <pc:docMk/>
            <pc:sldMk cId="257679371" sldId="450"/>
            <ac:spMk id="16" creationId="{650407EB-5EEF-4621-A457-103357734EC7}"/>
          </ac:spMkLst>
        </pc:spChg>
        <pc:spChg chg="mod">
          <ac:chgData name="" userId="42c4f2a9079ee9db" providerId="LiveId" clId="{EE1AE4C3-D61E-4409-9510-AEFE2E5E3E47}" dt="2022-01-04T08:27:16.049" v="1742" actId="20577"/>
          <ac:spMkLst>
            <pc:docMk/>
            <pc:sldMk cId="257679371" sldId="450"/>
            <ac:spMk id="17" creationId="{7C83CB82-77E6-4142-BF7E-C048D132A00B}"/>
          </ac:spMkLst>
        </pc:spChg>
        <pc:spChg chg="add mod">
          <ac:chgData name="" userId="42c4f2a9079ee9db" providerId="LiveId" clId="{EE1AE4C3-D61E-4409-9510-AEFE2E5E3E47}" dt="2022-01-04T08:30:50.003" v="1846" actId="1038"/>
          <ac:spMkLst>
            <pc:docMk/>
            <pc:sldMk cId="257679371" sldId="450"/>
            <ac:spMk id="22" creationId="{7E6E2B41-8A44-4488-B607-9AA18247D98D}"/>
          </ac:spMkLst>
        </pc:spChg>
        <pc:spChg chg="add mod">
          <ac:chgData name="" userId="42c4f2a9079ee9db" providerId="LiveId" clId="{EE1AE4C3-D61E-4409-9510-AEFE2E5E3E47}" dt="2022-01-04T08:30:50.003" v="1846" actId="1038"/>
          <ac:spMkLst>
            <pc:docMk/>
            <pc:sldMk cId="257679371" sldId="450"/>
            <ac:spMk id="23" creationId="{F374C4C4-5D30-43D6-8F59-585EEDAF03AA}"/>
          </ac:spMkLst>
        </pc:spChg>
        <pc:spChg chg="add mod">
          <ac:chgData name="" userId="42c4f2a9079ee9db" providerId="LiveId" clId="{EE1AE4C3-D61E-4409-9510-AEFE2E5E3E47}" dt="2022-01-04T08:30:50.003" v="1846" actId="1038"/>
          <ac:spMkLst>
            <pc:docMk/>
            <pc:sldMk cId="257679371" sldId="450"/>
            <ac:spMk id="24" creationId="{68D71C6F-DBA7-4FF1-8492-D71E50ACE41A}"/>
          </ac:spMkLst>
        </pc:spChg>
        <pc:spChg chg="add mod">
          <ac:chgData name="" userId="42c4f2a9079ee9db" providerId="LiveId" clId="{EE1AE4C3-D61E-4409-9510-AEFE2E5E3E47}" dt="2022-01-04T08:30:50.003" v="1846" actId="1038"/>
          <ac:spMkLst>
            <pc:docMk/>
            <pc:sldMk cId="257679371" sldId="450"/>
            <ac:spMk id="25" creationId="{1F42FC9F-EBE1-4DC7-90F0-A7BEE4843DC1}"/>
          </ac:spMkLst>
        </pc:spChg>
        <pc:spChg chg="add mod">
          <ac:chgData name="" userId="42c4f2a9079ee9db" providerId="LiveId" clId="{EE1AE4C3-D61E-4409-9510-AEFE2E5E3E47}" dt="2022-01-04T08:30:50.003" v="1846" actId="1038"/>
          <ac:spMkLst>
            <pc:docMk/>
            <pc:sldMk cId="257679371" sldId="450"/>
            <ac:spMk id="26" creationId="{436BDA51-C850-4870-AEFC-459EAC86CDF9}"/>
          </ac:spMkLst>
        </pc:spChg>
        <pc:spChg chg="add del mod">
          <ac:chgData name="" userId="42c4f2a9079ee9db" providerId="LiveId" clId="{EE1AE4C3-D61E-4409-9510-AEFE2E5E3E47}" dt="2022-01-04T08:30:43.555" v="1815" actId="478"/>
          <ac:spMkLst>
            <pc:docMk/>
            <pc:sldMk cId="257679371" sldId="450"/>
            <ac:spMk id="27" creationId="{E640ADC3-5617-4AB1-B02E-DE4C690725E9}"/>
          </ac:spMkLst>
        </pc:spChg>
        <pc:spChg chg="add mod">
          <ac:chgData name="" userId="42c4f2a9079ee9db" providerId="LiveId" clId="{EE1AE4C3-D61E-4409-9510-AEFE2E5E3E47}" dt="2022-01-04T08:31:16.726" v="1877" actId="1076"/>
          <ac:spMkLst>
            <pc:docMk/>
            <pc:sldMk cId="257679371" sldId="450"/>
            <ac:spMk id="28" creationId="{2451B667-611A-4375-8A8D-CF8A2BB80775}"/>
          </ac:spMkLst>
        </pc:spChg>
        <pc:spChg chg="add mod">
          <ac:chgData name="" userId="42c4f2a9079ee9db" providerId="LiveId" clId="{EE1AE4C3-D61E-4409-9510-AEFE2E5E3E47}" dt="2022-01-04T08:32:04.282" v="1890" actId="1076"/>
          <ac:spMkLst>
            <pc:docMk/>
            <pc:sldMk cId="257679371" sldId="450"/>
            <ac:spMk id="29" creationId="{8F2B0147-18E8-49FD-AD18-D77E8AE254DA}"/>
          </ac:spMkLst>
        </pc:spChg>
        <pc:spChg chg="add mod">
          <ac:chgData name="" userId="42c4f2a9079ee9db" providerId="LiveId" clId="{EE1AE4C3-D61E-4409-9510-AEFE2E5E3E47}" dt="2022-01-04T08:31:48.480" v="1881" actId="1076"/>
          <ac:spMkLst>
            <pc:docMk/>
            <pc:sldMk cId="257679371" sldId="450"/>
            <ac:spMk id="30" creationId="{EF4B1621-7847-45E3-846A-A5AAAA533F52}"/>
          </ac:spMkLst>
        </pc:spChg>
        <pc:grpChg chg="add mod">
          <ac:chgData name="" userId="42c4f2a9079ee9db" providerId="LiveId" clId="{EE1AE4C3-D61E-4409-9510-AEFE2E5E3E47}" dt="2022-01-04T08:30:50.003" v="1846" actId="1038"/>
          <ac:grpSpMkLst>
            <pc:docMk/>
            <pc:sldMk cId="257679371" sldId="450"/>
            <ac:grpSpMk id="7" creationId="{9042A8AE-B74B-49E0-ADCD-B0BC06D9E0E0}"/>
          </ac:grpSpMkLst>
        </pc:grpChg>
        <pc:grpChg chg="add mod">
          <ac:chgData name="" userId="42c4f2a9079ee9db" providerId="LiveId" clId="{EE1AE4C3-D61E-4409-9510-AEFE2E5E3E47}" dt="2022-01-04T08:30:50.003" v="1846" actId="1038"/>
          <ac:grpSpMkLst>
            <pc:docMk/>
            <pc:sldMk cId="257679371" sldId="450"/>
            <ac:grpSpMk id="8" creationId="{B7EC5ADA-5FE4-48CA-A916-8549C174C7F7}"/>
          </ac:grpSpMkLst>
        </pc:grpChg>
        <pc:grpChg chg="add mod">
          <ac:chgData name="" userId="42c4f2a9079ee9db" providerId="LiveId" clId="{EE1AE4C3-D61E-4409-9510-AEFE2E5E3E47}" dt="2022-01-04T08:30:50.003" v="1846" actId="1038"/>
          <ac:grpSpMkLst>
            <pc:docMk/>
            <pc:sldMk cId="257679371" sldId="450"/>
            <ac:grpSpMk id="12" creationId="{9CA7512A-FCBF-4D9B-AEC6-117A54952101}"/>
          </ac:grpSpMkLst>
        </pc:grpChg>
        <pc:grpChg chg="add mod">
          <ac:chgData name="" userId="42c4f2a9079ee9db" providerId="LiveId" clId="{EE1AE4C3-D61E-4409-9510-AEFE2E5E3E47}" dt="2022-01-04T08:30:50.003" v="1846" actId="1038"/>
          <ac:grpSpMkLst>
            <pc:docMk/>
            <pc:sldMk cId="257679371" sldId="450"/>
            <ac:grpSpMk id="15" creationId="{8BED2148-F964-4F06-8C90-19FE57D42213}"/>
          </ac:grpSpMkLst>
        </pc:grpChg>
        <pc:cxnChg chg="add mod">
          <ac:chgData name="" userId="42c4f2a9079ee9db" providerId="LiveId" clId="{EE1AE4C3-D61E-4409-9510-AEFE2E5E3E47}" dt="2022-01-04T08:30:50.003" v="1846" actId="1038"/>
          <ac:cxnSpMkLst>
            <pc:docMk/>
            <pc:sldMk cId="257679371" sldId="450"/>
            <ac:cxnSpMk id="19" creationId="{83721497-BFF3-4CB7-AD9A-E629594450AF}"/>
          </ac:cxnSpMkLst>
        </pc:cxnChg>
        <pc:cxnChg chg="add mod">
          <ac:chgData name="" userId="42c4f2a9079ee9db" providerId="LiveId" clId="{EE1AE4C3-D61E-4409-9510-AEFE2E5E3E47}" dt="2022-01-04T08:30:50.003" v="1846" actId="1038"/>
          <ac:cxnSpMkLst>
            <pc:docMk/>
            <pc:sldMk cId="257679371" sldId="450"/>
            <ac:cxnSpMk id="20" creationId="{A3AE667C-2DFE-48E2-9EA4-A03A887E6AE3}"/>
          </ac:cxnSpMkLst>
        </pc:cxnChg>
        <pc:cxnChg chg="add del mod">
          <ac:chgData name="" userId="42c4f2a9079ee9db" providerId="LiveId" clId="{EE1AE4C3-D61E-4409-9510-AEFE2E5E3E47}" dt="2022-01-04T08:27:44.654" v="1750" actId="478"/>
          <ac:cxnSpMkLst>
            <pc:docMk/>
            <pc:sldMk cId="257679371" sldId="450"/>
            <ac:cxnSpMk id="21" creationId="{CE6E717E-1877-431C-9CFB-5D3D7726034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2972614-E63B-43F9-994C-876745969BE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72614-E63B-43F9-994C-876745969BED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6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72614-E63B-43F9-994C-876745969BED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46A05-C433-496A-9E64-C0A154B3D8E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A483E-9B0B-415D-A63B-773CE74476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FEB81-04C5-4337-BB9F-182AB8AD01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7B786-BB40-49CD-A3ED-7E642021C5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BB4CB-8169-4428-BC8C-2FD256A5D5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5228F-0B3B-4546-89AB-BB52206BC00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9F9C3-E185-4243-8E57-F40E2B9F1B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ADE22-D801-4BF7-AA2D-FF67F992C0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4E9B2-08D8-42B4-A06B-126743BF75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35F3-5F29-4803-9EAC-8F2D91766E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C04F1-0745-4DD4-8400-E1E6BDF86E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BD54E-187D-4CFF-8048-0B953934D98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D2E9B-907F-43E6-BE24-37EDD267E6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1EC3D41-D1A6-4152-97AD-72C3FFEEC33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eza@qq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jeza-chen.com/p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7924800" cy="2533650"/>
          </a:xfrm>
        </p:spPr>
        <p:txBody>
          <a:bodyPr/>
          <a:lstStyle/>
          <a:p>
            <a:pPr eaLnBrk="1" hangingPunct="1"/>
            <a:r>
              <a:rPr lang="zh-CN" altLang="en-US" sz="5800" b="1"/>
              <a:t>密码学实验</a:t>
            </a:r>
            <a:br>
              <a:rPr lang="zh-CN" altLang="en-US" sz="5800" b="1"/>
            </a:b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张方国</a:t>
            </a:r>
          </a:p>
          <a:p>
            <a:pPr eaLnBrk="1" hangingPunct="1"/>
            <a:r>
              <a:rPr lang="zh-CN" altLang="en-US"/>
              <a:t>中山大学数据科学与计算机学院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971550" y="5300663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isszhfg@mail.sysu.edu.cn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zh-CN" altLang="en-US" sz="4000" dirty="0"/>
              <a:t>实验</a:t>
            </a:r>
            <a:r>
              <a:rPr lang="en-US" altLang="zh-CN" sz="4000" dirty="0"/>
              <a:t>8 </a:t>
            </a:r>
            <a:r>
              <a:rPr lang="zh-CN" altLang="en-US" sz="4000" dirty="0"/>
              <a:t>简易伪随机数生成器实现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内容占位符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22275" y="1219200"/>
                <a:ext cx="8686800" cy="5434965"/>
              </a:xfrm>
            </p:spPr>
            <p:txBody>
              <a:bodyPr/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实验内容：使用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C++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实现以下伪随机数生成器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的算法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64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比特长的素数，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是一个本原元。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种子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中的一个元素，对于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，定义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然后定义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2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275" y="1219200"/>
                <a:ext cx="8686800" cy="5434965"/>
              </a:xfrm>
              <a:blipFill>
                <a:blip r:embed="rId2"/>
                <a:stretch>
                  <a:fillRect l="-1263" t="-1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DA2C9-A590-468B-B7DE-D4DE586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实验参数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191BD3-C6E7-43F1-AF3D-8D3A7FD5B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 anchor="t"/>
              <a:lstStyle/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=11111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11</a:t>
                </a:r>
                <a:r>
                  <a:rPr lang="zh-CN" altLang="en-US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；</a:t>
                </a:r>
                <a:endParaRPr lang="en-US" altLang="zh-CN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=1111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11111111111111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11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为学号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输出长度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=512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191BD3-C6E7-43F1-AF3D-8D3A7FD5B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FB4D0-31FD-422F-BF0C-0CE53D63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EBE9F0E-DE7F-4391-B1E7-A74ABC422804}"/>
                  </a:ext>
                </a:extLst>
              </p:cNvPr>
              <p:cNvSpPr/>
              <p:nvPr/>
            </p:nvSpPr>
            <p:spPr>
              <a:xfrm>
                <a:off x="2514600" y="1295400"/>
                <a:ext cx="1193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zh-CN" altLang="en-US" sz="2000" dirty="0"/>
                  <a:t>学号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EBE9F0E-DE7F-4391-B1E7-A74ABC422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295400"/>
                <a:ext cx="1193212" cy="400110"/>
              </a:xfrm>
              <a:prstGeom prst="rect">
                <a:avLst/>
              </a:prstGeom>
              <a:blipFill>
                <a:blip r:embed="rId2"/>
                <a:stretch>
                  <a:fillRect t="-12308" r="-512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9042A8AE-B74B-49E0-ADCD-B0BC06D9E0E0}"/>
              </a:ext>
            </a:extLst>
          </p:cNvPr>
          <p:cNvGrpSpPr/>
          <p:nvPr/>
        </p:nvGrpSpPr>
        <p:grpSpPr>
          <a:xfrm>
            <a:off x="2514490" y="2019397"/>
            <a:ext cx="4421453" cy="400110"/>
            <a:chOff x="1371490" y="2019397"/>
            <a:chExt cx="4421453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3019CEA4-C10E-442C-BDFE-03F4E4644D73}"/>
                    </a:ext>
                  </a:extLst>
                </p:cNvPr>
                <p:cNvSpPr/>
                <p:nvPr/>
              </p:nvSpPr>
              <p:spPr>
                <a:xfrm>
                  <a:off x="1371490" y="2019397"/>
                  <a:ext cx="11782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3019CEA4-C10E-442C-BDFE-03F4E4644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490" y="2019397"/>
                  <a:ext cx="117820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D9354A6-58A9-4FC7-9DE4-8C9F0FBB9AF7}"/>
                    </a:ext>
                  </a:extLst>
                </p:cNvPr>
                <p:cNvSpPr/>
                <p:nvPr/>
              </p:nvSpPr>
              <p:spPr>
                <a:xfrm>
                  <a:off x="3982896" y="2019397"/>
                  <a:ext cx="18100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mod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2</m:t>
                        </m:r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D9354A6-58A9-4FC7-9DE4-8C9F0FBB9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6" y="2019397"/>
                  <a:ext cx="1810047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7EC5ADA-5FE4-48CA-A916-8549C174C7F7}"/>
              </a:ext>
            </a:extLst>
          </p:cNvPr>
          <p:cNvGrpSpPr/>
          <p:nvPr/>
        </p:nvGrpSpPr>
        <p:grpSpPr>
          <a:xfrm>
            <a:off x="2517639" y="2730756"/>
            <a:ext cx="4480059" cy="400110"/>
            <a:chOff x="1371490" y="2019397"/>
            <a:chExt cx="448005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7157C55-0237-47AD-8F17-988DAC666C81}"/>
                    </a:ext>
                  </a:extLst>
                </p:cNvPr>
                <p:cNvSpPr/>
                <p:nvPr/>
              </p:nvSpPr>
              <p:spPr>
                <a:xfrm>
                  <a:off x="1371490" y="2019397"/>
                  <a:ext cx="118417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7157C55-0237-47AD-8F17-988DAC666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490" y="2019397"/>
                  <a:ext cx="118417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F2CF30C-04CA-4D45-91A9-5CF96EE003C0}"/>
                    </a:ext>
                  </a:extLst>
                </p:cNvPr>
                <p:cNvSpPr/>
                <p:nvPr/>
              </p:nvSpPr>
              <p:spPr>
                <a:xfrm>
                  <a:off x="3982896" y="2019397"/>
                  <a:ext cx="186865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mod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2</m:t>
                        </m:r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F2CF30C-04CA-4D45-91A9-5CF96EE00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6" y="2019397"/>
                  <a:ext cx="1868653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A7512A-FCBF-4D9B-AEC6-117A54952101}"/>
              </a:ext>
            </a:extLst>
          </p:cNvPr>
          <p:cNvGrpSpPr/>
          <p:nvPr/>
        </p:nvGrpSpPr>
        <p:grpSpPr>
          <a:xfrm>
            <a:off x="2517639" y="3727135"/>
            <a:ext cx="4343483" cy="400110"/>
            <a:chOff x="1371490" y="2019397"/>
            <a:chExt cx="4343483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B5C4267-44DB-4EE1-96B3-47157540D40B}"/>
                    </a:ext>
                  </a:extLst>
                </p:cNvPr>
                <p:cNvSpPr/>
                <p:nvPr/>
              </p:nvSpPr>
              <p:spPr>
                <a:xfrm>
                  <a:off x="1371490" y="2019397"/>
                  <a:ext cx="13268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𝑖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B5C4267-44DB-4EE1-96B3-47157540D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490" y="2019397"/>
                  <a:ext cx="1326838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81A397D-A9C6-42D3-872A-26959F82A0EA}"/>
                    </a:ext>
                  </a:extLst>
                </p:cNvPr>
                <p:cNvSpPr/>
                <p:nvPr/>
              </p:nvSpPr>
              <p:spPr>
                <a:xfrm>
                  <a:off x="3982896" y="2019397"/>
                  <a:ext cx="17320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mod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2</m:t>
                        </m:r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81A397D-A9C6-42D3-872A-26959F82A0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6" y="2019397"/>
                  <a:ext cx="1732077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ED2148-F964-4F06-8C90-19FE57D42213}"/>
              </a:ext>
            </a:extLst>
          </p:cNvPr>
          <p:cNvGrpSpPr/>
          <p:nvPr/>
        </p:nvGrpSpPr>
        <p:grpSpPr>
          <a:xfrm>
            <a:off x="2517639" y="4723514"/>
            <a:ext cx="4343483" cy="400110"/>
            <a:chOff x="1371490" y="2019397"/>
            <a:chExt cx="4343483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50407EB-5EEF-4621-A457-103357734EC7}"/>
                    </a:ext>
                  </a:extLst>
                </p:cNvPr>
                <p:cNvSpPr/>
                <p:nvPr/>
              </p:nvSpPr>
              <p:spPr>
                <a:xfrm>
                  <a:off x="1371490" y="2019397"/>
                  <a:ext cx="13268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𝑙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50407EB-5EEF-4621-A457-103357734E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490" y="2019397"/>
                  <a:ext cx="132683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C83CB82-77E6-4142-BF7E-C048D132A00B}"/>
                    </a:ext>
                  </a:extLst>
                </p:cNvPr>
                <p:cNvSpPr/>
                <p:nvPr/>
              </p:nvSpPr>
              <p:spPr>
                <a:xfrm>
                  <a:off x="3982896" y="2019397"/>
                  <a:ext cx="17320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mod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2</m:t>
                        </m:r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C83CB82-77E6-4142-BF7E-C048D132A0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6" y="2019397"/>
                  <a:ext cx="1732077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3721497-BFF3-4CB7-AD9A-E629594450AF}"/>
              </a:ext>
            </a:extLst>
          </p:cNvPr>
          <p:cNvCxnSpPr/>
          <p:nvPr/>
        </p:nvCxnSpPr>
        <p:spPr>
          <a:xfrm>
            <a:off x="2819400" y="1695510"/>
            <a:ext cx="609600" cy="36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3AE667C-2DFE-48E2-9EA4-A03A887E6AE3}"/>
              </a:ext>
            </a:extLst>
          </p:cNvPr>
          <p:cNvCxnSpPr/>
          <p:nvPr/>
        </p:nvCxnSpPr>
        <p:spPr>
          <a:xfrm>
            <a:off x="2798794" y="2419507"/>
            <a:ext cx="609600" cy="36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E6E2B41-8A44-4488-B607-9AA18247D98D}"/>
              </a:ext>
            </a:extLst>
          </p:cNvPr>
          <p:cNvSpPr txBox="1"/>
          <p:nvPr/>
        </p:nvSpPr>
        <p:spPr>
          <a:xfrm>
            <a:off x="2646394" y="3244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74C4C4-5D30-43D6-8F59-585EEDAF03AA}"/>
              </a:ext>
            </a:extLst>
          </p:cNvPr>
          <p:cNvSpPr txBox="1"/>
          <p:nvPr/>
        </p:nvSpPr>
        <p:spPr>
          <a:xfrm>
            <a:off x="2667000" y="424071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8D71C6F-DBA7-4FF1-8492-D71E50ACE41A}"/>
              </a:ext>
            </a:extLst>
          </p:cNvPr>
          <p:cNvSpPr/>
          <p:nvPr/>
        </p:nvSpPr>
        <p:spPr>
          <a:xfrm>
            <a:off x="5073409" y="1813686"/>
            <a:ext cx="533400" cy="3657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42FC9F-EBE1-4DC7-90F0-A7BEE4843DC1}"/>
                  </a:ext>
                </a:extLst>
              </p:cNvPr>
              <p:cNvSpPr txBox="1"/>
              <p:nvPr/>
            </p:nvSpPr>
            <p:spPr>
              <a:xfrm>
                <a:off x="4191000" y="5613834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程序最后输出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42FC9F-EBE1-4DC7-90F0-A7BEE484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613834"/>
                <a:ext cx="3200400" cy="369332"/>
              </a:xfrm>
              <a:prstGeom prst="rect">
                <a:avLst/>
              </a:prstGeom>
              <a:blipFill>
                <a:blip r:embed="rId11"/>
                <a:stretch>
                  <a:fillRect l="-1714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>
            <a:extLst>
              <a:ext uri="{FF2B5EF4-FFF2-40B4-BE49-F238E27FC236}">
                <a16:creationId xmlns:a16="http://schemas.microsoft.com/office/drawing/2014/main" id="{436BDA51-C850-4870-AEFC-459EAC86CDF9}"/>
              </a:ext>
            </a:extLst>
          </p:cNvPr>
          <p:cNvSpPr/>
          <p:nvPr/>
        </p:nvSpPr>
        <p:spPr>
          <a:xfrm>
            <a:off x="2133600" y="1524000"/>
            <a:ext cx="228600" cy="34290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51B667-611A-4375-8A8D-CF8A2BB80775}"/>
                  </a:ext>
                </a:extLst>
              </p:cNvPr>
              <p:cNvSpPr txBox="1"/>
              <p:nvPr/>
            </p:nvSpPr>
            <p:spPr>
              <a:xfrm>
                <a:off x="448813" y="3053834"/>
                <a:ext cx="1629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执行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轮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51B667-611A-4375-8A8D-CF8A2BB80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13" y="3053834"/>
                <a:ext cx="1629026" cy="369332"/>
              </a:xfrm>
              <a:prstGeom prst="rect">
                <a:avLst/>
              </a:prstGeom>
              <a:blipFill>
                <a:blip r:embed="rId12"/>
                <a:stretch>
                  <a:fillRect l="-3371" t="-13115" r="-2996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8F2B0147-18E8-49FD-AD18-D77E8AE254DA}"/>
              </a:ext>
            </a:extLst>
          </p:cNvPr>
          <p:cNvSpPr txBox="1"/>
          <p:nvPr/>
        </p:nvSpPr>
        <p:spPr>
          <a:xfrm>
            <a:off x="5164723" y="32609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4B1621-7847-45E3-846A-A5AAAA533F52}"/>
              </a:ext>
            </a:extLst>
          </p:cNvPr>
          <p:cNvSpPr txBox="1"/>
          <p:nvPr/>
        </p:nvSpPr>
        <p:spPr>
          <a:xfrm>
            <a:off x="5155995" y="426979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7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DA2C9-A590-468B-B7DE-D4DE586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00B5063-F3D5-4752-9F76-E887ACD9A9BC}"/>
                  </a:ext>
                </a:extLst>
              </p:cNvPr>
              <p:cNvSpPr/>
              <p:nvPr/>
            </p:nvSpPr>
            <p:spPr>
              <a:xfrm>
                <a:off x="660400" y="1295400"/>
                <a:ext cx="8026400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C++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编程实现该生成器，并给出前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512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比特的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随机数结果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𝒛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𝒛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𝒛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𝟓𝟏𝟐</m:t>
                        </m:r>
                      </m:sub>
                    </m:sSub>
                    <m:r>
                      <a:rPr lang="zh-CN" altLang="en-US" sz="3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统计结果中</a:t>
                </a:r>
                <a:r>
                  <a:rPr lang="en-US" altLang="zh-CN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出现的次数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，并测量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运行时间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注意：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本次实验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不能使用大数库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，须自行实现模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乘法和模幂运算。建议使用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uint64_t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数据类型（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unsigned long </a:t>
                </a:r>
                <a:r>
                  <a:rPr lang="en-US" altLang="zh-CN" sz="3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long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）进行实验，不允许使用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__int128_t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__uint128_t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的数据类型。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00B5063-F3D5-4752-9F76-E887ACD9A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295400"/>
                <a:ext cx="8026400" cy="5016758"/>
              </a:xfrm>
              <a:prstGeom prst="rect">
                <a:avLst/>
              </a:prstGeom>
              <a:blipFill>
                <a:blip r:embed="rId2"/>
                <a:stretch>
                  <a:fillRect l="-1898" t="-1582" r="-1063" b="-3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89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作业提交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45088"/>
          </a:xfrm>
        </p:spPr>
        <p:txBody>
          <a:bodyPr/>
          <a:lstStyle/>
          <a:p>
            <a:r>
              <a:rPr lang="zh-CN" altLang="en-US" dirty="0"/>
              <a:t>邮箱：</a:t>
            </a:r>
            <a:r>
              <a:rPr lang="en-US" altLang="zh-CN" dirty="0">
                <a:hlinkClick r:id="rId3"/>
              </a:rPr>
              <a:t>x </a:t>
            </a:r>
            <a:r>
              <a:rPr lang="en-US" altLang="zh-CN" dirty="0" err="1">
                <a:hlinkClick r:id="rId3"/>
              </a:rPr>
              <a:t>x</a:t>
            </a:r>
            <a:r>
              <a:rPr lang="en-US" altLang="zh-CN" dirty="0">
                <a:hlinkClick r:id="rId3"/>
              </a:rPr>
              <a:t> </a:t>
            </a:r>
            <a:r>
              <a:rPr lang="en-US" altLang="zh-CN" dirty="0" err="1">
                <a:hlinkClick r:id="rId3"/>
              </a:rPr>
              <a:t>x</a:t>
            </a:r>
            <a:r>
              <a:rPr lang="en-US" altLang="zh-CN" dirty="0">
                <a:hlinkClick r:id="rId3"/>
              </a:rPr>
              <a:t> </a:t>
            </a:r>
            <a:r>
              <a:rPr lang="en-US" altLang="zh-CN" dirty="0" err="1">
                <a:hlinkClick r:id="rId3"/>
              </a:rPr>
              <a:t>x</a:t>
            </a:r>
            <a:r>
              <a:rPr lang="en-US" altLang="zh-CN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@163.com</a:t>
            </a:r>
            <a:endParaRPr lang="en-US" altLang="zh-CN" dirty="0"/>
          </a:p>
          <a:p>
            <a:r>
              <a:rPr lang="zh-CN" altLang="en-US" dirty="0">
                <a:ea typeface="宋体"/>
              </a:rPr>
              <a:t>请将</a:t>
            </a:r>
            <a:r>
              <a:rPr lang="zh-CN" altLang="en-US" b="1" dirty="0">
                <a:ea typeface="宋体"/>
              </a:rPr>
              <a:t>代码(</a:t>
            </a:r>
            <a:r>
              <a:rPr lang="zh-CN" dirty="0">
                <a:ea typeface="+mn-lt"/>
                <a:cs typeface="+mn-lt"/>
              </a:rPr>
              <a:t>将所有代码写在一个</a:t>
            </a:r>
            <a:r>
              <a:rPr lang="zh-CN" i="1" dirty="0">
                <a:ea typeface="+mn-lt"/>
                <a:cs typeface="+mn-lt"/>
              </a:rPr>
              <a:t>.c/</a:t>
            </a:r>
            <a:r>
              <a:rPr lang="zh-CN" dirty="0">
                <a:ea typeface="+mn-lt"/>
                <a:cs typeface="+mn-lt"/>
              </a:rPr>
              <a:t>.cpp文件上，提交单文件即可</a:t>
            </a:r>
            <a:r>
              <a:rPr lang="zh-CN" altLang="en-US" b="1" dirty="0">
                <a:ea typeface="宋体"/>
              </a:rPr>
              <a:t>)</a:t>
            </a:r>
            <a:r>
              <a:rPr lang="zh-CN" altLang="en-US" dirty="0">
                <a:ea typeface="宋体"/>
              </a:rPr>
              <a:t>和</a:t>
            </a:r>
            <a:r>
              <a:rPr lang="zh-CN" altLang="en-US" b="1" dirty="0">
                <a:ea typeface="宋体"/>
              </a:rPr>
              <a:t>实验报告</a:t>
            </a:r>
            <a:r>
              <a:rPr lang="zh-CN" altLang="en-US" dirty="0">
                <a:ea typeface="宋体"/>
              </a:rPr>
              <a:t>打包提交</a:t>
            </a:r>
            <a:endParaRPr lang="en-US" altLang="zh-CN" dirty="0">
              <a:ea typeface="宋体"/>
            </a:endParaRPr>
          </a:p>
          <a:p>
            <a:r>
              <a:rPr lang="zh-CN" altLang="en-US" dirty="0"/>
              <a:t>邮件和附件命名为学号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实验</a:t>
            </a:r>
            <a:r>
              <a:rPr lang="en-US" altLang="zh-CN" dirty="0"/>
              <a:t>8</a:t>
            </a: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/>
              <a:t>11111111_</a:t>
            </a:r>
            <a:r>
              <a:rPr lang="zh-CN" altLang="en-US" dirty="0"/>
              <a:t>张三</a:t>
            </a:r>
            <a:r>
              <a:rPr lang="en-US" altLang="zh-CN" dirty="0"/>
              <a:t>_</a:t>
            </a:r>
            <a:r>
              <a:rPr lang="zh-CN" altLang="en-US" dirty="0"/>
              <a:t>实验</a:t>
            </a:r>
            <a:r>
              <a:rPr lang="en-US" altLang="zh-CN" dirty="0"/>
              <a:t>8</a:t>
            </a:r>
          </a:p>
          <a:p>
            <a:pPr>
              <a:buFontTx/>
              <a:buNone/>
            </a:pPr>
            <a:r>
              <a:rPr lang="en-US" altLang="zh-CN" dirty="0"/>
              <a:t>DDL:</a:t>
            </a:r>
            <a:r>
              <a:rPr lang="zh-CN" altLang="en-US" dirty="0"/>
              <a:t>  下课之前</a:t>
            </a:r>
            <a:endParaRPr lang="en-US" altLang="zh-CN" dirty="0"/>
          </a:p>
          <a:p>
            <a:pPr>
              <a:buFontTx/>
              <a:buNone/>
            </a:pPr>
            <a:r>
              <a:rPr lang="zh-CN" altLang="en-US" dirty="0">
                <a:ea typeface="宋体"/>
              </a:rPr>
              <a:t>* 代码只需提交</a:t>
            </a:r>
            <a:r>
              <a:rPr lang="zh-CN" altLang="en-US" b="1" dirty="0">
                <a:ea typeface="宋体"/>
              </a:rPr>
              <a:t>一个</a:t>
            </a:r>
            <a:r>
              <a:rPr lang="en-US" altLang="zh-CN" dirty="0">
                <a:ea typeface="宋体"/>
              </a:rPr>
              <a:t>*.c/*.</a:t>
            </a:r>
            <a:r>
              <a:rPr lang="en-US" altLang="zh-CN" dirty="0" err="1">
                <a:ea typeface="宋体"/>
              </a:rPr>
              <a:t>cpp</a:t>
            </a:r>
            <a:r>
              <a:rPr lang="zh-CN" altLang="en-US" dirty="0">
                <a:ea typeface="宋体"/>
              </a:rPr>
              <a:t>文件（</a:t>
            </a:r>
            <a:r>
              <a:rPr lang="zh-CN" altLang="en-US" dirty="0">
                <a:solidFill>
                  <a:srgbClr val="FF0000"/>
                </a:solidFill>
                <a:ea typeface="宋体"/>
              </a:rPr>
              <a:t>务必保证所有代码都在一个文件里面</a:t>
            </a:r>
            <a:r>
              <a:rPr lang="zh-CN" altLang="en-US" dirty="0">
                <a:ea typeface="宋体"/>
              </a:rPr>
              <a:t>），不要提交工程文件和可执行程序。</a:t>
            </a:r>
            <a:endParaRPr lang="en-US" altLang="zh-CN" dirty="0">
              <a:ea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评分</a:t>
            </a: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实验结果（输出的随机比特串是否正确）</a:t>
            </a:r>
            <a:endParaRPr lang="en-US" altLang="zh-CN" dirty="0"/>
          </a:p>
          <a:p>
            <a:r>
              <a:rPr lang="zh-CN" altLang="en-US" dirty="0"/>
              <a:t>程序性能（程序运行时间，本次实验将使用同一台机器运行所有同学的代码，以运行时间作为评分的依据）</a:t>
            </a:r>
            <a:endParaRPr lang="en-US" altLang="zh-CN" dirty="0"/>
          </a:p>
          <a:p>
            <a:r>
              <a:rPr lang="zh-CN" altLang="en-US" dirty="0"/>
              <a:t>实验报告（给出实现过程、贴上实验结果截图以及一两句实验总结即可）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pic>
        <p:nvPicPr>
          <p:cNvPr id="2" name="图片 2" descr="文本&#10;&#10;已自动生成说明">
            <a:extLst>
              <a:ext uri="{FF2B5EF4-FFF2-40B4-BE49-F238E27FC236}">
                <a16:creationId xmlns:a16="http://schemas.microsoft.com/office/drawing/2014/main" id="{004AFC1A-36D0-4B2F-A314-2A7B5A1B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3" y="2274313"/>
            <a:ext cx="8574616" cy="23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 bwMode="auto">
          <a:xfrm>
            <a:off x="533400" y="1583266"/>
            <a:ext cx="8153400" cy="47972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zh-CN" dirty="0">
                <a:latin typeface="Arial"/>
                <a:ea typeface="微软雅黑"/>
                <a:cs typeface="Arial"/>
                <a:hlinkClick r:id="rId3"/>
              </a:rPr>
              <a:t>https://crypto.jeza-chen.com/prg</a:t>
            </a:r>
          </a:p>
          <a:p>
            <a:pPr algn="ctr">
              <a:spcBef>
                <a:spcPct val="20000"/>
              </a:spcBef>
            </a:pPr>
            <a:endParaRPr lang="zh-CN" altLang="en-US" dirty="0">
              <a:ea typeface="微软雅黑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zh-CN" altLang="en-US" dirty="0"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457200" y="274638"/>
            <a:ext cx="8572500" cy="66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nsolas" pitchFamily="49" charset="0"/>
                <a:ea typeface="华文楷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补充：实验示例网站</a:t>
            </a:r>
            <a:endParaRPr lang="zh-CN" sz="3600" kern="0" dirty="0">
              <a:latin typeface="微软雅黑" panose="020B0503020204020204" pitchFamily="34" charset="-122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458</Words>
  <Application>Microsoft Office PowerPoint</Application>
  <PresentationFormat>全屏显示(4:3)</PresentationFormat>
  <Paragraphs>56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微软雅黑</vt:lpstr>
      <vt:lpstr>Arial</vt:lpstr>
      <vt:lpstr>Cambria Math</vt:lpstr>
      <vt:lpstr>Consolas</vt:lpstr>
      <vt:lpstr>Corbel</vt:lpstr>
      <vt:lpstr>Times New Roman</vt:lpstr>
      <vt:lpstr>默认设计模板</vt:lpstr>
      <vt:lpstr>密码学实验 </vt:lpstr>
      <vt:lpstr>实验8 简易伪随机数生成器实现</vt:lpstr>
      <vt:lpstr>实验参数</vt:lpstr>
      <vt:lpstr>图示</vt:lpstr>
      <vt:lpstr>实验要求</vt:lpstr>
      <vt:lpstr>作业提交</vt:lpstr>
      <vt:lpstr>评分</vt:lpstr>
      <vt:lpstr>实验结果示例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311</dc:creator>
  <cp:lastModifiedBy>wisker weyl</cp:lastModifiedBy>
  <cp:revision>351</cp:revision>
  <cp:lastPrinted>2021-11-15T01:01:54Z</cp:lastPrinted>
  <dcterms:created xsi:type="dcterms:W3CDTF">2021-11-15T01:01:54Z</dcterms:created>
  <dcterms:modified xsi:type="dcterms:W3CDTF">2022-12-16T09:13:39Z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2052-11.1.0.10161</vt:lpwstr>
  </property>
</Properties>
</file>