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MC SYSTEM</cp:lastModifiedBy>
  <cp:revision>2</cp:revision>
  <dcterms:created xsi:type="dcterms:W3CDTF">2014-08-24T07:51:01Z</dcterms:created>
  <dcterms:modified xsi:type="dcterms:W3CDTF">2014-08-24T08:01:37Z</dcterms:modified>
</cp:coreProperties>
</file>