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68" r:id="rId15"/>
    <p:sldId id="269" r:id="rId16"/>
    <p:sldId id="276" r:id="rId17"/>
    <p:sldId id="270" r:id="rId18"/>
    <p:sldId id="272" r:id="rId19"/>
    <p:sldId id="274" r:id="rId20"/>
    <p:sldId id="275" r:id="rId21"/>
    <p:sldId id="277" r:id="rId22"/>
    <p:sldId id="278" r:id="rId23"/>
    <p:sldId id="273" r:id="rId24"/>
    <p:sldId id="279" r:id="rId25"/>
    <p:sldId id="280" r:id="rId26"/>
    <p:sldId id="281" r:id="rId27"/>
    <p:sldId id="282" r:id="rId28"/>
    <p:sldId id="285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,why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里的栈操作都有潜规则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一些函数会清除栈内元素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而一些不会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lua_settable</a:t>
            </a:r>
            <a:r>
              <a:rPr lang="zh-CN" altLang="en-US" dirty="0" smtClean="0"/>
              <a:t>会清除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err="1" smtClean="0"/>
              <a:t>lua_tonumber</a:t>
            </a:r>
            <a:r>
              <a:rPr lang="zh-CN" altLang="en-US" dirty="0" smtClean="0"/>
              <a:t>这类从栈内取参数的不会清除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必须小心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用的是全局栈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必须清楚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对栈的操作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失败必须处理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否则栈爆掉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基础用法封装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互调函数是使用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最基本的方法</a:t>
            </a:r>
            <a:endParaRPr lang="en-US" altLang="zh-CN" dirty="0" smtClean="0"/>
          </a:p>
          <a:p>
            <a:r>
              <a:rPr lang="zh-CN" altLang="en-US" dirty="0" smtClean="0"/>
              <a:t>那些内容需要封装？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  </a:t>
            </a:r>
            <a:r>
              <a:rPr lang="zh-CN" altLang="en-US" dirty="0" smtClean="0"/>
              <a:t>参数压栈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函数入栈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从栈中取返回值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错误处理，返回值出栈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参数获取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返回值压栈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其他无视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使用的是临时栈，调用完就删除了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endParaRPr lang="en-US" altLang="zh-CN" dirty="0" smtClean="0"/>
          </a:p>
          <a:p>
            <a:r>
              <a:rPr lang="zh-CN" altLang="en-US" dirty="0" smtClean="0"/>
              <a:t>强大的功能，不必定义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只要在定义文件内加入类的声明即可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RTTI,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class B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class A,</a:t>
            </a:r>
            <a:r>
              <a:rPr lang="zh-CN" altLang="en-US" dirty="0" smtClean="0"/>
              <a:t>那么在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的实例，可以使用</a:t>
            </a:r>
            <a:r>
              <a:rPr lang="en-US" altLang="zh-CN" dirty="0" smtClean="0"/>
              <a:t>class 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功能强大，简单易用</a:t>
            </a:r>
            <a:endParaRPr lang="en-US" altLang="zh-CN" dirty="0" smtClean="0"/>
          </a:p>
          <a:p>
            <a:r>
              <a:rPr lang="zh-CN" altLang="en-US" dirty="0" smtClean="0"/>
              <a:t>实现了在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对象以及调用类的函数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layer1:setPosition(</a:t>
            </a:r>
            <a:r>
              <a:rPr lang="en-US" altLang="zh-CN" dirty="0" err="1" smtClean="0"/>
              <a:t>cc.p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s.width</a:t>
            </a:r>
            <a:r>
              <a:rPr lang="en-US" altLang="zh-CN" dirty="0" smtClean="0"/>
              <a:t>/2-80 - (85.0 * 0.5), </a:t>
            </a:r>
            <a:r>
              <a:rPr lang="en-US" altLang="zh-CN" dirty="0" err="1" smtClean="0"/>
              <a:t>s.height</a:t>
            </a:r>
            <a:r>
              <a:rPr lang="en-US" altLang="zh-CN" dirty="0" smtClean="0"/>
              <a:t>/2 - (121.0 * 0.5)));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Swig</a:t>
            </a:r>
          </a:p>
          <a:p>
            <a:r>
              <a:rPr lang="zh-CN" altLang="en-US" dirty="0" smtClean="0"/>
              <a:t>其实，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应该是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特化版本，</a:t>
            </a:r>
            <a:r>
              <a:rPr lang="en-US" altLang="zh-CN" dirty="0" smtClean="0"/>
              <a:t>swig</a:t>
            </a:r>
            <a:r>
              <a:rPr lang="zh-CN" altLang="en-US" dirty="0" smtClean="0"/>
              <a:t>强大到没朋友，支持封装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给大多数脚本语言，听过的还没听过的脚本语言都可以用这个强大的封装工具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如何索引一个函数？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如何保存一个函数在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字符串？貌似不行，只能索引，无法保证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不把在一个局部作用域的函数干掉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这个无现成的强大组件了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函数是在全局作用域，不会被回收，那么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只有索引功能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CE</a:t>
            </a:r>
            <a:r>
              <a:rPr lang="zh-CN" altLang="en-US" dirty="0" smtClean="0"/>
              <a:t>里边保存函数可以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消耗的将函数获得到栈顶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功能丰富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函数是在局部作用域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会被回收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则可以保证该函数离开作用域后不被回收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   local ret = </a:t>
            </a:r>
            <a:r>
              <a:rPr lang="en-US" altLang="zh-CN" dirty="0" err="1" smtClean="0"/>
              <a:t>createTestLayer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Zwoptex</a:t>
            </a:r>
            <a:r>
              <a:rPr lang="en-US" altLang="zh-CN" dirty="0" smtClean="0"/>
              <a:t> Tests”);</a:t>
            </a:r>
          </a:p>
          <a:p>
            <a:pPr>
              <a:buNone/>
            </a:pPr>
            <a:r>
              <a:rPr lang="en-US" altLang="zh-CN" dirty="0" smtClean="0"/>
              <a:t>        local function 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end;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ret:registerScriptHandler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onEnter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非常类似于</a:t>
            </a:r>
            <a:r>
              <a:rPr lang="en-US" altLang="zh-CN" dirty="0" smtClean="0"/>
              <a:t>AS</a:t>
            </a:r>
            <a:r>
              <a:rPr lang="zh-CN" altLang="en-US" dirty="0" smtClean="0"/>
              <a:t>脚本的用法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可以索引各种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，等等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的是两个全局数组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一个数组管理可用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链，一个记录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的映射，所以可以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得获得一个可用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，所以被管理的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因为在全局中被引用，不会被垃圾回收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也对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的值进行了封装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多做的一个功能是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功能注册类的成员函数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tolua</a:t>
            </a:r>
            <a:r>
              <a:rPr lang="zh-CN" altLang="en-US" dirty="0" smtClean="0"/>
              <a:t>本质用语法分析的方法把类的成员函数封装成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Closure</a:t>
            </a:r>
            <a:r>
              <a:rPr lang="zh-CN" altLang="en-US" dirty="0" smtClean="0"/>
              <a:t>最简单的解释就是函数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Object</a:t>
            </a:r>
            <a:r>
              <a:rPr lang="zh-CN" altLang="en-US" dirty="0" smtClean="0"/>
              <a:t>*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= xxx; </a:t>
            </a:r>
          </a:p>
          <a:p>
            <a:pPr>
              <a:buNone/>
            </a:pPr>
            <a:r>
              <a:rPr lang="en-US" altLang="zh-CN" dirty="0" smtClean="0"/>
              <a:t>    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char*)</a:t>
            </a:r>
            <a:r>
              <a:rPr lang="en-US" altLang="zh-CN" dirty="0" err="1" smtClean="0"/>
              <a:t>lua_newuserdata</a:t>
            </a:r>
            <a:r>
              <a:rPr lang="en-US" altLang="zh-CN" dirty="0" smtClean="0"/>
              <a:t>(L,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(p)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pBuffer,&amp;p,sizeof</a:t>
            </a:r>
            <a:r>
              <a:rPr lang="en-US" altLang="zh-CN" dirty="0" smtClean="0"/>
              <a:t>(p));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lua_pushcclosure</a:t>
            </a:r>
            <a:r>
              <a:rPr lang="en-US" altLang="zh-CN" dirty="0" smtClean="0"/>
              <a:t>( L,luaFunc,1 );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lua_setglobal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L,”abc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luaFunc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unsigned char *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 = (unsigned        char*)</a:t>
            </a:r>
            <a:r>
              <a:rPr lang="en-US" altLang="zh-CN" dirty="0" err="1" smtClean="0"/>
              <a:t>lua_touserdata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L,lua_upvalueindex</a:t>
            </a:r>
            <a:r>
              <a:rPr lang="en-US" altLang="zh-CN" dirty="0" smtClean="0"/>
              <a:t>(1));</a:t>
            </a:r>
          </a:p>
          <a:p>
            <a:pPr>
              <a:buNone/>
            </a:pPr>
            <a:r>
              <a:rPr lang="en-US" altLang="zh-CN" dirty="0" smtClean="0"/>
              <a:t>        Object* p = (Object*)(</a:t>
            </a:r>
            <a:r>
              <a:rPr lang="en-US" altLang="zh-CN" dirty="0" err="1" smtClean="0"/>
              <a:t>pBuffer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xxxxxx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end;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closure</a:t>
            </a:r>
            <a:r>
              <a:rPr lang="zh-CN" altLang="en-US" dirty="0" smtClean="0"/>
              <a:t>机制，在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内加入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地址，再通过模版的功能，实现了一个注册任意参数个数和类型的类成员函数的功能</a:t>
            </a:r>
            <a:endParaRPr lang="en-US" altLang="zh-CN" dirty="0" smtClean="0"/>
          </a:p>
          <a:p>
            <a:r>
              <a:rPr lang="zh-CN" altLang="en-US" dirty="0" smtClean="0"/>
              <a:t>模版把参数实例化有个简化版的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KM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这个看上去不错，不过貌似脱离了</a:t>
            </a:r>
            <a:r>
              <a:rPr lang="en-US" altLang="zh-CN" dirty="0" smtClean="0"/>
              <a:t>CE3</a:t>
            </a:r>
            <a:r>
              <a:rPr lang="zh-CN" altLang="en-US" dirty="0" smtClean="0"/>
              <a:t>的脚本框架，不知道其他用处是什么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组件的组合者</a:t>
            </a:r>
            <a:endParaRPr lang="zh-CN" altLang="en-US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 smtClean="0"/>
              <a:t>状态机</a:t>
            </a:r>
            <a:endParaRPr dirty="0"/>
          </a:p>
          <a:p>
            <a:r>
              <a:rPr lang="zh-CN" altLang="en-US" dirty="0" smtClean="0"/>
              <a:t>基于状态机事件响应(c++大量调用lua函数)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smtClean="0"/>
              <a:t>提供各种基础功能，比如物理，渲染，脚本，自定义逻辑扩展等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控件消息效应用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1100</Words>
  <PresentationFormat>全屏显示(4:3)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LUA基础封装</vt:lpstr>
      <vt:lpstr>LUA？</vt:lpstr>
      <vt:lpstr>与宿主语言关系</vt:lpstr>
      <vt:lpstr>LUA？游戏开发？</vt:lpstr>
      <vt:lpstr>数据配置</vt:lpstr>
      <vt:lpstr>LUA与C++交互</vt:lpstr>
      <vt:lpstr>LUA与C++交互</vt:lpstr>
      <vt:lpstr>C++调用LUA</vt:lpstr>
      <vt:lpstr>C++调用LUA</vt:lpstr>
      <vt:lpstr>C++调用LUA</vt:lpstr>
      <vt:lpstr>LUA调用C++</vt:lpstr>
      <vt:lpstr>LUA调用C++</vt:lpstr>
      <vt:lpstr>LUA封装,why？</vt:lpstr>
      <vt:lpstr>LUA基础用法封装</vt:lpstr>
      <vt:lpstr>LUA调用C++封装</vt:lpstr>
      <vt:lpstr>LUA调用C++封装</vt:lpstr>
      <vt:lpstr>LUA调用C++封装</vt:lpstr>
      <vt:lpstr>C++调用LUA</vt:lpstr>
      <vt:lpstr>C++调用LUA</vt:lpstr>
      <vt:lpstr>C++调用LUA</vt:lpstr>
      <vt:lpstr>C++调用LUA</vt:lpstr>
      <vt:lpstr>C++调用LUA</vt:lpstr>
      <vt:lpstr>CryEngine3的LUA</vt:lpstr>
      <vt:lpstr>LUA closure</vt:lpstr>
      <vt:lpstr>LUA closure</vt:lpstr>
      <vt:lpstr>CryEngine3的LUA</vt:lpstr>
      <vt:lpstr>CryEngine3的LUA</vt:lpstr>
      <vt:lpstr>CryEngine3的LUA</vt:lpstr>
      <vt:lpstr>CryEngine3的LUA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MC SYSTEM</cp:lastModifiedBy>
  <cp:revision>189</cp:revision>
  <dcterms:created xsi:type="dcterms:W3CDTF">2014-07-10T15:49:29Z</dcterms:created>
  <dcterms:modified xsi:type="dcterms:W3CDTF">2014-07-14T16:00:00Z</dcterms:modified>
</cp:coreProperties>
</file>