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5" r:id="rId2"/>
  </p:sldMasterIdLst>
  <p:notesMasterIdLst>
    <p:notesMasterId r:id="rId45"/>
  </p:notesMasterIdLst>
  <p:sldIdLst>
    <p:sldId id="256" r:id="rId3"/>
    <p:sldId id="290" r:id="rId4"/>
    <p:sldId id="257" r:id="rId5"/>
    <p:sldId id="260" r:id="rId6"/>
    <p:sldId id="258" r:id="rId7"/>
    <p:sldId id="291" r:id="rId8"/>
    <p:sldId id="259" r:id="rId9"/>
    <p:sldId id="261" r:id="rId10"/>
    <p:sldId id="262" r:id="rId11"/>
    <p:sldId id="292" r:id="rId12"/>
    <p:sldId id="263" r:id="rId13"/>
    <p:sldId id="265" r:id="rId14"/>
    <p:sldId id="266" r:id="rId15"/>
    <p:sldId id="264" r:id="rId16"/>
    <p:sldId id="267" r:id="rId17"/>
    <p:sldId id="293" r:id="rId18"/>
    <p:sldId id="294" r:id="rId19"/>
    <p:sldId id="323" r:id="rId20"/>
    <p:sldId id="324" r:id="rId21"/>
    <p:sldId id="322" r:id="rId22"/>
    <p:sldId id="295" r:id="rId23"/>
    <p:sldId id="329" r:id="rId24"/>
    <p:sldId id="330" r:id="rId25"/>
    <p:sldId id="331" r:id="rId26"/>
    <p:sldId id="299" r:id="rId27"/>
    <p:sldId id="326" r:id="rId28"/>
    <p:sldId id="300" r:id="rId29"/>
    <p:sldId id="302" r:id="rId30"/>
    <p:sldId id="304" r:id="rId31"/>
    <p:sldId id="303" r:id="rId32"/>
    <p:sldId id="305" r:id="rId33"/>
    <p:sldId id="306" r:id="rId34"/>
    <p:sldId id="307" r:id="rId35"/>
    <p:sldId id="308" r:id="rId36"/>
    <p:sldId id="309" r:id="rId37"/>
    <p:sldId id="271" r:id="rId38"/>
    <p:sldId id="327" r:id="rId39"/>
    <p:sldId id="269" r:id="rId40"/>
    <p:sldId id="328" r:id="rId41"/>
    <p:sldId id="276" r:id="rId42"/>
    <p:sldId id="310" r:id="rId43"/>
    <p:sldId id="321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A2696-AEF1-4918-AC9B-DB88D18E6BD8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D0C74-D1CC-4C6A-A9FE-8B5ADC5BD1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Unity</a:t>
            </a:r>
            <a:r>
              <a:rPr lang="zh-CN" altLang="en-US" dirty="0" smtClean="0"/>
              <a:t>出了个</a:t>
            </a:r>
            <a:r>
              <a:rPr lang="en-US" altLang="zh-CN" dirty="0" err="1" smtClean="0"/>
              <a:t>ulua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D0C74-D1CC-4C6A-A9FE-8B5ADC5BD1E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D0C74-D1CC-4C6A-A9FE-8B5ADC5BD1E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Cocos</a:t>
            </a:r>
            <a:r>
              <a:rPr lang="zh-CN" altLang="en-US" dirty="0" smtClean="0"/>
              <a:t>在系统初始化完毕后，相当于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开始后，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就可以工作，比如创建</a:t>
            </a:r>
            <a:r>
              <a:rPr lang="en-US" altLang="zh-CN" dirty="0" smtClean="0"/>
              <a:t>scene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等逻辑元素十分灵活，但是无数据配置作用，所有的属性和行为是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定义，只是开放给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r>
              <a:rPr lang="en-US" altLang="zh-CN" dirty="0" smtClean="0"/>
              <a:t>CE3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主要与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系统结合，定义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类型，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的事件处理，属性定义都在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内，也有其他功能，比如特效，</a:t>
            </a:r>
            <a:r>
              <a:rPr lang="en-US" altLang="zh-CN" dirty="0" smtClean="0"/>
              <a:t>AI</a:t>
            </a:r>
            <a:r>
              <a:rPr lang="zh-CN" altLang="en-US" dirty="0" smtClean="0"/>
              <a:t>等，功能于</a:t>
            </a:r>
            <a:r>
              <a:rPr lang="en-US" altLang="zh-CN" dirty="0" err="1" smtClean="0"/>
              <a:t>cocos</a:t>
            </a:r>
            <a:r>
              <a:rPr lang="zh-CN" altLang="en-US" dirty="0" smtClean="0"/>
              <a:t>类型，接口封装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D0C74-D1CC-4C6A-A9FE-8B5ADC5BD1E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打开一个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D0C74-D1CC-4C6A-A9FE-8B5ADC5BD1E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Ref</a:t>
            </a:r>
            <a:r>
              <a:rPr lang="zh-CN" altLang="en-US" dirty="0" smtClean="0"/>
              <a:t>索引函数，不用用名称对应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D0C74-D1CC-4C6A-A9FE-8B5ADC5BD1E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改变了生命周期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D0C74-D1CC-4C6A-A9FE-8B5ADC5BD1E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D0C74-D1CC-4C6A-A9FE-8B5ADC5BD1E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D0C74-D1CC-4C6A-A9FE-8B5ADC5BD1E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可以存入任何数据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D0C74-D1CC-4C6A-A9FE-8B5ADC5BD1E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D0C74-D1CC-4C6A-A9FE-8B5ADC5BD1E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5CBF-4C6E-4977-AEA3-6840D17076B2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5CBF-4C6E-4977-AEA3-6840D17076B2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5CBF-4C6E-4977-AEA3-6840D17076B2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2852936"/>
            <a:ext cx="8424936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79712" y="4365104"/>
            <a:ext cx="6400800" cy="12016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61346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  <a:lvl2pPr>
              <a:defRPr baseline="0">
                <a:latin typeface="Arial Unicode MS" pitchFamily="34" charset="-122"/>
                <a:ea typeface="微软雅黑" pitchFamily="34" charset="-122"/>
              </a:defRPr>
            </a:lvl2pPr>
            <a:lvl3pPr>
              <a:defRPr baseline="0">
                <a:latin typeface="Arial Unicode MS" pitchFamily="34" charset="-122"/>
                <a:ea typeface="微软雅黑" pitchFamily="34" charset="-122"/>
              </a:defRPr>
            </a:lvl3pPr>
            <a:lvl4pPr>
              <a:defRPr baseline="0">
                <a:latin typeface="Arial Unicode MS" pitchFamily="34" charset="-122"/>
                <a:ea typeface="微软雅黑" pitchFamily="34" charset="-122"/>
              </a:defRPr>
            </a:lvl4pPr>
            <a:lvl5pPr>
              <a:defRPr baseline="0">
                <a:latin typeface="Arial Unicode MS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65993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93618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42387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69522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1466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99628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5286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5CBF-4C6E-4977-AEA3-6840D17076B2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75894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20271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93309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5CBF-4C6E-4977-AEA3-6840D17076B2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5CBF-4C6E-4977-AEA3-6840D17076B2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5CBF-4C6E-4977-AEA3-6840D17076B2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5CBF-4C6E-4977-AEA3-6840D17076B2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5CBF-4C6E-4977-AEA3-6840D17076B2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5CBF-4C6E-4977-AEA3-6840D17076B2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5CBF-4C6E-4977-AEA3-6840D17076B2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A5CBF-4C6E-4977-AEA3-6840D17076B2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6401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游戏开发中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封装及应用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428868"/>
            <a:ext cx="6046942" cy="2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Test.lua</a:t>
            </a:r>
          </a:p>
          <a:p>
            <a:pPr>
              <a:buNone/>
            </a:pPr>
            <a:r>
              <a:rPr lang="en-US" altLang="zh-CN" dirty="0" smtClean="0"/>
              <a:t>	function add (</a:t>
            </a:r>
            <a:r>
              <a:rPr lang="en-US" altLang="zh-CN" dirty="0" err="1" smtClean="0"/>
              <a:t>a</a:t>
            </a:r>
            <a:r>
              <a:rPr lang="en-US" altLang="zh-CN" dirty="0" err="1" smtClean="0"/>
              <a:t>,</a:t>
            </a:r>
            <a:r>
              <a:rPr lang="en-US" altLang="zh-CN" dirty="0" err="1" smtClean="0"/>
              <a:t>b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    return 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end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sz="7000" dirty="0" smtClean="0"/>
              <a:t>LUATest.cpp</a:t>
            </a:r>
          </a:p>
          <a:p>
            <a:pPr>
              <a:buNone/>
            </a:pPr>
            <a:r>
              <a:rPr lang="en-US" altLang="zh-CN" sz="7000" dirty="0" smtClean="0"/>
              <a:t>	</a:t>
            </a:r>
            <a:r>
              <a:rPr lang="en-US" sz="7000" dirty="0" err="1" smtClean="0"/>
              <a:t>lua_State</a:t>
            </a:r>
            <a:r>
              <a:rPr lang="en-US" sz="7000" dirty="0" smtClean="0"/>
              <a:t>* L = </a:t>
            </a:r>
            <a:r>
              <a:rPr lang="en-US" sz="7000" dirty="0" err="1" smtClean="0"/>
              <a:t>lua_open</a:t>
            </a:r>
            <a:r>
              <a:rPr lang="en-US" sz="7000" dirty="0" smtClean="0"/>
              <a:t>();  </a:t>
            </a:r>
          </a:p>
          <a:p>
            <a:pPr>
              <a:buNone/>
            </a:pPr>
            <a:r>
              <a:rPr lang="en-US" altLang="zh-CN" sz="7000" dirty="0" smtClean="0"/>
              <a:t>	</a:t>
            </a:r>
            <a:r>
              <a:rPr lang="en-US" sz="7000" dirty="0" err="1" smtClean="0"/>
              <a:t>luaL_dofile</a:t>
            </a:r>
            <a:r>
              <a:rPr lang="en-US" sz="7000" dirty="0" smtClean="0"/>
              <a:t>(L, ”Test.lua”);  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lua_getglobal</a:t>
            </a:r>
            <a:r>
              <a:rPr lang="en-US" sz="7000" dirty="0" smtClean="0"/>
              <a:t>(L, “add");  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lua_pushnumber</a:t>
            </a:r>
            <a:r>
              <a:rPr lang="en-US" sz="7000" dirty="0" smtClean="0"/>
              <a:t>(L, 2.0);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lua_pushnumber</a:t>
            </a:r>
            <a:r>
              <a:rPr lang="en-US" sz="7000" dirty="0" smtClean="0"/>
              <a:t>(L,1.0);</a:t>
            </a:r>
          </a:p>
          <a:p>
            <a:pPr>
              <a:buNone/>
            </a:pPr>
            <a:r>
              <a:rPr lang="en-US" altLang="zh-CN" sz="7000" dirty="0" smtClean="0"/>
              <a:t>    if</a:t>
            </a:r>
            <a:r>
              <a:rPr lang="en-US" sz="7000" dirty="0" smtClean="0"/>
              <a:t> (0 != </a:t>
            </a:r>
            <a:r>
              <a:rPr lang="en-US" sz="7000" dirty="0" err="1" smtClean="0"/>
              <a:t>lua_pcall</a:t>
            </a:r>
            <a:r>
              <a:rPr lang="en-US" sz="7000" dirty="0" smtClean="0"/>
              <a:t>(L, 2, 1, 0))   { </a:t>
            </a:r>
            <a:r>
              <a:rPr lang="en-US" sz="7000" dirty="0" err="1" smtClean="0"/>
              <a:t>lua_pop</a:t>
            </a:r>
            <a:r>
              <a:rPr lang="en-US" sz="7000" dirty="0" smtClean="0"/>
              <a:t>(L,1);}</a:t>
            </a:r>
          </a:p>
          <a:p>
            <a:pPr>
              <a:buNone/>
            </a:pPr>
            <a:r>
              <a:rPr lang="en-US" sz="7000" dirty="0" smtClean="0"/>
              <a:t>	float  result = </a:t>
            </a:r>
            <a:r>
              <a:rPr lang="en-US" sz="7000" dirty="0" err="1" smtClean="0"/>
              <a:t>lua_tonumber</a:t>
            </a:r>
            <a:r>
              <a:rPr lang="en-US" sz="7000" dirty="0" smtClean="0"/>
              <a:t>(L, -1);  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lua_pop</a:t>
            </a:r>
            <a:r>
              <a:rPr lang="en-US" sz="7000" dirty="0" smtClean="0"/>
              <a:t>(L, 1); 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的栈用的是全局栈，所以一定要做好相关的清理工作，即使不做错误处理，也要把错误提示字符串出</a:t>
            </a:r>
            <a:r>
              <a:rPr lang="zh-CN" altLang="en-US" dirty="0" smtClean="0"/>
              <a:t>栈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函数的返回值等弹出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C++ </a:t>
            </a:r>
            <a:r>
              <a:rPr lang="zh-CN" altLang="en-US" dirty="0" smtClean="0"/>
              <a:t>的</a:t>
            </a:r>
            <a:r>
              <a:rPr lang="en-US" dirty="0" smtClean="0"/>
              <a:t>LUA</a:t>
            </a:r>
            <a:r>
              <a:rPr lang="zh-CN" altLang="en-US" dirty="0" smtClean="0"/>
              <a:t>回调举例</a:t>
            </a:r>
            <a:endParaRPr lang="en-US" dirty="0" smtClean="0"/>
          </a:p>
          <a:p>
            <a:r>
              <a:rPr lang="en-US" altLang="zh-CN" dirty="0" err="1" smtClean="0"/>
              <a:t>i</a:t>
            </a:r>
            <a:r>
              <a:rPr lang="en-US" dirty="0" err="1" smtClean="0"/>
              <a:t>nt</a:t>
            </a:r>
            <a:r>
              <a:rPr lang="en-US" dirty="0" smtClean="0"/>
              <a:t> sub(</a:t>
            </a:r>
            <a:r>
              <a:rPr lang="en-US" dirty="0" err="1" smtClean="0"/>
              <a:t>lua_State</a:t>
            </a:r>
            <a:r>
              <a:rPr lang="en-US" dirty="0" smtClean="0"/>
              <a:t> * L) 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          double op1 = </a:t>
            </a:r>
            <a:r>
              <a:rPr lang="en-US" dirty="0" err="1" smtClean="0"/>
              <a:t>lua_tonumber</a:t>
            </a:r>
            <a:r>
              <a:rPr lang="en-US" dirty="0" smtClean="0"/>
              <a:t>(L,1);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/>
              <a:t>  double </a:t>
            </a:r>
            <a:r>
              <a:rPr lang="en-US" dirty="0" smtClean="0"/>
              <a:t>op2 = </a:t>
            </a:r>
            <a:r>
              <a:rPr lang="en-US" dirty="0" err="1" smtClean="0"/>
              <a:t>lua_tonumber</a:t>
            </a:r>
            <a:r>
              <a:rPr lang="en-US" dirty="0" smtClean="0"/>
              <a:t> (L,2);                 	</a:t>
            </a:r>
            <a:r>
              <a:rPr lang="en-US" dirty="0" smtClean="0"/>
              <a:t>  </a:t>
            </a:r>
            <a:r>
              <a:rPr lang="en-US" dirty="0" err="1" smtClean="0"/>
              <a:t>lua_pushnumber</a:t>
            </a:r>
            <a:r>
              <a:rPr lang="en-US" dirty="0" smtClean="0"/>
              <a:t>(L,op1 </a:t>
            </a:r>
            <a:r>
              <a:rPr lang="en-US" dirty="0" smtClean="0"/>
              <a:t>- op2); </a:t>
            </a:r>
          </a:p>
          <a:p>
            <a:pPr>
              <a:buNone/>
            </a:pPr>
            <a:r>
              <a:rPr lang="en-US" dirty="0" smtClean="0"/>
              <a:t>          return 1; </a:t>
            </a:r>
          </a:p>
          <a:p>
            <a:pPr>
              <a:buNone/>
            </a:pPr>
            <a:r>
              <a:rPr lang="en-US" dirty="0" smtClean="0"/>
              <a:t>     }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>
              <a:buNone/>
            </a:pPr>
            <a:r>
              <a:rPr lang="en-US" dirty="0" smtClean="0"/>
              <a:t>	{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lua_State</a:t>
            </a:r>
            <a:r>
              <a:rPr lang="en-US" dirty="0" smtClean="0"/>
              <a:t>* L = </a:t>
            </a:r>
            <a:r>
              <a:rPr lang="en-US" dirty="0" err="1" smtClean="0"/>
              <a:t>luaL_newstate</a:t>
            </a:r>
            <a:r>
              <a:rPr lang="en-US" dirty="0" smtClean="0"/>
              <a:t>(); 	</a:t>
            </a:r>
            <a:r>
              <a:rPr lang="en-US" dirty="0" err="1" smtClean="0"/>
              <a:t>lua_register</a:t>
            </a:r>
            <a:r>
              <a:rPr lang="en-US" dirty="0" smtClean="0"/>
              <a:t>(L, “</a:t>
            </a:r>
            <a:r>
              <a:rPr lang="en-US" altLang="zh-CN" dirty="0" smtClean="0"/>
              <a:t>sub</a:t>
            </a:r>
            <a:r>
              <a:rPr lang="en-US" dirty="0" smtClean="0"/>
              <a:t>", </a:t>
            </a:r>
            <a:r>
              <a:rPr lang="en-US" altLang="zh-CN" dirty="0" smtClean="0"/>
              <a:t>sub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const char* </a:t>
            </a:r>
            <a:r>
              <a:rPr lang="en-US" dirty="0" err="1" smtClean="0"/>
              <a:t>testfunc</a:t>
            </a:r>
            <a:r>
              <a:rPr lang="en-US" dirty="0" smtClean="0"/>
              <a:t> = “print(sub(1.0,2.0))”;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luaL_dostring</a:t>
            </a:r>
            <a:r>
              <a:rPr lang="en-US" dirty="0" smtClean="0"/>
              <a:t>(</a:t>
            </a:r>
            <a:r>
              <a:rPr lang="en-US" dirty="0" err="1" smtClean="0"/>
              <a:t>L,testfunc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lua_close</a:t>
            </a:r>
            <a:r>
              <a:rPr lang="en-US" dirty="0" smtClean="0"/>
              <a:t>(L); </a:t>
            </a:r>
          </a:p>
          <a:p>
            <a:pPr>
              <a:buNone/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不用引擎对比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Cocos</a:t>
            </a:r>
            <a:r>
              <a:rPr lang="en-US" altLang="zh-CN" dirty="0" smtClean="0"/>
              <a:t> VS CE3</a:t>
            </a:r>
          </a:p>
          <a:p>
            <a:r>
              <a:rPr lang="en-US" altLang="zh-CN" dirty="0" err="1" smtClean="0"/>
              <a:t>Cocos</a:t>
            </a:r>
            <a:r>
              <a:rPr lang="zh-CN" altLang="en-US" dirty="0" smtClean="0"/>
              <a:t>侧重逻辑</a:t>
            </a:r>
            <a:endParaRPr lang="en-US" altLang="zh-CN" dirty="0" smtClean="0"/>
          </a:p>
          <a:p>
            <a:r>
              <a:rPr lang="en-US" altLang="zh-CN" dirty="0" smtClean="0"/>
              <a:t>CE3</a:t>
            </a:r>
            <a:r>
              <a:rPr lang="zh-CN" altLang="en-US" dirty="0" smtClean="0"/>
              <a:t>数据配置</a:t>
            </a:r>
            <a:r>
              <a:rPr lang="en-US" altLang="zh-CN" dirty="0" smtClean="0"/>
              <a:t>+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entity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2438400" y="2501106"/>
            <a:ext cx="42672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entity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工作流程，如何使用这个</a:t>
            </a:r>
            <a:r>
              <a:rPr lang="en-US" altLang="zh-CN" dirty="0" smtClean="0"/>
              <a:t>LUA</a:t>
            </a:r>
            <a:r>
              <a:rPr lang="zh-CN" altLang="en-US" dirty="0" smtClean="0"/>
              <a:t>文件？</a:t>
            </a:r>
            <a:endParaRPr lang="en-US" altLang="zh-CN" dirty="0" smtClean="0"/>
          </a:p>
          <a:p>
            <a:r>
              <a:rPr lang="en-US" altLang="zh-CN" dirty="0" smtClean="0"/>
              <a:t>1.C++</a:t>
            </a:r>
            <a:r>
              <a:rPr lang="zh-CN" altLang="en-US" dirty="0" smtClean="0"/>
              <a:t>创建一个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对象，初始化脚本模块</a:t>
            </a:r>
            <a:endParaRPr lang="en-US" altLang="zh-CN" dirty="0" smtClean="0"/>
          </a:p>
          <a:p>
            <a:r>
              <a:rPr lang="en-US" altLang="zh-CN" dirty="0" smtClean="0"/>
              <a:t>2.Table</a:t>
            </a:r>
            <a:r>
              <a:rPr lang="zh-CN" altLang="en-US" dirty="0" smtClean="0"/>
              <a:t>的复制，存入</a:t>
            </a:r>
            <a:r>
              <a:rPr lang="en-US" altLang="zh-CN" dirty="0" smtClean="0"/>
              <a:t>id,</a:t>
            </a:r>
            <a:r>
              <a:rPr lang="zh-CN" altLang="en-US" dirty="0" smtClean="0"/>
              <a:t>形成对应关系</a:t>
            </a:r>
            <a:endParaRPr lang="en-US" altLang="zh-CN" dirty="0" smtClean="0"/>
          </a:p>
          <a:p>
            <a:r>
              <a:rPr lang="en-US" altLang="zh-CN" dirty="0" smtClean="0"/>
              <a:t>3.lua</a:t>
            </a:r>
            <a:r>
              <a:rPr lang="zh-CN" altLang="en-US" dirty="0" smtClean="0"/>
              <a:t>回调的调用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脚本逻辑初始化</a:t>
            </a:r>
            <a:r>
              <a:rPr lang="en-US" altLang="zh-CN" dirty="0" smtClean="0"/>
              <a:t>entity</a:t>
            </a:r>
            <a:endParaRPr lang="zh-CN" altLang="en-US" dirty="0" smtClean="0"/>
          </a:p>
          <a:p>
            <a:endParaRPr lang="en-US" altLang="zh-CN" dirty="0" smtClean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的不同引擎使用对比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整体框架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</a:t>
            </a:r>
            <a:r>
              <a:rPr lang="zh-CN" altLang="en-US" dirty="0" smtClean="0"/>
              <a:t>调管理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对象绑定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对象管理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元</a:t>
            </a:r>
            <a:r>
              <a:rPr lang="zh-CN" altLang="en-US" dirty="0" smtClean="0"/>
              <a:t>表，面向对象功能的基础</a:t>
            </a:r>
            <a:endParaRPr lang="en-US" altLang="zh-CN" dirty="0" smtClean="0"/>
          </a:p>
          <a:p>
            <a:r>
              <a:rPr lang="en-US" altLang="zh-CN" dirty="0" smtClean="0"/>
              <a:t>table A  table B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的元表，并且</a:t>
            </a:r>
            <a:r>
              <a:rPr lang="en-US" altLang="zh-CN" dirty="0" err="1" smtClean="0"/>
              <a:t>A.__index</a:t>
            </a:r>
            <a:r>
              <a:rPr lang="en-US" altLang="zh-CN" dirty="0" smtClean="0"/>
              <a:t> = A</a:t>
            </a:r>
          </a:p>
          <a:p>
            <a:r>
              <a:rPr lang="zh-CN" altLang="en-US" dirty="0" smtClean="0"/>
              <a:t>则当索引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中不存在的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的时候，会到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中去查找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元方法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__index</a:t>
            </a:r>
            <a:r>
              <a:rPr lang="zh-CN" altLang="en-US" dirty="0" smtClean="0"/>
              <a:t>是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__index</a:t>
            </a:r>
            <a:r>
              <a:rPr lang="zh-CN" altLang="en-US" dirty="0" smtClean="0"/>
              <a:t>就是</a:t>
            </a:r>
            <a:r>
              <a:rPr lang="en-US" altLang="zh-CN" dirty="0" err="1" smtClean="0"/>
              <a:t>metamethod</a:t>
            </a:r>
            <a:endParaRPr lang="en-US" altLang="zh-CN" dirty="0" smtClean="0"/>
          </a:p>
          <a:p>
            <a:r>
              <a:rPr lang="zh-CN" altLang="en-US" dirty="0" smtClean="0"/>
              <a:t>如果用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来理解，那就是默认操作符，而且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里也可以重载默认操作符（函数）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回调管理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注册表中的用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的各种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作为值的逻辑</a:t>
            </a:r>
            <a:endParaRPr lang="en-US" altLang="zh-CN" dirty="0" smtClean="0"/>
          </a:p>
          <a:p>
            <a:r>
              <a:rPr lang="zh-CN" altLang="en-US" dirty="0" smtClean="0"/>
              <a:t>一般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查找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中的内容，使用字符串查找，如果用引用机制，查找效率提升</a:t>
            </a:r>
            <a:endParaRPr lang="en-US" altLang="zh-CN" dirty="0" smtClean="0"/>
          </a:p>
          <a:p>
            <a:r>
              <a:rPr lang="en-US" altLang="zh-CN" dirty="0" smtClean="0"/>
              <a:t>table</a:t>
            </a:r>
            <a:r>
              <a:rPr lang="zh-CN" altLang="en-US" dirty="0" smtClean="0"/>
              <a:t>，回调函数管理</a:t>
            </a:r>
            <a:endParaRPr lang="en-US" altLang="zh-CN" dirty="0" smtClean="0"/>
          </a:p>
          <a:p>
            <a:r>
              <a:rPr lang="zh-CN" altLang="en-US" dirty="0" smtClean="0"/>
              <a:t>改变值的生命周期</a:t>
            </a:r>
            <a:endParaRPr lang="en-US" altLang="zh-CN" dirty="0" smtClean="0"/>
          </a:p>
          <a:p>
            <a:r>
              <a:rPr lang="zh-CN" altLang="en-US" dirty="0" smtClean="0"/>
              <a:t>一般回调函数通过名字来对应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回调管理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function Init()</a:t>
            </a:r>
          </a:p>
          <a:p>
            <a:pPr>
              <a:buNone/>
            </a:pPr>
            <a:r>
              <a:rPr lang="en-US" altLang="zh-CN" dirty="0" smtClean="0"/>
              <a:t>     local layer1 = </a:t>
            </a:r>
            <a:r>
              <a:rPr lang="en-US" altLang="zh-CN" dirty="0" err="1" smtClean="0"/>
              <a:t>cc.LayerColor:create</a:t>
            </a:r>
            <a:r>
              <a:rPr lang="en-US" altLang="zh-CN" dirty="0" smtClean="0"/>
              <a:t>();      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local function </a:t>
            </a:r>
            <a:r>
              <a:rPr lang="en-US" altLang="zh-CN" dirty="0" err="1" smtClean="0"/>
              <a:t>onTouch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smtClean="0"/>
              <a:t>             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…</a:t>
            </a:r>
          </a:p>
          <a:p>
            <a:pPr>
              <a:buNone/>
            </a:pPr>
            <a:r>
              <a:rPr lang="en-US" altLang="zh-CN" dirty="0" smtClean="0"/>
              <a:t>         end;</a:t>
            </a:r>
          </a:p>
          <a:p>
            <a:pPr>
              <a:buNone/>
            </a:pPr>
            <a:r>
              <a:rPr lang="en-US" altLang="zh-CN" dirty="0" smtClean="0"/>
              <a:t>	     layer1 :</a:t>
            </a:r>
            <a:r>
              <a:rPr lang="en-US" altLang="zh-CN" dirty="0" err="1" smtClean="0"/>
              <a:t>registerScriptHandler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onTouch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    end;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回调管理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registerScriptHandler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 L)</a:t>
            </a:r>
          </a:p>
          <a:p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		if(</a:t>
            </a:r>
            <a:r>
              <a:rPr lang="en-US" altLang="zh-CN" dirty="0" err="1" smtClean="0"/>
              <a:t>lua_isFunction</a:t>
            </a:r>
            <a:r>
              <a:rPr lang="en-US" altLang="zh-CN" dirty="0" smtClean="0"/>
              <a:t>(L,1))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m_touchCallBack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lua_ref</a:t>
            </a:r>
            <a:r>
              <a:rPr lang="en-US" altLang="zh-CN" dirty="0" smtClean="0"/>
              <a:t>(L,1);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回调函数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CE3</a:t>
            </a:r>
          </a:p>
          <a:p>
            <a:r>
              <a:rPr lang="zh-CN" altLang="en-US" dirty="0" smtClean="0"/>
              <a:t>通过名称获得函数用</a:t>
            </a:r>
            <a:r>
              <a:rPr lang="en-US" altLang="zh-CN" dirty="0" smtClean="0"/>
              <a:t>Ref</a:t>
            </a:r>
            <a:r>
              <a:rPr lang="zh-CN" altLang="en-US" dirty="0" smtClean="0"/>
              <a:t>保存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Cocos-userdata</a:t>
            </a:r>
            <a:endParaRPr lang="en-US" altLang="zh-CN" dirty="0" smtClean="0"/>
          </a:p>
          <a:p>
            <a:r>
              <a:rPr lang="en-US" altLang="zh-CN" dirty="0" smtClean="0"/>
              <a:t>CE3-entityid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环境中申请的一块内存</a:t>
            </a:r>
            <a:endParaRPr lang="en-US" altLang="zh-CN" dirty="0" smtClean="0"/>
          </a:p>
          <a:p>
            <a:r>
              <a:rPr lang="zh-CN" altLang="en-US" dirty="0" smtClean="0"/>
              <a:t>大小不固定</a:t>
            </a:r>
            <a:endParaRPr lang="en-US" altLang="zh-CN" dirty="0" smtClean="0"/>
          </a:p>
          <a:p>
            <a:r>
              <a:rPr lang="zh-CN" altLang="en-US" dirty="0" smtClean="0"/>
              <a:t>可以作为参数传递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一个重要特性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metatable</a:t>
            </a:r>
            <a:endParaRPr lang="en-US" altLang="zh-CN" dirty="0" smtClean="0"/>
          </a:p>
          <a:p>
            <a:r>
              <a:rPr lang="zh-CN" altLang="en-US" dirty="0" smtClean="0"/>
              <a:t>只能是通过</a:t>
            </a:r>
            <a:r>
              <a:rPr lang="en-US" altLang="zh-CN" dirty="0" err="1" smtClean="0"/>
              <a:t>lua_newmetatable</a:t>
            </a:r>
            <a:r>
              <a:rPr lang="zh-CN" altLang="en-US" dirty="0" smtClean="0"/>
              <a:t>创建，普通的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 table</a:t>
            </a:r>
            <a:r>
              <a:rPr lang="zh-CN" altLang="en-US" dirty="0" smtClean="0"/>
              <a:t>是不可以的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本质是自定义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lua_newmetable</a:t>
            </a:r>
            <a:r>
              <a:rPr lang="en-US" altLang="zh-CN" dirty="0" smtClean="0"/>
              <a:t>(L,” A”);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create(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*L)</a:t>
            </a:r>
          </a:p>
          <a:p>
            <a:pPr>
              <a:buNone/>
            </a:pPr>
            <a:r>
              <a:rPr lang="en-US" altLang="zh-CN" dirty="0" smtClean="0"/>
              <a:t>	{   </a:t>
            </a:r>
          </a:p>
          <a:p>
            <a:pPr>
              <a:buNone/>
            </a:pPr>
            <a:r>
              <a:rPr lang="en-US" altLang="zh-CN" dirty="0" smtClean="0"/>
              <a:t>		//A* a = new A();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userdata.p</a:t>
            </a:r>
            <a:r>
              <a:rPr lang="en-US" altLang="zh-CN" dirty="0" smtClean="0"/>
              <a:t> = a;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设置名称为</a:t>
            </a:r>
            <a:r>
              <a:rPr lang="en-US" altLang="zh-CN" dirty="0" smtClean="0"/>
              <a:t>”A”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</a:t>
            </a:r>
            <a:r>
              <a:rPr lang="zh-CN" altLang="en-US" dirty="0" smtClean="0"/>
              <a:t>为该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游戏开发使用</a:t>
            </a:r>
            <a:r>
              <a:rPr lang="en-US" altLang="zh-CN" dirty="0" smtClean="0"/>
              <a:t>LUA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嵌入式语言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无法独立存在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轻量</a:t>
            </a:r>
            <a:r>
              <a:rPr lang="en-US" altLang="zh-CN" dirty="0" smtClean="0"/>
              <a:t>(5.02  120K,python,perl  1M)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易于扩展</a:t>
            </a:r>
            <a:r>
              <a:rPr lang="en-US" altLang="zh-CN" dirty="0" smtClean="0"/>
              <a:t>(C,C++</a:t>
            </a:r>
            <a:r>
              <a:rPr lang="zh-CN" altLang="en-US" dirty="0" smtClean="0"/>
              <a:t>注册回调函数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功能简单强大</a:t>
            </a:r>
            <a:r>
              <a:rPr lang="en-US" altLang="zh-CN" dirty="0" smtClean="0"/>
              <a:t>(table</a:t>
            </a:r>
            <a:r>
              <a:rPr lang="zh-CN" altLang="en-US" dirty="0" smtClean="0"/>
              <a:t>，元表元方法实现面向对象机制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Lua</a:t>
            </a:r>
            <a:r>
              <a:rPr lang="zh-CN" altLang="en-US" dirty="0" smtClean="0"/>
              <a:t>代码中可以这么用</a:t>
            </a:r>
            <a:endParaRPr lang="en-US" altLang="zh-CN" dirty="0" smtClean="0"/>
          </a:p>
          <a:p>
            <a:r>
              <a:rPr lang="en-US" altLang="zh-CN" dirty="0" smtClean="0"/>
              <a:t> local x= A:create();        </a:t>
            </a:r>
          </a:p>
          <a:p>
            <a:r>
              <a:rPr lang="en-US" altLang="zh-CN" dirty="0" smtClean="0"/>
              <a:t> x:setPosition(0,0);</a:t>
            </a:r>
          </a:p>
          <a:p>
            <a:r>
              <a:rPr lang="en-US" altLang="zh-CN" dirty="0" err="1" smtClean="0"/>
              <a:t>x.setPosition</a:t>
            </a:r>
            <a:r>
              <a:rPr lang="en-US" altLang="zh-CN" dirty="0" smtClean="0"/>
              <a:t>(x,0,0);</a:t>
            </a:r>
          </a:p>
          <a:p>
            <a:r>
              <a:rPr lang="en-US" altLang="zh-CN" dirty="0" err="1" smtClean="0"/>
              <a:t>userdata</a:t>
            </a:r>
            <a:r>
              <a:rPr lang="en-US" altLang="zh-CN" dirty="0" smtClean="0"/>
              <a:t> – object        </a:t>
            </a:r>
            <a:r>
              <a:rPr lang="en-US" altLang="zh-CN" dirty="0" err="1" smtClean="0"/>
              <a:t>metatable</a:t>
            </a:r>
            <a:r>
              <a:rPr lang="en-US" altLang="zh-CN" dirty="0" smtClean="0"/>
              <a:t>- class</a:t>
            </a:r>
          </a:p>
          <a:p>
            <a:r>
              <a:rPr lang="zh-CN" altLang="en-US" dirty="0" smtClean="0"/>
              <a:t>写起来很像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，只是把</a:t>
            </a:r>
            <a:r>
              <a:rPr lang="en-US" altLang="zh-CN" dirty="0" smtClean="0"/>
              <a:t>”-&gt;”</a:t>
            </a:r>
            <a:r>
              <a:rPr lang="zh-CN" altLang="en-US" dirty="0" smtClean="0"/>
              <a:t>变成了</a:t>
            </a:r>
            <a:r>
              <a:rPr lang="en-US" altLang="zh-CN" dirty="0" smtClean="0"/>
              <a:t>”:”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setPosition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*L)</a:t>
            </a:r>
          </a:p>
          <a:p>
            <a:r>
              <a:rPr lang="en-US" altLang="zh-CN" dirty="0" smtClean="0"/>
              <a:t>{	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</a:t>
            </a:r>
            <a:r>
              <a:rPr lang="en-US" altLang="zh-CN" dirty="0" err="1" smtClean="0"/>
              <a:t>userdata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检测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</a:t>
            </a:r>
            <a:r>
              <a:rPr lang="zh-CN" altLang="en-US" dirty="0" smtClean="0"/>
              <a:t>是否是</a:t>
            </a:r>
            <a:r>
              <a:rPr lang="en-US" altLang="zh-CN" dirty="0" smtClean="0"/>
              <a:t>”A”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A</a:t>
            </a:r>
            <a:r>
              <a:rPr lang="zh-CN" altLang="en-US" dirty="0" smtClean="0"/>
              <a:t>对象指针</a:t>
            </a:r>
            <a:r>
              <a:rPr lang="en-US" altLang="zh-CN" dirty="0" smtClean="0"/>
              <a:t>a,</a:t>
            </a:r>
            <a:r>
              <a:rPr lang="zh-CN" altLang="en-US" dirty="0" smtClean="0"/>
              <a:t>位置参数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 //a-&gt;</a:t>
            </a:r>
            <a:r>
              <a:rPr lang="en-US" altLang="zh-CN" dirty="0" err="1" smtClean="0"/>
              <a:t>setPosition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的缩水版本</a:t>
            </a:r>
            <a:endParaRPr lang="en-US" altLang="zh-CN" dirty="0" smtClean="0"/>
          </a:p>
          <a:p>
            <a:r>
              <a:rPr lang="zh-CN" altLang="en-US" dirty="0" smtClean="0"/>
              <a:t>只有一个指针大小，无法设置</a:t>
            </a:r>
            <a:r>
              <a:rPr lang="en-US" altLang="zh-CN" dirty="0" err="1" smtClean="0"/>
              <a:t>metatable</a:t>
            </a:r>
            <a:endParaRPr lang="en-US" altLang="zh-CN" dirty="0" smtClean="0"/>
          </a:p>
          <a:p>
            <a:r>
              <a:rPr lang="zh-CN" altLang="en-US" dirty="0" smtClean="0"/>
              <a:t>不</a:t>
            </a:r>
            <a:r>
              <a:rPr lang="zh-CN" altLang="en-US" dirty="0" smtClean="0"/>
              <a:t>能</a:t>
            </a:r>
            <a:r>
              <a:rPr lang="zh-CN" altLang="en-US" dirty="0" smtClean="0"/>
              <a:t>把</a:t>
            </a:r>
            <a:r>
              <a:rPr lang="zh-CN" altLang="en-US" dirty="0" smtClean="0"/>
              <a:t>指针</a:t>
            </a:r>
            <a:r>
              <a:rPr lang="zh-CN" altLang="en-US" dirty="0" smtClean="0"/>
              <a:t>传入</a:t>
            </a:r>
            <a:r>
              <a:rPr lang="en-US" altLang="zh-CN" dirty="0" smtClean="0"/>
              <a:t>LUA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LUA</a:t>
            </a:r>
            <a:r>
              <a:rPr lang="zh-CN" altLang="en-US" dirty="0" smtClean="0"/>
              <a:t>返回做</a:t>
            </a:r>
            <a:r>
              <a:rPr lang="zh-CN" altLang="en-US" dirty="0" smtClean="0"/>
              <a:t>参数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指针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无法验证该指针的有效性！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lua_newtable</a:t>
            </a:r>
            <a:r>
              <a:rPr lang="en-US" altLang="zh-CN" dirty="0" smtClean="0"/>
              <a:t>(L,” </a:t>
            </a:r>
            <a:r>
              <a:rPr lang="en-US" altLang="zh-CN" dirty="0" err="1" smtClean="0"/>
              <a:t>EntitySystem</a:t>
            </a:r>
            <a:r>
              <a:rPr lang="en-US" altLang="zh-CN" dirty="0" smtClean="0"/>
              <a:t>”);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create(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*L)</a:t>
            </a:r>
          </a:p>
          <a:p>
            <a:r>
              <a:rPr lang="en-US" altLang="zh-CN" dirty="0" smtClean="0"/>
              <a:t>{   </a:t>
            </a:r>
          </a:p>
          <a:p>
            <a:pPr>
              <a:buNone/>
            </a:pPr>
            <a:r>
              <a:rPr lang="en-US" altLang="zh-CN" dirty="0" smtClean="0"/>
              <a:t>		//A* a = new A();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，对象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存入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smtClean="0"/>
              <a:t>//</a:t>
            </a:r>
            <a:r>
              <a:rPr lang="zh-CN" altLang="en-US" dirty="0" smtClean="0"/>
              <a:t>压栈</a:t>
            </a:r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Lua</a:t>
            </a:r>
            <a:r>
              <a:rPr lang="zh-CN" altLang="en-US" dirty="0" smtClean="0"/>
              <a:t>代码</a:t>
            </a:r>
            <a:r>
              <a:rPr lang="zh-CN" altLang="en-US" dirty="0" smtClean="0"/>
              <a:t>中使用</a:t>
            </a:r>
            <a:endParaRPr lang="en-US" altLang="zh-CN" dirty="0" smtClean="0"/>
          </a:p>
          <a:p>
            <a:r>
              <a:rPr lang="en-US" altLang="zh-CN" dirty="0" smtClean="0"/>
              <a:t> local x= </a:t>
            </a:r>
            <a:r>
              <a:rPr lang="en-US" altLang="zh-CN" dirty="0" err="1" smtClean="0"/>
              <a:t>EntitySystem</a:t>
            </a:r>
            <a:r>
              <a:rPr lang="en-US" altLang="zh-CN" dirty="0" smtClean="0"/>
              <a:t> :create();        </a:t>
            </a:r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en-US" altLang="zh-CN" dirty="0" err="1" smtClean="0"/>
              <a:t>EntitySystem.setPosition</a:t>
            </a:r>
            <a:r>
              <a:rPr lang="en-US" altLang="zh-CN" dirty="0" smtClean="0"/>
              <a:t>(x,0,0);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setPosition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*L)</a:t>
            </a:r>
          </a:p>
          <a:p>
            <a:r>
              <a:rPr lang="en-US" altLang="zh-CN" dirty="0" smtClean="0"/>
              <a:t>{	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smtClean="0"/>
              <a:t>//</a:t>
            </a:r>
            <a:r>
              <a:rPr lang="en-US" altLang="zh-CN" dirty="0" err="1" smtClean="0"/>
              <a:t>entitysystem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id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获得位置参数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设置位置</a:t>
            </a:r>
            <a:endParaRPr lang="en-US" altLang="zh-CN" dirty="0" smtClean="0"/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两者的优劣</a:t>
            </a:r>
            <a:endParaRPr lang="en-US" altLang="zh-CN" dirty="0" smtClean="0"/>
          </a:p>
          <a:p>
            <a:r>
              <a:rPr lang="zh-CN" altLang="en-US" dirty="0" smtClean="0"/>
              <a:t>前者容易实现自动化处理，给出</a:t>
            </a:r>
            <a:r>
              <a:rPr lang="en-US" altLang="zh-CN" dirty="0" smtClean="0"/>
              <a:t>C++ class</a:t>
            </a:r>
            <a:r>
              <a:rPr lang="zh-CN" altLang="en-US" dirty="0" smtClean="0"/>
              <a:t>声明就可以自动生成代码</a:t>
            </a:r>
            <a:endParaRPr lang="en-US" altLang="zh-CN" dirty="0" smtClean="0"/>
          </a:p>
          <a:p>
            <a:r>
              <a:rPr lang="zh-CN" altLang="en-US" dirty="0" smtClean="0"/>
              <a:t>后者跟特定系统绑定，人工痕迹</a:t>
            </a:r>
            <a:r>
              <a:rPr lang="zh-CN" altLang="en-US" dirty="0" smtClean="0"/>
              <a:t>较重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回调使用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内的对象指针</a:t>
            </a:r>
            <a:endParaRPr lang="en-US" altLang="zh-CN" dirty="0" smtClean="0"/>
          </a:p>
          <a:p>
            <a:r>
              <a:rPr lang="zh-CN" altLang="en-US" dirty="0" smtClean="0"/>
              <a:t>参数传递的类型校验</a:t>
            </a:r>
            <a:endParaRPr lang="en-US" altLang="zh-CN" dirty="0" smtClean="0"/>
          </a:p>
          <a:p>
            <a:r>
              <a:rPr lang="zh-CN" altLang="en-US" dirty="0" smtClean="0"/>
              <a:t>绑定后生命周期的一致性维护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CE3</a:t>
            </a:r>
            <a:r>
              <a:rPr lang="zh-CN" altLang="en-US" dirty="0" smtClean="0"/>
              <a:t>，不需要做，因为用的是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，有系统保证能获得正确的</a:t>
            </a:r>
            <a:r>
              <a:rPr lang="en-US" altLang="zh-CN" dirty="0" smtClean="0"/>
              <a:t>entity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setPosition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*L)</a:t>
            </a:r>
          </a:p>
          <a:p>
            <a:r>
              <a:rPr lang="en-US" altLang="zh-CN" dirty="0" smtClean="0"/>
              <a:t>{	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</a:t>
            </a:r>
            <a:r>
              <a:rPr lang="en-US" altLang="zh-CN" dirty="0" err="1" smtClean="0"/>
              <a:t>userdata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A</a:t>
            </a:r>
            <a:r>
              <a:rPr lang="zh-CN" altLang="en-US" dirty="0" smtClean="0"/>
              <a:t>对象指针</a:t>
            </a:r>
            <a:r>
              <a:rPr lang="en-US" altLang="zh-CN" dirty="0" smtClean="0"/>
              <a:t>a,</a:t>
            </a:r>
            <a:r>
              <a:rPr lang="zh-CN" altLang="en-US" dirty="0" smtClean="0"/>
              <a:t>位置参数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 //a-&gt;</a:t>
            </a:r>
            <a:r>
              <a:rPr lang="en-US" altLang="zh-CN" dirty="0" err="1" smtClean="0"/>
              <a:t>setPosition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与宿主语言关系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举例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LUA</a:t>
            </a:r>
            <a:r>
              <a:rPr lang="zh-CN" altLang="en-US" dirty="0" smtClean="0"/>
              <a:t>运行环境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定义函数，数据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可以通过名字，</a:t>
            </a:r>
            <a:r>
              <a:rPr lang="en-US" altLang="zh-CN" dirty="0" smtClean="0"/>
              <a:t>Ref</a:t>
            </a:r>
            <a:r>
              <a:rPr lang="zh-CN" altLang="en-US" dirty="0" smtClean="0"/>
              <a:t>访问函数和数据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注册回调函数给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可以调用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CAPI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环境内的数据和方法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tolua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RTTI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dynamiccast</a:t>
            </a:r>
            <a:endParaRPr lang="en-US" altLang="zh-CN" dirty="0" smtClean="0"/>
          </a:p>
          <a:p>
            <a:r>
              <a:rPr lang="zh-CN" altLang="en-US" dirty="0" smtClean="0"/>
              <a:t>在注册表中创建一个表</a:t>
            </a:r>
            <a:r>
              <a:rPr lang="en-US" altLang="zh-CN" dirty="0" err="1" smtClean="0"/>
              <a:t>tolua_super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metatable</a:t>
            </a:r>
            <a:r>
              <a:rPr lang="zh-CN" altLang="en-US" dirty="0" smtClean="0"/>
              <a:t>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，存的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里放的都是该类型的父类型的名称</a:t>
            </a:r>
            <a:endParaRPr lang="en-US" altLang="zh-CN" dirty="0" smtClean="0"/>
          </a:p>
          <a:p>
            <a:r>
              <a:rPr lang="zh-CN" altLang="en-US" dirty="0" smtClean="0"/>
              <a:t>给出一个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的时候，可以通过他的</a:t>
            </a:r>
            <a:r>
              <a:rPr lang="en-US" altLang="zh-CN" dirty="0" err="1" smtClean="0"/>
              <a:t>metatable</a:t>
            </a:r>
            <a:r>
              <a:rPr lang="zh-CN" altLang="en-US" dirty="0" smtClean="0"/>
              <a:t>知道该类型有哪些父类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tolua</a:t>
            </a:r>
            <a:r>
              <a:rPr lang="zh-CN" altLang="en-US" dirty="0" smtClean="0"/>
              <a:t>的野指针预防</a:t>
            </a:r>
            <a:endParaRPr lang="en-US" altLang="zh-CN" dirty="0" smtClean="0"/>
          </a:p>
          <a:p>
            <a:r>
              <a:rPr lang="zh-CN" altLang="en-US" dirty="0" smtClean="0"/>
              <a:t>在注册表创建一个叫</a:t>
            </a:r>
            <a:r>
              <a:rPr lang="en-US" altLang="zh-CN" dirty="0" err="1" smtClean="0"/>
              <a:t>ubox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table</a:t>
            </a:r>
          </a:p>
          <a:p>
            <a:r>
              <a:rPr lang="zh-CN" altLang="en-US" dirty="0" smtClean="0"/>
              <a:t>用对象指针做成的</a:t>
            </a:r>
            <a:r>
              <a:rPr lang="en-US" altLang="zh-CN" dirty="0" err="1" smtClean="0"/>
              <a:t>lightuserdata</a:t>
            </a:r>
            <a:r>
              <a:rPr lang="zh-CN" altLang="en-US" dirty="0" smtClean="0"/>
              <a:t>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，构造的时候加入，析构的时候移除</a:t>
            </a:r>
            <a:endParaRPr lang="en-US" altLang="zh-CN" dirty="0" smtClean="0"/>
          </a:p>
          <a:p>
            <a:r>
              <a:rPr lang="zh-CN" altLang="en-US" dirty="0" smtClean="0"/>
              <a:t>野指针传入的时候通过</a:t>
            </a:r>
            <a:r>
              <a:rPr lang="en-US" altLang="zh-CN" dirty="0" err="1" smtClean="0"/>
              <a:t>ubox</a:t>
            </a:r>
            <a:r>
              <a:rPr lang="zh-CN" altLang="en-US" dirty="0" smtClean="0"/>
              <a:t>检测该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的有效性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注册表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为什么不在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里保存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err="1" smtClean="0"/>
              <a:t>Lua_newuserdata</a:t>
            </a:r>
            <a:r>
              <a:rPr lang="zh-CN" altLang="en-US" dirty="0" smtClean="0"/>
              <a:t>返回的是一个内存地址，可以把内容放入，但并不是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对象，保存该指针是无意义的</a:t>
            </a:r>
            <a:endParaRPr lang="en-US" altLang="zh-CN" dirty="0" smtClean="0"/>
          </a:p>
          <a:p>
            <a:r>
              <a:rPr lang="zh-CN" altLang="en-US" dirty="0" smtClean="0"/>
              <a:t>在注册表中，通过查表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Lua_gettable</a:t>
            </a:r>
            <a:r>
              <a:rPr lang="en-US" altLang="zh-CN" dirty="0" smtClean="0"/>
              <a:t>(L, LUA_REGISTRYINDEX)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可以把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对象放如到栈中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不要试图保存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对象，保存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key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？游戏开发？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制作一个游戏利用热加载快速验证玩法</a:t>
            </a:r>
            <a:endParaRPr lang="en-US" altLang="zh-CN" dirty="0" smtClean="0"/>
          </a:p>
          <a:p>
            <a:r>
              <a:rPr lang="zh-CN" altLang="en-US" dirty="0" smtClean="0"/>
              <a:t>事件处理，游戏</a:t>
            </a:r>
            <a:r>
              <a:rPr lang="en-US" altLang="zh-CN" dirty="0" smtClean="0"/>
              <a:t>AI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第一天：敌人听到枪声走到枪声附近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第二天：敌人听到枪声向发声地扫射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第三天：敌人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扔个手雷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第四天：敌人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扔个手雷再走到附近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如果逻辑写在代码里，而且项目比较大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最新理由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手机游戏开发，如果一些逻辑写在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内，可以动态实现逻辑部署</a:t>
            </a:r>
            <a:endParaRPr lang="en-US" altLang="zh-CN" dirty="0" smtClean="0"/>
          </a:p>
          <a:p>
            <a:r>
              <a:rPr lang="zh-CN" altLang="en-US" dirty="0" smtClean="0"/>
              <a:t>写在代码内，更新整个</a:t>
            </a:r>
            <a:r>
              <a:rPr lang="en-US" altLang="zh-CN" dirty="0" smtClean="0"/>
              <a:t>APK</a:t>
            </a:r>
            <a:r>
              <a:rPr lang="zh-CN" altLang="en-US" dirty="0" smtClean="0"/>
              <a:t>，几十</a:t>
            </a:r>
            <a:r>
              <a:rPr lang="en-US" altLang="zh-CN" dirty="0" smtClean="0"/>
              <a:t>M</a:t>
            </a:r>
            <a:r>
              <a:rPr lang="zh-CN" altLang="en-US" dirty="0" smtClean="0"/>
              <a:t>流量没了，结果很可能是在同类产品中被无情的</a:t>
            </a:r>
            <a:r>
              <a:rPr lang="en-US" altLang="zh-CN" dirty="0" smtClean="0"/>
              <a:t>pass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制作</a:t>
            </a:r>
            <a:r>
              <a:rPr lang="en-US" altLang="zh-CN" dirty="0" smtClean="0"/>
              <a:t>UI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en-US" altLang="zh-CN" dirty="0" smtClean="0"/>
              <a:t>C,C++</a:t>
            </a:r>
            <a:r>
              <a:rPr lang="zh-CN" altLang="en-US" dirty="0" smtClean="0"/>
              <a:t>注册各种控件的创建，修改方法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中用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定义控件属性和布局</a:t>
            </a:r>
            <a:endParaRPr lang="en-US" altLang="zh-CN" dirty="0" smtClean="0"/>
          </a:p>
          <a:p>
            <a:r>
              <a:rPr lang="zh-CN" altLang="en-US" dirty="0" smtClean="0"/>
              <a:t>加载</a:t>
            </a:r>
            <a:r>
              <a:rPr lang="en-US" altLang="zh-CN" dirty="0" smtClean="0"/>
              <a:t>LUA</a:t>
            </a:r>
            <a:r>
              <a:rPr lang="zh-CN" altLang="en-US" dirty="0" smtClean="0"/>
              <a:t>文件的过程中创建控件</a:t>
            </a:r>
            <a:endParaRPr lang="en-US" altLang="zh-CN" dirty="0" smtClean="0"/>
          </a:p>
          <a:p>
            <a:r>
              <a:rPr lang="zh-CN" altLang="en-US" dirty="0" smtClean="0"/>
              <a:t>控件消息响应用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en-US" altLang="zh-CN" dirty="0" smtClean="0"/>
              <a:t>Debug</a:t>
            </a:r>
            <a:r>
              <a:rPr lang="zh-CN" altLang="en-US" dirty="0" smtClean="0"/>
              <a:t>窗口控件拖动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函数和</a:t>
            </a:r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，都会使用栈进行交换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包括全局栈和调用栈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用的是全局栈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用的是函数调用私有的栈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7183" y="2571744"/>
            <a:ext cx="7228155" cy="256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H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MHO (4)</Template>
  <TotalTime>6996</TotalTime>
  <Words>1167</Words>
  <PresentationFormat>全屏显示(4:3)</PresentationFormat>
  <Paragraphs>234</Paragraphs>
  <Slides>42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44" baseType="lpstr">
      <vt:lpstr>自定义设计方案</vt:lpstr>
      <vt:lpstr>MHO</vt:lpstr>
      <vt:lpstr>游戏开发中LUA封装及应用</vt:lpstr>
      <vt:lpstr>提纲</vt:lpstr>
      <vt:lpstr>LUA？</vt:lpstr>
      <vt:lpstr>与宿主语言关系</vt:lpstr>
      <vt:lpstr>LUA？游戏开发？</vt:lpstr>
      <vt:lpstr>最新理由</vt:lpstr>
      <vt:lpstr>数据配置</vt:lpstr>
      <vt:lpstr>LUA与C++交互</vt:lpstr>
      <vt:lpstr>LUA与C++交互</vt:lpstr>
      <vt:lpstr>栈!</vt:lpstr>
      <vt:lpstr>C++调用LUA</vt:lpstr>
      <vt:lpstr>C++调用LUA</vt:lpstr>
      <vt:lpstr>C++调用LUA</vt:lpstr>
      <vt:lpstr>LUA调用C++</vt:lpstr>
      <vt:lpstr>LUA调用C++</vt:lpstr>
      <vt:lpstr>LUA不用引擎对比</vt:lpstr>
      <vt:lpstr>整体框架</vt:lpstr>
      <vt:lpstr>CE3的entity</vt:lpstr>
      <vt:lpstr>CE3的entity</vt:lpstr>
      <vt:lpstr>元表</vt:lpstr>
      <vt:lpstr>元方法 </vt:lpstr>
      <vt:lpstr>C++回调管理</vt:lpstr>
      <vt:lpstr>C++回调管理</vt:lpstr>
      <vt:lpstr>C++回调管理</vt:lpstr>
      <vt:lpstr>回调函数</vt:lpstr>
      <vt:lpstr>对象绑定</vt:lpstr>
      <vt:lpstr>userdata</vt:lpstr>
      <vt:lpstr>userdata</vt:lpstr>
      <vt:lpstr>userdata</vt:lpstr>
      <vt:lpstr>userdata</vt:lpstr>
      <vt:lpstr>userdata</vt:lpstr>
      <vt:lpstr>Light userdata</vt:lpstr>
      <vt:lpstr>Light userdata</vt:lpstr>
      <vt:lpstr>Light userdata</vt:lpstr>
      <vt:lpstr>Light userdata</vt:lpstr>
      <vt:lpstr>userdata总结</vt:lpstr>
      <vt:lpstr>对象管理</vt:lpstr>
      <vt:lpstr>对象管理</vt:lpstr>
      <vt:lpstr>对象管理-类型</vt:lpstr>
      <vt:lpstr>对象管理-类型</vt:lpstr>
      <vt:lpstr>对象管理-生命周期</vt:lpstr>
      <vt:lpstr>LUA注册表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LUA封装</dc:title>
  <dc:creator>Administrator</dc:creator>
  <cp:lastModifiedBy>whitebai(白男)</cp:lastModifiedBy>
  <cp:revision>402</cp:revision>
  <dcterms:created xsi:type="dcterms:W3CDTF">2014-07-10T15:49:29Z</dcterms:created>
  <dcterms:modified xsi:type="dcterms:W3CDTF">2014-10-08T13:58:04Z</dcterms:modified>
</cp:coreProperties>
</file>