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colors22.xml" ContentType="application/vnd.openxmlformats-officedocument.drawingml.diagramColors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notesSlides/notesSlide27.xml" ContentType="application/vnd.openxmlformats-officedocument.presentationml.notesSlide+xml"/>
  <Override PartName="/ppt/diagrams/quickStyle28.xml" ContentType="application/vnd.openxmlformats-officedocument.drawingml.diagramStyle+xml"/>
  <Override PartName="/ppt/diagrams/drawing29.xml" ContentType="application/vnd.ms-office.drawingml.diagramDrawing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layout28.xml" ContentType="application/vnd.openxmlformats-officedocument.drawingml.diagramLayout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diagrams/quickStyle20.xml" ContentType="application/vnd.openxmlformats-officedocument.drawingml.diagramStyle+xml"/>
  <Override PartName="/ppt/diagrams/drawing21.xml" ContentType="application/vnd.ms-office.drawingml.diagramDrawing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diagrams/colors4.xml" ContentType="application/vnd.openxmlformats-officedocument.drawingml.diagramColors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diagrams/drawing3.xml" ContentType="application/vnd.ms-office.drawingml.diagramDrawing+xml"/>
  <Override PartName="/ppt/diagrams/colors12.xml" ContentType="application/vnd.openxmlformats-officedocument.drawingml.diagramColors+xml"/>
  <Override PartName="/ppt/diagrams/layout20.xml" ContentType="application/vnd.openxmlformats-officedocument.drawingml.diagramLayout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diagrams/drawing19.xml" ContentType="application/vnd.ms-office.drawingml.diagramDrawing+xml"/>
  <Override PartName="/ppt/diagrams/data21.xml" ContentType="application/vnd.openxmlformats-officedocument.drawingml.diagramData+xml"/>
  <Override PartName="/ppt/notesSlides/notesSlide28.xml" ContentType="application/vnd.openxmlformats-officedocument.presentationml.notesSlide+xml"/>
  <Override PartName="/ppt/diagrams/quickStyle29.xml" ContentType="application/vnd.openxmlformats-officedocument.drawingml.diagramStyl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theme/themeOverride2.xml" ContentType="application/vnd.openxmlformats-officedocument.themeOverride+xml"/>
  <Override PartName="/ppt/diagrams/quickStyle18.xml" ContentType="application/vnd.openxmlformats-officedocument.drawingml.diagramStyle+xml"/>
  <Override PartName="/ppt/notesSlides/notesSlide24.xml" ContentType="application/vnd.openxmlformats-officedocument.presentationml.notesSlide+xml"/>
  <Override PartName="/ppt/diagrams/layout29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notesSlides/notesSlide13.xml" ContentType="application/vnd.openxmlformats-officedocument.presentationml.notesSlide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18.xml" ContentType="application/vnd.openxmlformats-officedocument.drawingml.diagramLayout+xml"/>
  <Override PartName="/ppt/diagrams/quickStyle25.xml" ContentType="application/vnd.openxmlformats-officedocument.drawingml.diagramStyle+xml"/>
  <Override PartName="/ppt/diagrams/drawing26.xml" ContentType="application/vnd.ms-office.drawingml.diagramDrawing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drawing8.xml" ContentType="application/vnd.ms-office.drawingml.diagramDrawing+xml"/>
  <Default Extension="gif" ContentType="image/gif"/>
  <Override PartName="/ppt/notesSlides/notesSlide20.xml" ContentType="application/vnd.openxmlformats-officedocument.presentationml.notesSlide+xml"/>
  <Override PartName="/ppt/diagrams/layout25.xml" ContentType="application/vnd.openxmlformats-officedocument.drawingml.diagramLayout+xml"/>
  <Override PartName="/ppt/diagrams/colors28.xml" ContentType="application/vnd.openxmlformats-officedocument.drawingml.diagramColors+xml"/>
  <Override PartName="/ppt/notesSlides/notesSlide31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drawing22.xml" ContentType="application/vnd.ms-office.drawingml.diagramDrawing+xml"/>
  <Override PartName="/ppt/notesSlides/notesSlide4.xml" ContentType="application/vnd.openxmlformats-officedocument.presentationml.notesSlide+xml"/>
  <Override PartName="/ppt/diagrams/drawing4.xml" ContentType="application/vnd.ms-office.drawingml.diagramDrawing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24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diagrams/data11.xml" ContentType="application/vnd.openxmlformats-officedocument.drawingml.diagramData+xml"/>
  <Override PartName="/ppt/notesSlides/notesSlide18.xml" ContentType="application/vnd.openxmlformats-officedocument.presentationml.notesSlide+xml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notesSlides/notesSlide25.xml" ContentType="application/vnd.openxmlformats-officedocument.presentationml.notesSlide+xml"/>
  <Override PartName="/ppt/diagrams/quickStyle26.xml" ContentType="application/vnd.openxmlformats-officedocument.drawingml.diagramStyle+xml"/>
  <Override PartName="/ppt/diagrams/drawing27.xml" ContentType="application/vnd.ms-office.drawingml.diagramDrawing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19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notesSlides/notesSlide21.xml" ContentType="application/vnd.openxmlformats-officedocument.presentationml.notesSlide+xml"/>
  <Override PartName="/ppt/diagrams/quickStyle22.xml" ContentType="application/vnd.openxmlformats-officedocument.drawingml.diagramStyle+xml"/>
  <Override PartName="/ppt/diagrams/drawing23.xml" ContentType="application/vnd.ms-office.drawingml.diagramDrawing+xml"/>
  <Override PartName="/ppt/diagrams/layout26.xml" ContentType="application/vnd.openxmlformats-officedocument.drawingml.diagramLayout+xml"/>
  <Override PartName="/ppt/diagrams/colors29.xml" ContentType="application/vnd.openxmlformats-officedocument.drawingml.diagramColors+xml"/>
  <Override PartName="/ppt/diagrams/colors6.xml" ContentType="application/vnd.openxmlformats-officedocument.drawingml.diagramColors+xml"/>
  <Override PartName="/ppt/notesSlides/notesSlide10.xml" ContentType="application/vnd.openxmlformats-officedocument.presentationml.notesSlide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notesSlides/notesSlide19.xml" ContentType="application/vnd.openxmlformats-officedocument.presentationml.notesSlide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slides/slide24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notesSlides/notesSlide15.xml" ContentType="application/vnd.openxmlformats-officedocument.presentationml.notesSlide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notesSlides/notesSlide26.xml" ContentType="application/vnd.openxmlformats-officedocument.presentationml.notesSlide+xml"/>
  <Override PartName="/ppt/diagrams/quickStyle27.xml" ContentType="application/vnd.openxmlformats-officedocument.drawingml.diagramStyle+xml"/>
  <Override PartName="/ppt/diagrams/drawing28.xml" ContentType="application/vnd.ms-office.drawingml.diagramDrawing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diagrams/layout27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11.xml" ContentType="application/vnd.openxmlformats-officedocument.presentationml.notesSlide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drawing24.xml" ContentType="application/vnd.ms-office.drawingml.diagramDrawing+xml"/>
  <Override PartName="/ppt/notesSlides/notesSlide6.xml" ContentType="application/vnd.openxmlformats-officedocument.presentationml.notesSlide+xml"/>
  <Override PartName="/ppt/diagrams/drawing6.xml" ContentType="application/vnd.ms-office.drawingml.diagramDrawing+xml"/>
  <Override PartName="/ppt/diagrams/drawing20.xml" ContentType="application/vnd.ms-office.drawingml.diagramDrawing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charts/chart2.xml" ContentType="application/vnd.openxmlformats-officedocument.drawingml.chart+xml"/>
  <Override PartName="/ppt/diagrams/data28.xml" ContentType="application/vnd.openxmlformats-officedocument.drawingml.diagramData+xml"/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theme/theme1.xml" ContentType="application/vnd.openxmlformats-officedocument.theme+xml"/>
  <Override PartName="/ppt/diagrams/data20.xml" ContentType="application/vnd.openxmlformats-officedocument.drawingml.diagramData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diagrams/quickStyle24.xml" ContentType="application/vnd.openxmlformats-officedocument.drawingml.diagramStyle+xml"/>
  <Override PartName="/ppt/diagrams/drawing25.xml" ContentType="application/vnd.ms-office.drawingml.diagramDrawing+xml"/>
  <Override PartName="/ppt/diagrams/colors8.xml" ContentType="application/vnd.openxmlformats-officedocument.drawingml.diagramColors+xml"/>
  <Override PartName="/ppt/notesSlides/notesSlide12.xml" ContentType="application/vnd.openxmlformats-officedocument.presentationml.notesSlide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diagrams/layout24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quickStyle7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3"/>
  </p:notesMasterIdLst>
  <p:sldIdLst>
    <p:sldId id="256" r:id="rId2"/>
    <p:sldId id="450" r:id="rId3"/>
    <p:sldId id="493" r:id="rId4"/>
    <p:sldId id="500" r:id="rId5"/>
    <p:sldId id="537" r:id="rId6"/>
    <p:sldId id="503" r:id="rId7"/>
    <p:sldId id="507" r:id="rId8"/>
    <p:sldId id="532" r:id="rId9"/>
    <p:sldId id="471" r:id="rId10"/>
    <p:sldId id="530" r:id="rId11"/>
    <p:sldId id="525" r:id="rId12"/>
    <p:sldId id="508" r:id="rId13"/>
    <p:sldId id="506" r:id="rId14"/>
    <p:sldId id="509" r:id="rId15"/>
    <p:sldId id="526" r:id="rId16"/>
    <p:sldId id="501" r:id="rId17"/>
    <p:sldId id="513" r:id="rId18"/>
    <p:sldId id="531" r:id="rId19"/>
    <p:sldId id="529" r:id="rId20"/>
    <p:sldId id="527" r:id="rId21"/>
    <p:sldId id="536" r:id="rId22"/>
    <p:sldId id="533" r:id="rId23"/>
    <p:sldId id="528" r:id="rId24"/>
    <p:sldId id="518" r:id="rId25"/>
    <p:sldId id="534" r:id="rId26"/>
    <p:sldId id="535" r:id="rId27"/>
    <p:sldId id="521" r:id="rId28"/>
    <p:sldId id="492" r:id="rId29"/>
    <p:sldId id="510" r:id="rId30"/>
    <p:sldId id="538" r:id="rId31"/>
    <p:sldId id="465" r:id="rId3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楷体" pitchFamily="49" charset="-122"/>
        <a:ea typeface="楷体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楷体" pitchFamily="49" charset="-122"/>
        <a:ea typeface="楷体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楷体" pitchFamily="49" charset="-122"/>
        <a:ea typeface="楷体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楷体" pitchFamily="49" charset="-122"/>
        <a:ea typeface="楷体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楷体" pitchFamily="49" charset="-122"/>
        <a:ea typeface="楷体" pitchFamily="49" charset="-122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楷体" pitchFamily="49" charset="-122"/>
        <a:ea typeface="楷体" pitchFamily="49" charset="-122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楷体" pitchFamily="49" charset="-122"/>
        <a:ea typeface="楷体" pitchFamily="49" charset="-122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楷体" pitchFamily="49" charset="-122"/>
        <a:ea typeface="楷体" pitchFamily="49" charset="-122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楷体" pitchFamily="49" charset="-122"/>
        <a:ea typeface="楷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E270E"/>
    <a:srgbClr val="9A79B3"/>
    <a:srgbClr val="CC9900"/>
    <a:srgbClr val="993300"/>
    <a:srgbClr val="A5032D"/>
    <a:srgbClr val="CCCC00"/>
    <a:srgbClr val="DCDC22"/>
    <a:srgbClr val="3333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4" autoAdjust="0"/>
    <p:restoredTop sz="94660" autoAdjust="0"/>
  </p:normalViewPr>
  <p:slideViewPr>
    <p:cSldViewPr snapToGrid="0">
      <p:cViewPr varScale="1">
        <p:scale>
          <a:sx n="130" d="100"/>
          <a:sy n="130" d="100"/>
        </p:scale>
        <p:origin x="-1248" y="-96"/>
      </p:cViewPr>
      <p:guideLst>
        <p:guide orient="horz" pos="529"/>
        <p:guide pos="2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___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___2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3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XY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 w="190500" h="38100"/>
            </a:sp3d>
          </c:spPr>
          <c:cat>
            <c:strRef>
              <c:f>Sheet1!$A$2:$A$3</c:f>
              <c:strCache>
                <c:ptCount val="2"/>
                <c:pt idx="0">
                  <c:v>Case1</c:v>
                </c:pt>
                <c:pt idx="1">
                  <c:v>Case2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20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QS</c:v>
                </c:pt>
              </c:strCache>
            </c:strRef>
          </c:tx>
          <c:spPr>
            <a:solidFill>
              <a:srgbClr val="007434">
                <a:alpha val="85098"/>
              </a:srgbClr>
            </a:solidFill>
            <a:scene3d>
              <a:camera prst="orthographicFront"/>
              <a:lightRig rig="threePt" dir="t"/>
            </a:scene3d>
            <a:sp3d>
              <a:bevelT w="139700" h="139700"/>
            </a:sp3d>
          </c:spPr>
          <c:cat>
            <c:strRef>
              <c:f>Sheet1!$A$2:$A$3</c:f>
              <c:strCache>
                <c:ptCount val="2"/>
                <c:pt idx="0">
                  <c:v>Case1</c:v>
                </c:pt>
                <c:pt idx="1">
                  <c:v>Case2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</c:v>
                </c:pt>
                <c:pt idx="1">
                  <c:v>6</c:v>
                </c:pt>
              </c:numCache>
            </c:numRef>
          </c:val>
        </c:ser>
        <c:axId val="187706368"/>
        <c:axId val="187712256"/>
      </c:barChart>
      <c:catAx>
        <c:axId val="187706368"/>
        <c:scaling>
          <c:orientation val="minMax"/>
        </c:scaling>
        <c:axPos val="b"/>
        <c:tickLblPos val="nextTo"/>
        <c:crossAx val="187712256"/>
        <c:crosses val="autoZero"/>
        <c:auto val="1"/>
        <c:lblAlgn val="ctr"/>
        <c:lblOffset val="100"/>
      </c:catAx>
      <c:valAx>
        <c:axId val="187712256"/>
        <c:scaling>
          <c:orientation val="minMax"/>
        </c:scaling>
        <c:axPos val="l"/>
        <c:majorGridlines/>
        <c:numFmt formatCode="General" sourceLinked="1"/>
        <c:tickLblPos val="nextTo"/>
        <c:crossAx val="187706368"/>
        <c:crosses val="autoZero"/>
        <c:crossBetween val="between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1800"/>
      </a:pPr>
      <a:endParaRPr lang="zh-CN"/>
    </a:p>
  </c:txPr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3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XY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 w="190500" h="38100"/>
            </a:sp3d>
          </c:spPr>
          <c:cat>
            <c:strRef>
              <c:f>Sheet1!$A$2:$A$3</c:f>
              <c:strCache>
                <c:ptCount val="2"/>
                <c:pt idx="0">
                  <c:v>Case1</c:v>
                </c:pt>
                <c:pt idx="1">
                  <c:v>Case2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QS</c:v>
                </c:pt>
              </c:strCache>
            </c:strRef>
          </c:tx>
          <c:spPr>
            <a:solidFill>
              <a:srgbClr val="007434">
                <a:alpha val="85098"/>
              </a:srgbClr>
            </a:solidFill>
            <a:scene3d>
              <a:camera prst="orthographicFront"/>
              <a:lightRig rig="threePt" dir="t"/>
            </a:scene3d>
            <a:sp3d>
              <a:bevelT w="139700" h="139700"/>
            </a:sp3d>
          </c:spPr>
          <c:cat>
            <c:strRef>
              <c:f>Sheet1!$A$2:$A$3</c:f>
              <c:strCache>
                <c:ptCount val="2"/>
                <c:pt idx="0">
                  <c:v>Case1</c:v>
                </c:pt>
                <c:pt idx="1">
                  <c:v>Case2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0.2</c:v>
                </c:pt>
                <c:pt idx="1">
                  <c:v>3.5</c:v>
                </c:pt>
              </c:numCache>
            </c:numRef>
          </c:val>
        </c:ser>
        <c:axId val="192870656"/>
        <c:axId val="192954368"/>
      </c:barChart>
      <c:catAx>
        <c:axId val="192870656"/>
        <c:scaling>
          <c:orientation val="minMax"/>
        </c:scaling>
        <c:axPos val="b"/>
        <c:tickLblPos val="nextTo"/>
        <c:crossAx val="192954368"/>
        <c:crosses val="autoZero"/>
        <c:auto val="1"/>
        <c:lblAlgn val="ctr"/>
        <c:lblOffset val="100"/>
      </c:catAx>
      <c:valAx>
        <c:axId val="192954368"/>
        <c:scaling>
          <c:orientation val="minMax"/>
        </c:scaling>
        <c:axPos val="l"/>
        <c:majorGridlines/>
        <c:numFmt formatCode="General" sourceLinked="1"/>
        <c:tickLblPos val="nextTo"/>
        <c:crossAx val="192870656"/>
        <c:crosses val="autoZero"/>
        <c:crossBetween val="between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1800"/>
      </a:pPr>
      <a:endParaRPr lang="zh-CN"/>
    </a:p>
  </c:txPr>
  <c:externalData r:id="rId2"/>
</c:chartSpace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Relationship Id="rId4" Type="http://schemas.openxmlformats.org/officeDocument/2006/relationships/image" Target="../media/image13.jpe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Relationship Id="rId4" Type="http://schemas.openxmlformats.org/officeDocument/2006/relationships/image" Target="../media/image1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03EE5B-6B84-467A-A654-5B1868CC78F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318973A-07EA-4C17-AF02-D662EF26E4B4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 smtClean="0"/>
            <a:t>项目经验</a:t>
          </a:r>
          <a:endParaRPr lang="zh-CN" altLang="en-US" dirty="0"/>
        </a:p>
      </dgm:t>
    </dgm:pt>
    <dgm:pt modelId="{023FACF4-0147-4828-8680-9B7D2B21FA67}" type="par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5A951A9B-C12F-48B8-A74E-94DAA613795C}" type="sib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4E6272A7-9C4C-4447-876A-7B5C240B9DE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工作概览</a:t>
          </a:r>
          <a:endParaRPr lang="zh-CN" altLang="en-US" dirty="0"/>
        </a:p>
      </dgm:t>
    </dgm:pt>
    <dgm:pt modelId="{40669508-4BC7-4CB2-A066-AC792795D2AC}" type="par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AD6334A8-3F7C-460A-A661-03E5466DF36F}" type="sib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D5C13F04-A1E7-4911-B6BF-9E28585E8E57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逻辑迭代</a:t>
          </a:r>
          <a:endParaRPr lang="zh-CN" altLang="en-US" dirty="0"/>
        </a:p>
      </dgm:t>
    </dgm:pt>
    <dgm:pt modelId="{14FEB07C-C18A-4AF0-BA66-F10E7E28A360}" type="par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11D94AC4-5FA3-4BE0-AFCD-8825DC440B0F}" type="sib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6C61FBC0-C8E6-441A-8F40-23567CA27BDF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表现迭代</a:t>
          </a:r>
          <a:endParaRPr lang="zh-CN" altLang="en-US" dirty="0"/>
        </a:p>
      </dgm:t>
    </dgm:pt>
    <dgm:pt modelId="{4EEDD054-B603-4E5D-B263-E1BA4FA0C291}" type="par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C7524695-07B3-4DFF-8E9E-A9490CD93DBC}" type="sib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7C626160-961E-4D9A-B21A-37D3C5F7D3D2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边界优化</a:t>
          </a:r>
          <a:endParaRPr lang="zh-CN" altLang="en-US" dirty="0"/>
        </a:p>
      </dgm:t>
    </dgm:pt>
    <dgm:pt modelId="{A3E6A751-2244-4236-8FF5-455C6751C354}" type="par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B80FB77B-1B13-4B5A-BD6F-91BD79121A2A}" type="sib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F20245AD-DF8F-42C8-A947-C271FC98A0FC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网络优化</a:t>
          </a:r>
          <a:endParaRPr lang="zh-CN" altLang="en-US" dirty="0"/>
        </a:p>
      </dgm:t>
    </dgm:pt>
    <dgm:pt modelId="{51EB6B47-012B-433A-861F-3622BA3B078E}" type="par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D0B397B1-6B70-47C8-B166-D77BEAE1E8FD}" type="sib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A15E2759-5532-4AB7-8D81-827652C6AA6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能力贡献</a:t>
          </a:r>
          <a:endParaRPr lang="zh-CN" altLang="en-US" dirty="0"/>
        </a:p>
      </dgm:t>
    </dgm:pt>
    <dgm:pt modelId="{1E6415AC-D5EE-4166-BBFA-406BD0945B89}" type="par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54C54C37-0710-4A58-BDB5-E58E97058B0D}" type="sib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638C01B1-5863-4EE5-A82F-A9DE41A2AD3E}" type="pres">
      <dgm:prSet presAssocID="{2803EE5B-6B84-467A-A654-5B1868CC78F9}" presName="Name0" presStyleCnt="0">
        <dgm:presLayoutVars>
          <dgm:dir/>
          <dgm:animLvl val="lvl"/>
          <dgm:resizeHandles val="exact"/>
        </dgm:presLayoutVars>
      </dgm:prSet>
      <dgm:spPr/>
    </dgm:pt>
    <dgm:pt modelId="{62FEDD02-585D-48A0-9E22-E9DEE46274B1}" type="pres">
      <dgm:prSet presAssocID="{D318973A-07EA-4C17-AF02-D662EF26E4B4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9B2A03-81D4-4632-B488-AA20093C08F8}" type="pres">
      <dgm:prSet presAssocID="{5A951A9B-C12F-48B8-A74E-94DAA613795C}" presName="parTxOnlySpace" presStyleCnt="0"/>
      <dgm:spPr/>
    </dgm:pt>
    <dgm:pt modelId="{2BA3F3D9-866C-444A-9FFB-3EC8A93E8ABB}" type="pres">
      <dgm:prSet presAssocID="{4E6272A7-9C4C-4447-876A-7B5C240B9DE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27FBB-8B15-4779-AAFC-CFAFF923555A}" type="pres">
      <dgm:prSet presAssocID="{AD6334A8-3F7C-460A-A661-03E5466DF36F}" presName="parTxOnlySpace" presStyleCnt="0"/>
      <dgm:spPr/>
    </dgm:pt>
    <dgm:pt modelId="{365A819A-7641-4681-B32C-4557F11E3664}" type="pres">
      <dgm:prSet presAssocID="{D5C13F04-A1E7-4911-B6BF-9E28585E8E57}" presName="parTxOnly" presStyleLbl="node1" presStyleIdx="2" presStyleCnt="7" custLinFactNeighborX="47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B2F8AA-EC0F-4E3A-BF5E-19EF46B44FF7}" type="pres">
      <dgm:prSet presAssocID="{11D94AC4-5FA3-4BE0-AFCD-8825DC440B0F}" presName="parTxOnlySpace" presStyleCnt="0"/>
      <dgm:spPr/>
    </dgm:pt>
    <dgm:pt modelId="{DE3E787B-7269-45A0-B5CD-16A60D675438}" type="pres">
      <dgm:prSet presAssocID="{6C61FBC0-C8E6-441A-8F40-23567CA27BDF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EC0463-0F47-49A6-94AD-81C38188124C}" type="pres">
      <dgm:prSet presAssocID="{C7524695-07B3-4DFF-8E9E-A9490CD93DBC}" presName="parTxOnlySpace" presStyleCnt="0"/>
      <dgm:spPr/>
    </dgm:pt>
    <dgm:pt modelId="{9DC27DA1-375A-4DA5-BB10-730CF72AB004}" type="pres">
      <dgm:prSet presAssocID="{7C626160-961E-4D9A-B21A-37D3C5F7D3D2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D82792-C682-4139-B212-37DAAA146926}" type="pres">
      <dgm:prSet presAssocID="{B80FB77B-1B13-4B5A-BD6F-91BD79121A2A}" presName="parTxOnlySpace" presStyleCnt="0"/>
      <dgm:spPr/>
    </dgm:pt>
    <dgm:pt modelId="{BACF0D4D-3ED8-4B46-8F87-EC0B2E075178}" type="pres">
      <dgm:prSet presAssocID="{F20245AD-DF8F-42C8-A947-C271FC98A0F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F23E86-6568-40E6-A324-7F807D27D451}" type="pres">
      <dgm:prSet presAssocID="{D0B397B1-6B70-47C8-B166-D77BEAE1E8FD}" presName="parTxOnlySpace" presStyleCnt="0"/>
      <dgm:spPr/>
    </dgm:pt>
    <dgm:pt modelId="{F1900E52-4BFB-4E1C-B9AC-1216542E0DC6}" type="pres">
      <dgm:prSet presAssocID="{A15E2759-5532-4AB7-8D81-827652C6AA6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FED6E83-AD3E-461C-BBA6-953F07B80BD3}" srcId="{2803EE5B-6B84-467A-A654-5B1868CC78F9}" destId="{6C61FBC0-C8E6-441A-8F40-23567CA27BDF}" srcOrd="3" destOrd="0" parTransId="{4EEDD054-B603-4E5D-B263-E1BA4FA0C291}" sibTransId="{C7524695-07B3-4DFF-8E9E-A9490CD93DBC}"/>
    <dgm:cxn modelId="{6D22351E-FB7C-4256-8DF7-4366D40E9AA5}" type="presOf" srcId="{7C626160-961E-4D9A-B21A-37D3C5F7D3D2}" destId="{9DC27DA1-375A-4DA5-BB10-730CF72AB004}" srcOrd="0" destOrd="0" presId="urn:microsoft.com/office/officeart/2005/8/layout/chevron1"/>
    <dgm:cxn modelId="{4280598F-FC5A-4FC7-BC03-1CB9E5B3FA6E}" srcId="{2803EE5B-6B84-467A-A654-5B1868CC78F9}" destId="{D318973A-07EA-4C17-AF02-D662EF26E4B4}" srcOrd="0" destOrd="0" parTransId="{023FACF4-0147-4828-8680-9B7D2B21FA67}" sibTransId="{5A951A9B-C12F-48B8-A74E-94DAA613795C}"/>
    <dgm:cxn modelId="{6341DB42-0A7B-474D-9CD1-3DEFE978ED1B}" type="presOf" srcId="{A15E2759-5532-4AB7-8D81-827652C6AA66}" destId="{F1900E52-4BFB-4E1C-B9AC-1216542E0DC6}" srcOrd="0" destOrd="0" presId="urn:microsoft.com/office/officeart/2005/8/layout/chevron1"/>
    <dgm:cxn modelId="{89B015B4-6E99-4955-A20F-F64C22006F76}" type="presOf" srcId="{D318973A-07EA-4C17-AF02-D662EF26E4B4}" destId="{62FEDD02-585D-48A0-9E22-E9DEE46274B1}" srcOrd="0" destOrd="0" presId="urn:microsoft.com/office/officeart/2005/8/layout/chevron1"/>
    <dgm:cxn modelId="{761CBBB3-CFB0-48E9-B762-3648A1F0DAF3}" type="presOf" srcId="{F20245AD-DF8F-42C8-A947-C271FC98A0FC}" destId="{BACF0D4D-3ED8-4B46-8F87-EC0B2E075178}" srcOrd="0" destOrd="0" presId="urn:microsoft.com/office/officeart/2005/8/layout/chevron1"/>
    <dgm:cxn modelId="{C1844CBB-DF22-457D-A085-1168005890D2}" type="presOf" srcId="{4E6272A7-9C4C-4447-876A-7B5C240B9DE6}" destId="{2BA3F3D9-866C-444A-9FFB-3EC8A93E8ABB}" srcOrd="0" destOrd="0" presId="urn:microsoft.com/office/officeart/2005/8/layout/chevron1"/>
    <dgm:cxn modelId="{1A28F19F-3B9E-473D-8AB9-CFC3427D22FA}" srcId="{2803EE5B-6B84-467A-A654-5B1868CC78F9}" destId="{7C626160-961E-4D9A-B21A-37D3C5F7D3D2}" srcOrd="4" destOrd="0" parTransId="{A3E6A751-2244-4236-8FF5-455C6751C354}" sibTransId="{B80FB77B-1B13-4B5A-BD6F-91BD79121A2A}"/>
    <dgm:cxn modelId="{F0654449-D1F7-4699-AD0A-DF763806066A}" srcId="{2803EE5B-6B84-467A-A654-5B1868CC78F9}" destId="{F20245AD-DF8F-42C8-A947-C271FC98A0FC}" srcOrd="5" destOrd="0" parTransId="{51EB6B47-012B-433A-861F-3622BA3B078E}" sibTransId="{D0B397B1-6B70-47C8-B166-D77BEAE1E8FD}"/>
    <dgm:cxn modelId="{50521EEF-E516-41F2-B0F6-5DCE4DE030D4}" type="presOf" srcId="{6C61FBC0-C8E6-441A-8F40-23567CA27BDF}" destId="{DE3E787B-7269-45A0-B5CD-16A60D675438}" srcOrd="0" destOrd="0" presId="urn:microsoft.com/office/officeart/2005/8/layout/chevron1"/>
    <dgm:cxn modelId="{ADFF6A2C-D828-46DD-A113-DAA585712BE3}" type="presOf" srcId="{2803EE5B-6B84-467A-A654-5B1868CC78F9}" destId="{638C01B1-5863-4EE5-A82F-A9DE41A2AD3E}" srcOrd="0" destOrd="0" presId="urn:microsoft.com/office/officeart/2005/8/layout/chevron1"/>
    <dgm:cxn modelId="{9A3F74BB-DC34-459C-81B5-95B4346AA48E}" type="presOf" srcId="{D5C13F04-A1E7-4911-B6BF-9E28585E8E57}" destId="{365A819A-7641-4681-B32C-4557F11E3664}" srcOrd="0" destOrd="0" presId="urn:microsoft.com/office/officeart/2005/8/layout/chevron1"/>
    <dgm:cxn modelId="{4701E9C7-73AF-42D2-898E-44BF72033428}" srcId="{2803EE5B-6B84-467A-A654-5B1868CC78F9}" destId="{D5C13F04-A1E7-4911-B6BF-9E28585E8E57}" srcOrd="2" destOrd="0" parTransId="{14FEB07C-C18A-4AF0-BA66-F10E7E28A360}" sibTransId="{11D94AC4-5FA3-4BE0-AFCD-8825DC440B0F}"/>
    <dgm:cxn modelId="{F0125C4E-AED3-4D0F-B526-66EA57670E1B}" srcId="{2803EE5B-6B84-467A-A654-5B1868CC78F9}" destId="{4E6272A7-9C4C-4447-876A-7B5C240B9DE6}" srcOrd="1" destOrd="0" parTransId="{40669508-4BC7-4CB2-A066-AC792795D2AC}" sibTransId="{AD6334A8-3F7C-460A-A661-03E5466DF36F}"/>
    <dgm:cxn modelId="{A709AF57-6D12-486B-A98F-34D406AE0119}" srcId="{2803EE5B-6B84-467A-A654-5B1868CC78F9}" destId="{A15E2759-5532-4AB7-8D81-827652C6AA66}" srcOrd="6" destOrd="0" parTransId="{1E6415AC-D5EE-4166-BBFA-406BD0945B89}" sibTransId="{54C54C37-0710-4A58-BDB5-E58E97058B0D}"/>
    <dgm:cxn modelId="{123A1E7F-51A3-453F-8155-FACC5CA98605}" type="presParOf" srcId="{638C01B1-5863-4EE5-A82F-A9DE41A2AD3E}" destId="{62FEDD02-585D-48A0-9E22-E9DEE46274B1}" srcOrd="0" destOrd="0" presId="urn:microsoft.com/office/officeart/2005/8/layout/chevron1"/>
    <dgm:cxn modelId="{A2FC15D5-3AD6-46BC-87D2-4E77E697093A}" type="presParOf" srcId="{638C01B1-5863-4EE5-A82F-A9DE41A2AD3E}" destId="{B69B2A03-81D4-4632-B488-AA20093C08F8}" srcOrd="1" destOrd="0" presId="urn:microsoft.com/office/officeart/2005/8/layout/chevron1"/>
    <dgm:cxn modelId="{22206A5C-69F5-4F38-93CB-14D84CD77FF9}" type="presParOf" srcId="{638C01B1-5863-4EE5-A82F-A9DE41A2AD3E}" destId="{2BA3F3D9-866C-444A-9FFB-3EC8A93E8ABB}" srcOrd="2" destOrd="0" presId="urn:microsoft.com/office/officeart/2005/8/layout/chevron1"/>
    <dgm:cxn modelId="{7BAB3FD0-2554-4720-87BB-D36519BCAB37}" type="presParOf" srcId="{638C01B1-5863-4EE5-A82F-A9DE41A2AD3E}" destId="{B0427FBB-8B15-4779-AAFC-CFAFF923555A}" srcOrd="3" destOrd="0" presId="urn:microsoft.com/office/officeart/2005/8/layout/chevron1"/>
    <dgm:cxn modelId="{72531548-5FF1-42A0-B90B-704FB9AA0507}" type="presParOf" srcId="{638C01B1-5863-4EE5-A82F-A9DE41A2AD3E}" destId="{365A819A-7641-4681-B32C-4557F11E3664}" srcOrd="4" destOrd="0" presId="urn:microsoft.com/office/officeart/2005/8/layout/chevron1"/>
    <dgm:cxn modelId="{E13FFCC1-1420-47EC-9CB3-19E67A4AD1A1}" type="presParOf" srcId="{638C01B1-5863-4EE5-A82F-A9DE41A2AD3E}" destId="{7CB2F8AA-EC0F-4E3A-BF5E-19EF46B44FF7}" srcOrd="5" destOrd="0" presId="urn:microsoft.com/office/officeart/2005/8/layout/chevron1"/>
    <dgm:cxn modelId="{E30F5328-C832-4C99-A02E-DD9B0D9DCB17}" type="presParOf" srcId="{638C01B1-5863-4EE5-A82F-A9DE41A2AD3E}" destId="{DE3E787B-7269-45A0-B5CD-16A60D675438}" srcOrd="6" destOrd="0" presId="urn:microsoft.com/office/officeart/2005/8/layout/chevron1"/>
    <dgm:cxn modelId="{C4CB06DC-3C29-4DA8-886E-9B64354BABA1}" type="presParOf" srcId="{638C01B1-5863-4EE5-A82F-A9DE41A2AD3E}" destId="{59EC0463-0F47-49A6-94AD-81C38188124C}" srcOrd="7" destOrd="0" presId="urn:microsoft.com/office/officeart/2005/8/layout/chevron1"/>
    <dgm:cxn modelId="{DD02F19B-CD64-47B3-9461-8180964CAE4B}" type="presParOf" srcId="{638C01B1-5863-4EE5-A82F-A9DE41A2AD3E}" destId="{9DC27DA1-375A-4DA5-BB10-730CF72AB004}" srcOrd="8" destOrd="0" presId="urn:microsoft.com/office/officeart/2005/8/layout/chevron1"/>
    <dgm:cxn modelId="{473D0D26-45F1-48EE-982A-C8BC0FEE7AA5}" type="presParOf" srcId="{638C01B1-5863-4EE5-A82F-A9DE41A2AD3E}" destId="{E9D82792-C682-4139-B212-37DAAA146926}" srcOrd="9" destOrd="0" presId="urn:microsoft.com/office/officeart/2005/8/layout/chevron1"/>
    <dgm:cxn modelId="{6E5D7BAA-1F55-4CA2-8D2E-60FEAAEC08A8}" type="presParOf" srcId="{638C01B1-5863-4EE5-A82F-A9DE41A2AD3E}" destId="{BACF0D4D-3ED8-4B46-8F87-EC0B2E075178}" srcOrd="10" destOrd="0" presId="urn:microsoft.com/office/officeart/2005/8/layout/chevron1"/>
    <dgm:cxn modelId="{243D0CCB-D566-4282-88FC-FBADDB9333BF}" type="presParOf" srcId="{638C01B1-5863-4EE5-A82F-A9DE41A2AD3E}" destId="{3FF23E86-6568-40E6-A324-7F807D27D451}" srcOrd="11" destOrd="0" presId="urn:microsoft.com/office/officeart/2005/8/layout/chevron1"/>
    <dgm:cxn modelId="{06D99802-C094-45C8-8820-995147A9FA14}" type="presParOf" srcId="{638C01B1-5863-4EE5-A82F-A9DE41A2AD3E}" destId="{F1900E52-4BFB-4E1C-B9AC-1216542E0DC6}" srcOrd="12" destOrd="0" presId="urn:microsoft.com/office/officeart/2005/8/layout/chevron1"/>
  </dgm:cxnLst>
  <dgm:bg/>
  <dgm:whole>
    <a:ln>
      <a:solidFill>
        <a:schemeClr val="bg1">
          <a:lumMod val="65000"/>
        </a:schemeClr>
      </a:solidFill>
    </a:ln>
  </dgm:whole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5264016-B46B-464F-B7E8-B2F39396C3E1}" type="doc">
      <dgm:prSet loTypeId="urn:microsoft.com/office/officeart/2005/8/layout/pList2#1" loCatId="list" qsTypeId="urn:microsoft.com/office/officeart/2005/8/quickstyle/simple1" qsCatId="simple" csTypeId="urn:microsoft.com/office/officeart/2005/8/colors/accent1_2" csCatId="accent1" phldr="1"/>
      <dgm:spPr/>
    </dgm:pt>
    <dgm:pt modelId="{40351ACD-36E7-40CE-9B79-C4A99D17E9E1}">
      <dgm:prSet phldrT="[文本]" custT="1"/>
      <dgm:spPr>
        <a:solidFill>
          <a:srgbClr val="9A79B3"/>
        </a:solidFill>
      </dgm:spPr>
      <dgm:t>
        <a:bodyPr anchor="t" anchorCtr="0"/>
        <a:lstStyle/>
        <a:p>
          <a:r>
            <a:rPr lang="zh-CN" altLang="en-US" sz="1800" b="1" dirty="0" smtClean="0"/>
            <a:t>需求</a:t>
          </a:r>
          <a:endParaRPr lang="en-US" altLang="zh-CN" sz="1800" b="1" dirty="0" smtClean="0"/>
        </a:p>
        <a:p>
          <a:r>
            <a:rPr lang="zh-CN" altLang="en-US" sz="1600" dirty="0" smtClean="0"/>
            <a:t>策划提出新的表现元素</a:t>
          </a:r>
          <a:endParaRPr lang="zh-CN" altLang="en-US" sz="1600" dirty="0"/>
        </a:p>
      </dgm:t>
    </dgm:pt>
    <dgm:pt modelId="{B7FA53AB-AC4E-43D3-A007-C931AD1FE9E8}" type="parTrans" cxnId="{3930C75B-4C4D-457B-9E31-0EB07B438B13}">
      <dgm:prSet/>
      <dgm:spPr/>
      <dgm:t>
        <a:bodyPr/>
        <a:lstStyle/>
        <a:p>
          <a:endParaRPr lang="zh-CN" altLang="en-US"/>
        </a:p>
      </dgm:t>
    </dgm:pt>
    <dgm:pt modelId="{860BCD42-891E-4F44-AAAD-72C4166000D5}" type="sibTrans" cxnId="{3930C75B-4C4D-457B-9E31-0EB07B438B13}">
      <dgm:prSet/>
      <dgm:spPr/>
      <dgm:t>
        <a:bodyPr/>
        <a:lstStyle/>
        <a:p>
          <a:endParaRPr lang="zh-CN" altLang="en-US"/>
        </a:p>
      </dgm:t>
    </dgm:pt>
    <dgm:pt modelId="{6E0E4004-576C-475B-835C-C97B7A0602A1}">
      <dgm:prSet phldrT="[文本]" custT="1"/>
      <dgm:spPr>
        <a:solidFill>
          <a:srgbClr val="9A79B3"/>
        </a:solidFill>
      </dgm:spPr>
      <dgm:t>
        <a:bodyPr anchor="t" anchorCtr="0"/>
        <a:lstStyle/>
        <a:p>
          <a:r>
            <a:rPr lang="zh-CN" altLang="en-US" sz="1800" b="1" dirty="0" smtClean="0"/>
            <a:t>定制</a:t>
          </a:r>
          <a:endParaRPr lang="en-US" altLang="zh-CN" sz="1800" b="1" dirty="0" smtClean="0"/>
        </a:p>
        <a:p>
          <a:r>
            <a:rPr lang="zh-CN" altLang="en-US" sz="1600" dirty="0" smtClean="0"/>
            <a:t>程序实现组件及组件驱动逻辑</a:t>
          </a:r>
          <a:endParaRPr lang="zh-CN" altLang="en-US" sz="1600" dirty="0"/>
        </a:p>
      </dgm:t>
    </dgm:pt>
    <dgm:pt modelId="{9A597B80-FA9D-473B-92DB-8933CA6A5FF6}" type="parTrans" cxnId="{840957D1-EF2F-4C67-AF71-EF7DABED3822}">
      <dgm:prSet/>
      <dgm:spPr/>
      <dgm:t>
        <a:bodyPr/>
        <a:lstStyle/>
        <a:p>
          <a:endParaRPr lang="zh-CN" altLang="en-US"/>
        </a:p>
      </dgm:t>
    </dgm:pt>
    <dgm:pt modelId="{9C962442-2F13-4CD8-980D-09592ADAF9BF}" type="sibTrans" cxnId="{840957D1-EF2F-4C67-AF71-EF7DABED3822}">
      <dgm:prSet/>
      <dgm:spPr/>
      <dgm:t>
        <a:bodyPr/>
        <a:lstStyle/>
        <a:p>
          <a:endParaRPr lang="zh-CN" altLang="en-US"/>
        </a:p>
      </dgm:t>
    </dgm:pt>
    <dgm:pt modelId="{DA290C81-FB34-44F6-92B2-820F002D502C}">
      <dgm:prSet phldrT="[文本]" custT="1"/>
      <dgm:spPr>
        <a:solidFill>
          <a:srgbClr val="9A79B3"/>
        </a:solidFill>
      </dgm:spPr>
      <dgm:t>
        <a:bodyPr anchor="t" anchorCtr="0"/>
        <a:lstStyle/>
        <a:p>
          <a:r>
            <a:rPr lang="zh-CN" altLang="en-US" sz="1800" b="1" dirty="0" smtClean="0"/>
            <a:t>组装</a:t>
          </a:r>
          <a:endParaRPr lang="en-US" altLang="zh-CN" sz="1800" b="1" dirty="0" smtClean="0"/>
        </a:p>
        <a:p>
          <a:r>
            <a:rPr lang="zh-CN" altLang="en-US" sz="1600" dirty="0" smtClean="0"/>
            <a:t>策划挑选合适组件装配行为</a:t>
          </a:r>
          <a:endParaRPr lang="zh-CN" altLang="en-US" sz="1600" dirty="0"/>
        </a:p>
      </dgm:t>
    </dgm:pt>
    <dgm:pt modelId="{6B3C978D-74FC-439D-950D-7CDD838D94DA}" type="parTrans" cxnId="{39C96985-DD05-472F-8A74-16751F0F457A}">
      <dgm:prSet/>
      <dgm:spPr/>
      <dgm:t>
        <a:bodyPr/>
        <a:lstStyle/>
        <a:p>
          <a:endParaRPr lang="zh-CN" altLang="en-US"/>
        </a:p>
      </dgm:t>
    </dgm:pt>
    <dgm:pt modelId="{42CC8D0F-4D36-4BB1-8AB2-A0F29AAB266C}" type="sibTrans" cxnId="{39C96985-DD05-472F-8A74-16751F0F457A}">
      <dgm:prSet/>
      <dgm:spPr/>
      <dgm:t>
        <a:bodyPr/>
        <a:lstStyle/>
        <a:p>
          <a:endParaRPr lang="zh-CN" altLang="en-US"/>
        </a:p>
      </dgm:t>
    </dgm:pt>
    <dgm:pt modelId="{54B657B7-5631-429D-B42A-2E63570D68C4}">
      <dgm:prSet phldrT="[文本]" custT="1"/>
      <dgm:spPr>
        <a:solidFill>
          <a:srgbClr val="9A79B3"/>
        </a:solidFill>
      </dgm:spPr>
      <dgm:t>
        <a:bodyPr anchor="t" anchorCtr="0"/>
        <a:lstStyle/>
        <a:p>
          <a:r>
            <a:rPr lang="zh-CN" altLang="en-US" sz="1800" b="1" dirty="0" smtClean="0"/>
            <a:t>驱动</a:t>
          </a:r>
          <a:endParaRPr lang="en-US" altLang="zh-CN" sz="1800" b="1" dirty="0" smtClean="0"/>
        </a:p>
        <a:p>
          <a:r>
            <a:rPr lang="zh-CN" altLang="en-US" sz="1600" dirty="0" smtClean="0"/>
            <a:t>组件实例化，执行组件驱动逻辑</a:t>
          </a:r>
          <a:endParaRPr lang="zh-CN" altLang="en-US" sz="1600" dirty="0"/>
        </a:p>
      </dgm:t>
    </dgm:pt>
    <dgm:pt modelId="{594CB13C-956F-41FC-B120-F6691600EF50}" type="parTrans" cxnId="{C17B5F28-DB86-4F74-9A1B-609BA40CFF1E}">
      <dgm:prSet/>
      <dgm:spPr/>
      <dgm:t>
        <a:bodyPr/>
        <a:lstStyle/>
        <a:p>
          <a:endParaRPr lang="zh-CN" altLang="en-US"/>
        </a:p>
      </dgm:t>
    </dgm:pt>
    <dgm:pt modelId="{56164424-1132-4B6A-AC9F-2900E6020202}" type="sibTrans" cxnId="{C17B5F28-DB86-4F74-9A1B-609BA40CFF1E}">
      <dgm:prSet/>
      <dgm:spPr/>
      <dgm:t>
        <a:bodyPr/>
        <a:lstStyle/>
        <a:p>
          <a:endParaRPr lang="zh-CN" altLang="en-US"/>
        </a:p>
      </dgm:t>
    </dgm:pt>
    <dgm:pt modelId="{F18435F1-8C1C-4FFE-A71C-9AA7AA37F329}" type="pres">
      <dgm:prSet presAssocID="{45264016-B46B-464F-B7E8-B2F39396C3E1}" presName="Name0" presStyleCnt="0">
        <dgm:presLayoutVars>
          <dgm:dir/>
          <dgm:resizeHandles val="exact"/>
        </dgm:presLayoutVars>
      </dgm:prSet>
      <dgm:spPr/>
    </dgm:pt>
    <dgm:pt modelId="{38048315-A038-43A8-A161-4DBE44959C09}" type="pres">
      <dgm:prSet presAssocID="{45264016-B46B-464F-B7E8-B2F39396C3E1}" presName="bkgdShp" presStyleLbl="alignAccFollowNode1" presStyleIdx="0" presStyleCnt="1"/>
      <dgm:spPr>
        <a:solidFill>
          <a:srgbClr val="CC9900">
            <a:alpha val="90000"/>
          </a:srgbClr>
        </a:solidFill>
      </dgm:spPr>
    </dgm:pt>
    <dgm:pt modelId="{9AEEBF65-1E6A-449A-977B-70342D542EC0}" type="pres">
      <dgm:prSet presAssocID="{45264016-B46B-464F-B7E8-B2F39396C3E1}" presName="linComp" presStyleCnt="0"/>
      <dgm:spPr/>
    </dgm:pt>
    <dgm:pt modelId="{20EB0630-4BB8-4FE4-9741-5D9E891F6ECC}" type="pres">
      <dgm:prSet presAssocID="{40351ACD-36E7-40CE-9B79-C4A99D17E9E1}" presName="compNode" presStyleCnt="0"/>
      <dgm:spPr/>
    </dgm:pt>
    <dgm:pt modelId="{B8205D93-F762-4FEF-8831-8A371C2E6AD5}" type="pres">
      <dgm:prSet presAssocID="{40351ACD-36E7-40CE-9B79-C4A99D17E9E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3F836F-EB74-4D9E-A805-17919D1C95C8}" type="pres">
      <dgm:prSet presAssocID="{40351ACD-36E7-40CE-9B79-C4A99D17E9E1}" presName="invisiNode" presStyleLbl="node1" presStyleIdx="0" presStyleCnt="4"/>
      <dgm:spPr/>
    </dgm:pt>
    <dgm:pt modelId="{97050AB9-7E5E-4D9C-A21C-F89F7706FC23}" type="pres">
      <dgm:prSet presAssocID="{40351ACD-36E7-40CE-9B79-C4A99D17E9E1}" presName="imagNode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94B21BE5-283C-42B3-87E9-C0769956F690}" type="pres">
      <dgm:prSet presAssocID="{860BCD42-891E-4F44-AAAD-72C4166000D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D6653E4-3881-486A-BAF7-4D50B11F77D0}" type="pres">
      <dgm:prSet presAssocID="{6E0E4004-576C-475B-835C-C97B7A0602A1}" presName="compNode" presStyleCnt="0"/>
      <dgm:spPr/>
    </dgm:pt>
    <dgm:pt modelId="{06A861D1-ABA8-4212-ACC2-0B8E16D5D94E}" type="pres">
      <dgm:prSet presAssocID="{6E0E4004-576C-475B-835C-C97B7A0602A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F514F1-68F8-4F77-94B9-AE563F3CF392}" type="pres">
      <dgm:prSet presAssocID="{6E0E4004-576C-475B-835C-C97B7A0602A1}" presName="invisiNode" presStyleLbl="node1" presStyleIdx="1" presStyleCnt="4"/>
      <dgm:spPr/>
    </dgm:pt>
    <dgm:pt modelId="{87ED2436-7BA6-42BE-A835-6F460EF356A4}" type="pres">
      <dgm:prSet presAssocID="{6E0E4004-576C-475B-835C-C97B7A0602A1}" presName="imagNode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7BD97099-844C-4B40-88B2-A318AE6E9C09}" type="pres">
      <dgm:prSet presAssocID="{9C962442-2F13-4CD8-980D-09592ADAF9B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E803AEE1-8DF2-464A-ABE7-CFE9E0C82729}" type="pres">
      <dgm:prSet presAssocID="{DA290C81-FB34-44F6-92B2-820F002D502C}" presName="compNode" presStyleCnt="0"/>
      <dgm:spPr/>
    </dgm:pt>
    <dgm:pt modelId="{77E16F95-4E86-4300-A834-E6551BE2D0C1}" type="pres">
      <dgm:prSet presAssocID="{DA290C81-FB34-44F6-92B2-820F002D502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97A570-197B-4CF1-9D61-C20C347F2907}" type="pres">
      <dgm:prSet presAssocID="{DA290C81-FB34-44F6-92B2-820F002D502C}" presName="invisiNode" presStyleLbl="node1" presStyleIdx="2" presStyleCnt="4"/>
      <dgm:spPr/>
    </dgm:pt>
    <dgm:pt modelId="{244D79AC-4FBA-4C6A-B003-FA57470606D0}" type="pres">
      <dgm:prSet presAssocID="{DA290C81-FB34-44F6-92B2-820F002D502C}" presName="imagNode" presStyleLbl="fgImgPlace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9E8EC08C-2699-4125-B70C-B42088C28418}" type="pres">
      <dgm:prSet presAssocID="{42CC8D0F-4D36-4BB1-8AB2-A0F29AAB266C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9C476EFA-FA4A-45F2-AFDF-5C8B32FD3989}" type="pres">
      <dgm:prSet presAssocID="{54B657B7-5631-429D-B42A-2E63570D68C4}" presName="compNode" presStyleCnt="0"/>
      <dgm:spPr/>
    </dgm:pt>
    <dgm:pt modelId="{AD58FDED-2350-4C00-ACDC-5018F398AE48}" type="pres">
      <dgm:prSet presAssocID="{54B657B7-5631-429D-B42A-2E63570D68C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A1AEC1-52F6-4BF8-9827-67935D44FC39}" type="pres">
      <dgm:prSet presAssocID="{54B657B7-5631-429D-B42A-2E63570D68C4}" presName="invisiNode" presStyleLbl="node1" presStyleIdx="3" presStyleCnt="4"/>
      <dgm:spPr/>
    </dgm:pt>
    <dgm:pt modelId="{3186CE4B-8F93-4A42-97BC-003FE0679D92}" type="pres">
      <dgm:prSet presAssocID="{54B657B7-5631-429D-B42A-2E63570D68C4}" presName="imagNode" presStyleLbl="fgImgPlace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</dgm:ptLst>
  <dgm:cxnLst>
    <dgm:cxn modelId="{3930C75B-4C4D-457B-9E31-0EB07B438B13}" srcId="{45264016-B46B-464F-B7E8-B2F39396C3E1}" destId="{40351ACD-36E7-40CE-9B79-C4A99D17E9E1}" srcOrd="0" destOrd="0" parTransId="{B7FA53AB-AC4E-43D3-A007-C931AD1FE9E8}" sibTransId="{860BCD42-891E-4F44-AAAD-72C4166000D5}"/>
    <dgm:cxn modelId="{1B0925EA-0EF8-4EF9-BDFD-93A74DC94E21}" type="presOf" srcId="{6E0E4004-576C-475B-835C-C97B7A0602A1}" destId="{06A861D1-ABA8-4212-ACC2-0B8E16D5D94E}" srcOrd="0" destOrd="0" presId="urn:microsoft.com/office/officeart/2005/8/layout/pList2#1"/>
    <dgm:cxn modelId="{8A3FC051-229D-46E2-A6EB-A1C40D08935D}" type="presOf" srcId="{45264016-B46B-464F-B7E8-B2F39396C3E1}" destId="{F18435F1-8C1C-4FFE-A71C-9AA7AA37F329}" srcOrd="0" destOrd="0" presId="urn:microsoft.com/office/officeart/2005/8/layout/pList2#1"/>
    <dgm:cxn modelId="{39C96985-DD05-472F-8A74-16751F0F457A}" srcId="{45264016-B46B-464F-B7E8-B2F39396C3E1}" destId="{DA290C81-FB34-44F6-92B2-820F002D502C}" srcOrd="2" destOrd="0" parTransId="{6B3C978D-74FC-439D-950D-7CDD838D94DA}" sibTransId="{42CC8D0F-4D36-4BB1-8AB2-A0F29AAB266C}"/>
    <dgm:cxn modelId="{4A282081-9AAD-4EFC-8E82-C7FB4B664F3F}" type="presOf" srcId="{54B657B7-5631-429D-B42A-2E63570D68C4}" destId="{AD58FDED-2350-4C00-ACDC-5018F398AE48}" srcOrd="0" destOrd="0" presId="urn:microsoft.com/office/officeart/2005/8/layout/pList2#1"/>
    <dgm:cxn modelId="{BBBE6C6E-E506-4C3A-B3D9-AEC3BB1192F3}" type="presOf" srcId="{860BCD42-891E-4F44-AAAD-72C4166000D5}" destId="{94B21BE5-283C-42B3-87E9-C0769956F690}" srcOrd="0" destOrd="0" presId="urn:microsoft.com/office/officeart/2005/8/layout/pList2#1"/>
    <dgm:cxn modelId="{C17B5F28-DB86-4F74-9A1B-609BA40CFF1E}" srcId="{45264016-B46B-464F-B7E8-B2F39396C3E1}" destId="{54B657B7-5631-429D-B42A-2E63570D68C4}" srcOrd="3" destOrd="0" parTransId="{594CB13C-956F-41FC-B120-F6691600EF50}" sibTransId="{56164424-1132-4B6A-AC9F-2900E6020202}"/>
    <dgm:cxn modelId="{83EB1182-1BCC-45A2-8E60-7579AD3BBF4F}" type="presOf" srcId="{40351ACD-36E7-40CE-9B79-C4A99D17E9E1}" destId="{B8205D93-F762-4FEF-8831-8A371C2E6AD5}" srcOrd="0" destOrd="0" presId="urn:microsoft.com/office/officeart/2005/8/layout/pList2#1"/>
    <dgm:cxn modelId="{814C1F65-311B-4884-833F-CE050A5F64E4}" type="presOf" srcId="{DA290C81-FB34-44F6-92B2-820F002D502C}" destId="{77E16F95-4E86-4300-A834-E6551BE2D0C1}" srcOrd="0" destOrd="0" presId="urn:microsoft.com/office/officeart/2005/8/layout/pList2#1"/>
    <dgm:cxn modelId="{840957D1-EF2F-4C67-AF71-EF7DABED3822}" srcId="{45264016-B46B-464F-B7E8-B2F39396C3E1}" destId="{6E0E4004-576C-475B-835C-C97B7A0602A1}" srcOrd="1" destOrd="0" parTransId="{9A597B80-FA9D-473B-92DB-8933CA6A5FF6}" sibTransId="{9C962442-2F13-4CD8-980D-09592ADAF9BF}"/>
    <dgm:cxn modelId="{10C5565A-162C-4149-9BA7-488207C34403}" type="presOf" srcId="{42CC8D0F-4D36-4BB1-8AB2-A0F29AAB266C}" destId="{9E8EC08C-2699-4125-B70C-B42088C28418}" srcOrd="0" destOrd="0" presId="urn:microsoft.com/office/officeart/2005/8/layout/pList2#1"/>
    <dgm:cxn modelId="{9CEF3251-DA21-45C7-AE28-72E369ACD094}" type="presOf" srcId="{9C962442-2F13-4CD8-980D-09592ADAF9BF}" destId="{7BD97099-844C-4B40-88B2-A318AE6E9C09}" srcOrd="0" destOrd="0" presId="urn:microsoft.com/office/officeart/2005/8/layout/pList2#1"/>
    <dgm:cxn modelId="{638BC7D2-6F87-47BE-BD99-4BD0F20813C6}" type="presParOf" srcId="{F18435F1-8C1C-4FFE-A71C-9AA7AA37F329}" destId="{38048315-A038-43A8-A161-4DBE44959C09}" srcOrd="0" destOrd="0" presId="urn:microsoft.com/office/officeart/2005/8/layout/pList2#1"/>
    <dgm:cxn modelId="{C0311E0B-7530-42C2-BD44-167BCDBE24BC}" type="presParOf" srcId="{F18435F1-8C1C-4FFE-A71C-9AA7AA37F329}" destId="{9AEEBF65-1E6A-449A-977B-70342D542EC0}" srcOrd="1" destOrd="0" presId="urn:microsoft.com/office/officeart/2005/8/layout/pList2#1"/>
    <dgm:cxn modelId="{CDCCC135-7F4C-4499-A8C7-BA60E758B671}" type="presParOf" srcId="{9AEEBF65-1E6A-449A-977B-70342D542EC0}" destId="{20EB0630-4BB8-4FE4-9741-5D9E891F6ECC}" srcOrd="0" destOrd="0" presId="urn:microsoft.com/office/officeart/2005/8/layout/pList2#1"/>
    <dgm:cxn modelId="{27ACEDED-B88D-4D1D-AD62-B00454AD5E80}" type="presParOf" srcId="{20EB0630-4BB8-4FE4-9741-5D9E891F6ECC}" destId="{B8205D93-F762-4FEF-8831-8A371C2E6AD5}" srcOrd="0" destOrd="0" presId="urn:microsoft.com/office/officeart/2005/8/layout/pList2#1"/>
    <dgm:cxn modelId="{8E75D523-E171-4C89-94B9-9C1519C71308}" type="presParOf" srcId="{20EB0630-4BB8-4FE4-9741-5D9E891F6ECC}" destId="{2A3F836F-EB74-4D9E-A805-17919D1C95C8}" srcOrd="1" destOrd="0" presId="urn:microsoft.com/office/officeart/2005/8/layout/pList2#1"/>
    <dgm:cxn modelId="{260D1681-0FE4-4EAC-99FE-A342010ECED2}" type="presParOf" srcId="{20EB0630-4BB8-4FE4-9741-5D9E891F6ECC}" destId="{97050AB9-7E5E-4D9C-A21C-F89F7706FC23}" srcOrd="2" destOrd="0" presId="urn:microsoft.com/office/officeart/2005/8/layout/pList2#1"/>
    <dgm:cxn modelId="{17CEF828-78F8-4631-867F-EA2A6B9F891B}" type="presParOf" srcId="{9AEEBF65-1E6A-449A-977B-70342D542EC0}" destId="{94B21BE5-283C-42B3-87E9-C0769956F690}" srcOrd="1" destOrd="0" presId="urn:microsoft.com/office/officeart/2005/8/layout/pList2#1"/>
    <dgm:cxn modelId="{612BEC15-5023-4469-AF6A-F67550CB1CC0}" type="presParOf" srcId="{9AEEBF65-1E6A-449A-977B-70342D542EC0}" destId="{5D6653E4-3881-486A-BAF7-4D50B11F77D0}" srcOrd="2" destOrd="0" presId="urn:microsoft.com/office/officeart/2005/8/layout/pList2#1"/>
    <dgm:cxn modelId="{B6F089A9-FFB3-4CC4-8B64-0D351E842221}" type="presParOf" srcId="{5D6653E4-3881-486A-BAF7-4D50B11F77D0}" destId="{06A861D1-ABA8-4212-ACC2-0B8E16D5D94E}" srcOrd="0" destOrd="0" presId="urn:microsoft.com/office/officeart/2005/8/layout/pList2#1"/>
    <dgm:cxn modelId="{22EB8714-EBC1-4C13-B8EA-403A719E4584}" type="presParOf" srcId="{5D6653E4-3881-486A-BAF7-4D50B11F77D0}" destId="{9DF514F1-68F8-4F77-94B9-AE563F3CF392}" srcOrd="1" destOrd="0" presId="urn:microsoft.com/office/officeart/2005/8/layout/pList2#1"/>
    <dgm:cxn modelId="{10EC8288-1B6C-4152-8F58-D962E1686402}" type="presParOf" srcId="{5D6653E4-3881-486A-BAF7-4D50B11F77D0}" destId="{87ED2436-7BA6-42BE-A835-6F460EF356A4}" srcOrd="2" destOrd="0" presId="urn:microsoft.com/office/officeart/2005/8/layout/pList2#1"/>
    <dgm:cxn modelId="{230CDD99-5A7A-4BB1-9C6B-06C36DE3CE7B}" type="presParOf" srcId="{9AEEBF65-1E6A-449A-977B-70342D542EC0}" destId="{7BD97099-844C-4B40-88B2-A318AE6E9C09}" srcOrd="3" destOrd="0" presId="urn:microsoft.com/office/officeart/2005/8/layout/pList2#1"/>
    <dgm:cxn modelId="{1AA64F15-51CE-44CC-A382-0BC78898922B}" type="presParOf" srcId="{9AEEBF65-1E6A-449A-977B-70342D542EC0}" destId="{E803AEE1-8DF2-464A-ABE7-CFE9E0C82729}" srcOrd="4" destOrd="0" presId="urn:microsoft.com/office/officeart/2005/8/layout/pList2#1"/>
    <dgm:cxn modelId="{7E97686A-8C0A-4DA8-B067-BEDEC8DD9B12}" type="presParOf" srcId="{E803AEE1-8DF2-464A-ABE7-CFE9E0C82729}" destId="{77E16F95-4E86-4300-A834-E6551BE2D0C1}" srcOrd="0" destOrd="0" presId="urn:microsoft.com/office/officeart/2005/8/layout/pList2#1"/>
    <dgm:cxn modelId="{7F4D6A3B-050E-429B-9A16-306CB9AA4A42}" type="presParOf" srcId="{E803AEE1-8DF2-464A-ABE7-CFE9E0C82729}" destId="{4097A570-197B-4CF1-9D61-C20C347F2907}" srcOrd="1" destOrd="0" presId="urn:microsoft.com/office/officeart/2005/8/layout/pList2#1"/>
    <dgm:cxn modelId="{A7A81879-0C7A-4D4F-A549-8E9368DCD2B6}" type="presParOf" srcId="{E803AEE1-8DF2-464A-ABE7-CFE9E0C82729}" destId="{244D79AC-4FBA-4C6A-B003-FA57470606D0}" srcOrd="2" destOrd="0" presId="urn:microsoft.com/office/officeart/2005/8/layout/pList2#1"/>
    <dgm:cxn modelId="{207D1BE8-AAF2-495C-A6F8-66876CD5552E}" type="presParOf" srcId="{9AEEBF65-1E6A-449A-977B-70342D542EC0}" destId="{9E8EC08C-2699-4125-B70C-B42088C28418}" srcOrd="5" destOrd="0" presId="urn:microsoft.com/office/officeart/2005/8/layout/pList2#1"/>
    <dgm:cxn modelId="{6A829FCC-F443-4DBE-B47F-0E714EA33951}" type="presParOf" srcId="{9AEEBF65-1E6A-449A-977B-70342D542EC0}" destId="{9C476EFA-FA4A-45F2-AFDF-5C8B32FD3989}" srcOrd="6" destOrd="0" presId="urn:microsoft.com/office/officeart/2005/8/layout/pList2#1"/>
    <dgm:cxn modelId="{434988F8-0B0B-4EDA-9252-084D9F54394D}" type="presParOf" srcId="{9C476EFA-FA4A-45F2-AFDF-5C8B32FD3989}" destId="{AD58FDED-2350-4C00-ACDC-5018F398AE48}" srcOrd="0" destOrd="0" presId="urn:microsoft.com/office/officeart/2005/8/layout/pList2#1"/>
    <dgm:cxn modelId="{F364F362-CB69-4B99-82CA-33E674B7CF60}" type="presParOf" srcId="{9C476EFA-FA4A-45F2-AFDF-5C8B32FD3989}" destId="{E1A1AEC1-52F6-4BF8-9827-67935D44FC39}" srcOrd="1" destOrd="0" presId="urn:microsoft.com/office/officeart/2005/8/layout/pList2#1"/>
    <dgm:cxn modelId="{7B9FF85C-869D-47CF-ABE6-F8D64EE7B216}" type="presParOf" srcId="{9C476EFA-FA4A-45F2-AFDF-5C8B32FD3989}" destId="{3186CE4B-8F93-4A42-97BC-003FE0679D92}" srcOrd="2" destOrd="0" presId="urn:microsoft.com/office/officeart/2005/8/layout/pList2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803EE5B-6B84-467A-A654-5B1868CC78F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318973A-07EA-4C17-AF02-D662EF26E4B4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项目经验</a:t>
          </a:r>
          <a:endParaRPr lang="zh-CN" altLang="en-US" dirty="0"/>
        </a:p>
      </dgm:t>
    </dgm:pt>
    <dgm:pt modelId="{023FACF4-0147-4828-8680-9B7D2B21FA67}" type="par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5A951A9B-C12F-48B8-A74E-94DAA613795C}" type="sib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4E6272A7-9C4C-4447-876A-7B5C240B9DE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工作概览</a:t>
          </a:r>
          <a:endParaRPr lang="zh-CN" altLang="en-US" dirty="0"/>
        </a:p>
      </dgm:t>
    </dgm:pt>
    <dgm:pt modelId="{40669508-4BC7-4CB2-A066-AC792795D2AC}" type="par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AD6334A8-3F7C-460A-A661-03E5466DF36F}" type="sib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D5C13F04-A1E7-4911-B6BF-9E28585E8E57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逻辑迭代</a:t>
          </a:r>
          <a:endParaRPr lang="zh-CN" altLang="en-US" dirty="0"/>
        </a:p>
      </dgm:t>
    </dgm:pt>
    <dgm:pt modelId="{14FEB07C-C18A-4AF0-BA66-F10E7E28A360}" type="par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11D94AC4-5FA3-4BE0-AFCD-8825DC440B0F}" type="sib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6C61FBC0-C8E6-441A-8F40-23567CA27BDF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 smtClean="0"/>
            <a:t>表现迭代</a:t>
          </a:r>
          <a:endParaRPr lang="zh-CN" altLang="en-US" dirty="0"/>
        </a:p>
      </dgm:t>
    </dgm:pt>
    <dgm:pt modelId="{4EEDD054-B603-4E5D-B263-E1BA4FA0C291}" type="par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C7524695-07B3-4DFF-8E9E-A9490CD93DBC}" type="sib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7C626160-961E-4D9A-B21A-37D3C5F7D3D2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边界优化</a:t>
          </a:r>
          <a:endParaRPr lang="zh-CN" altLang="en-US" dirty="0"/>
        </a:p>
      </dgm:t>
    </dgm:pt>
    <dgm:pt modelId="{A3E6A751-2244-4236-8FF5-455C6751C354}" type="par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B80FB77B-1B13-4B5A-BD6F-91BD79121A2A}" type="sib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F20245AD-DF8F-42C8-A947-C271FC98A0FC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网络优化</a:t>
          </a:r>
          <a:endParaRPr lang="zh-CN" altLang="en-US" dirty="0"/>
        </a:p>
      </dgm:t>
    </dgm:pt>
    <dgm:pt modelId="{51EB6B47-012B-433A-861F-3622BA3B078E}" type="par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D0B397B1-6B70-47C8-B166-D77BEAE1E8FD}" type="sib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A15E2759-5532-4AB7-8D81-827652C6AA6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能力贡献</a:t>
          </a:r>
          <a:endParaRPr lang="zh-CN" altLang="en-US" dirty="0"/>
        </a:p>
      </dgm:t>
    </dgm:pt>
    <dgm:pt modelId="{1E6415AC-D5EE-4166-BBFA-406BD0945B89}" type="par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54C54C37-0710-4A58-BDB5-E58E97058B0D}" type="sib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638C01B1-5863-4EE5-A82F-A9DE41A2AD3E}" type="pres">
      <dgm:prSet presAssocID="{2803EE5B-6B84-467A-A654-5B1868CC78F9}" presName="Name0" presStyleCnt="0">
        <dgm:presLayoutVars>
          <dgm:dir/>
          <dgm:animLvl val="lvl"/>
          <dgm:resizeHandles val="exact"/>
        </dgm:presLayoutVars>
      </dgm:prSet>
      <dgm:spPr/>
    </dgm:pt>
    <dgm:pt modelId="{62FEDD02-585D-48A0-9E22-E9DEE46274B1}" type="pres">
      <dgm:prSet presAssocID="{D318973A-07EA-4C17-AF02-D662EF26E4B4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9B2A03-81D4-4632-B488-AA20093C08F8}" type="pres">
      <dgm:prSet presAssocID="{5A951A9B-C12F-48B8-A74E-94DAA613795C}" presName="parTxOnlySpace" presStyleCnt="0"/>
      <dgm:spPr/>
    </dgm:pt>
    <dgm:pt modelId="{2BA3F3D9-866C-444A-9FFB-3EC8A93E8ABB}" type="pres">
      <dgm:prSet presAssocID="{4E6272A7-9C4C-4447-876A-7B5C240B9DE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27FBB-8B15-4779-AAFC-CFAFF923555A}" type="pres">
      <dgm:prSet presAssocID="{AD6334A8-3F7C-460A-A661-03E5466DF36F}" presName="parTxOnlySpace" presStyleCnt="0"/>
      <dgm:spPr/>
    </dgm:pt>
    <dgm:pt modelId="{365A819A-7641-4681-B32C-4557F11E3664}" type="pres">
      <dgm:prSet presAssocID="{D5C13F04-A1E7-4911-B6BF-9E28585E8E57}" presName="parTxOnly" presStyleLbl="node1" presStyleIdx="2" presStyleCnt="7" custLinFactNeighborX="47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B2F8AA-EC0F-4E3A-BF5E-19EF46B44FF7}" type="pres">
      <dgm:prSet presAssocID="{11D94AC4-5FA3-4BE0-AFCD-8825DC440B0F}" presName="parTxOnlySpace" presStyleCnt="0"/>
      <dgm:spPr/>
    </dgm:pt>
    <dgm:pt modelId="{DE3E787B-7269-45A0-B5CD-16A60D675438}" type="pres">
      <dgm:prSet presAssocID="{6C61FBC0-C8E6-441A-8F40-23567CA27BDF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EC0463-0F47-49A6-94AD-81C38188124C}" type="pres">
      <dgm:prSet presAssocID="{C7524695-07B3-4DFF-8E9E-A9490CD93DBC}" presName="parTxOnlySpace" presStyleCnt="0"/>
      <dgm:spPr/>
    </dgm:pt>
    <dgm:pt modelId="{9DC27DA1-375A-4DA5-BB10-730CF72AB004}" type="pres">
      <dgm:prSet presAssocID="{7C626160-961E-4D9A-B21A-37D3C5F7D3D2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D82792-C682-4139-B212-37DAAA146926}" type="pres">
      <dgm:prSet presAssocID="{B80FB77B-1B13-4B5A-BD6F-91BD79121A2A}" presName="parTxOnlySpace" presStyleCnt="0"/>
      <dgm:spPr/>
    </dgm:pt>
    <dgm:pt modelId="{BACF0D4D-3ED8-4B46-8F87-EC0B2E075178}" type="pres">
      <dgm:prSet presAssocID="{F20245AD-DF8F-42C8-A947-C271FC98A0F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F23E86-6568-40E6-A324-7F807D27D451}" type="pres">
      <dgm:prSet presAssocID="{D0B397B1-6B70-47C8-B166-D77BEAE1E8FD}" presName="parTxOnlySpace" presStyleCnt="0"/>
      <dgm:spPr/>
    </dgm:pt>
    <dgm:pt modelId="{F1900E52-4BFB-4E1C-B9AC-1216542E0DC6}" type="pres">
      <dgm:prSet presAssocID="{A15E2759-5532-4AB7-8D81-827652C6AA6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8CD64ED-6366-49FE-A51C-A5BBD91C6FC5}" type="presOf" srcId="{A15E2759-5532-4AB7-8D81-827652C6AA66}" destId="{F1900E52-4BFB-4E1C-B9AC-1216542E0DC6}" srcOrd="0" destOrd="0" presId="urn:microsoft.com/office/officeart/2005/8/layout/chevron1"/>
    <dgm:cxn modelId="{AC9D1695-A6A2-4293-863F-BA6DD85FF47C}" type="presOf" srcId="{F20245AD-DF8F-42C8-A947-C271FC98A0FC}" destId="{BACF0D4D-3ED8-4B46-8F87-EC0B2E075178}" srcOrd="0" destOrd="0" presId="urn:microsoft.com/office/officeart/2005/8/layout/chevron1"/>
    <dgm:cxn modelId="{9FED6E83-AD3E-461C-BBA6-953F07B80BD3}" srcId="{2803EE5B-6B84-467A-A654-5B1868CC78F9}" destId="{6C61FBC0-C8E6-441A-8F40-23567CA27BDF}" srcOrd="3" destOrd="0" parTransId="{4EEDD054-B603-4E5D-B263-E1BA4FA0C291}" sibTransId="{C7524695-07B3-4DFF-8E9E-A9490CD93DBC}"/>
    <dgm:cxn modelId="{4280598F-FC5A-4FC7-BC03-1CB9E5B3FA6E}" srcId="{2803EE5B-6B84-467A-A654-5B1868CC78F9}" destId="{D318973A-07EA-4C17-AF02-D662EF26E4B4}" srcOrd="0" destOrd="0" parTransId="{023FACF4-0147-4828-8680-9B7D2B21FA67}" sibTransId="{5A951A9B-C12F-48B8-A74E-94DAA613795C}"/>
    <dgm:cxn modelId="{0E7C1CB8-B577-43E4-A202-E522C6E59E13}" type="presOf" srcId="{6C61FBC0-C8E6-441A-8F40-23567CA27BDF}" destId="{DE3E787B-7269-45A0-B5CD-16A60D675438}" srcOrd="0" destOrd="0" presId="urn:microsoft.com/office/officeart/2005/8/layout/chevron1"/>
    <dgm:cxn modelId="{06DB207A-F125-4ADD-A993-182D97745465}" type="presOf" srcId="{7C626160-961E-4D9A-B21A-37D3C5F7D3D2}" destId="{9DC27DA1-375A-4DA5-BB10-730CF72AB004}" srcOrd="0" destOrd="0" presId="urn:microsoft.com/office/officeart/2005/8/layout/chevron1"/>
    <dgm:cxn modelId="{204F3C3C-78C8-468F-82E0-A78543EC7B9C}" type="presOf" srcId="{4E6272A7-9C4C-4447-876A-7B5C240B9DE6}" destId="{2BA3F3D9-866C-444A-9FFB-3EC8A93E8ABB}" srcOrd="0" destOrd="0" presId="urn:microsoft.com/office/officeart/2005/8/layout/chevron1"/>
    <dgm:cxn modelId="{F0654449-D1F7-4699-AD0A-DF763806066A}" srcId="{2803EE5B-6B84-467A-A654-5B1868CC78F9}" destId="{F20245AD-DF8F-42C8-A947-C271FC98A0FC}" srcOrd="5" destOrd="0" parTransId="{51EB6B47-012B-433A-861F-3622BA3B078E}" sibTransId="{D0B397B1-6B70-47C8-B166-D77BEAE1E8FD}"/>
    <dgm:cxn modelId="{1A28F19F-3B9E-473D-8AB9-CFC3427D22FA}" srcId="{2803EE5B-6B84-467A-A654-5B1868CC78F9}" destId="{7C626160-961E-4D9A-B21A-37D3C5F7D3D2}" srcOrd="4" destOrd="0" parTransId="{A3E6A751-2244-4236-8FF5-455C6751C354}" sibTransId="{B80FB77B-1B13-4B5A-BD6F-91BD79121A2A}"/>
    <dgm:cxn modelId="{AF13E1A0-9E15-4E03-989D-A1640F9C0872}" type="presOf" srcId="{D318973A-07EA-4C17-AF02-D662EF26E4B4}" destId="{62FEDD02-585D-48A0-9E22-E9DEE46274B1}" srcOrd="0" destOrd="0" presId="urn:microsoft.com/office/officeart/2005/8/layout/chevron1"/>
    <dgm:cxn modelId="{3293DC29-7927-4103-9C17-303896F27271}" type="presOf" srcId="{D5C13F04-A1E7-4911-B6BF-9E28585E8E57}" destId="{365A819A-7641-4681-B32C-4557F11E3664}" srcOrd="0" destOrd="0" presId="urn:microsoft.com/office/officeart/2005/8/layout/chevron1"/>
    <dgm:cxn modelId="{4701E9C7-73AF-42D2-898E-44BF72033428}" srcId="{2803EE5B-6B84-467A-A654-5B1868CC78F9}" destId="{D5C13F04-A1E7-4911-B6BF-9E28585E8E57}" srcOrd="2" destOrd="0" parTransId="{14FEB07C-C18A-4AF0-BA66-F10E7E28A360}" sibTransId="{11D94AC4-5FA3-4BE0-AFCD-8825DC440B0F}"/>
    <dgm:cxn modelId="{F0125C4E-AED3-4D0F-B526-66EA57670E1B}" srcId="{2803EE5B-6B84-467A-A654-5B1868CC78F9}" destId="{4E6272A7-9C4C-4447-876A-7B5C240B9DE6}" srcOrd="1" destOrd="0" parTransId="{40669508-4BC7-4CB2-A066-AC792795D2AC}" sibTransId="{AD6334A8-3F7C-460A-A661-03E5466DF36F}"/>
    <dgm:cxn modelId="{A709AF57-6D12-486B-A98F-34D406AE0119}" srcId="{2803EE5B-6B84-467A-A654-5B1868CC78F9}" destId="{A15E2759-5532-4AB7-8D81-827652C6AA66}" srcOrd="6" destOrd="0" parTransId="{1E6415AC-D5EE-4166-BBFA-406BD0945B89}" sibTransId="{54C54C37-0710-4A58-BDB5-E58E97058B0D}"/>
    <dgm:cxn modelId="{0F3F17C7-8404-46D7-8EC8-3158CA6A23D1}" type="presOf" srcId="{2803EE5B-6B84-467A-A654-5B1868CC78F9}" destId="{638C01B1-5863-4EE5-A82F-A9DE41A2AD3E}" srcOrd="0" destOrd="0" presId="urn:microsoft.com/office/officeart/2005/8/layout/chevron1"/>
    <dgm:cxn modelId="{712FD35D-E586-4D31-A11E-5135C1333CE2}" type="presParOf" srcId="{638C01B1-5863-4EE5-A82F-A9DE41A2AD3E}" destId="{62FEDD02-585D-48A0-9E22-E9DEE46274B1}" srcOrd="0" destOrd="0" presId="urn:microsoft.com/office/officeart/2005/8/layout/chevron1"/>
    <dgm:cxn modelId="{3B9C05DD-9197-41C4-8745-C27A4C5A1336}" type="presParOf" srcId="{638C01B1-5863-4EE5-A82F-A9DE41A2AD3E}" destId="{B69B2A03-81D4-4632-B488-AA20093C08F8}" srcOrd="1" destOrd="0" presId="urn:microsoft.com/office/officeart/2005/8/layout/chevron1"/>
    <dgm:cxn modelId="{79E15F58-91B6-45D7-BB4D-33DCE655E1BD}" type="presParOf" srcId="{638C01B1-5863-4EE5-A82F-A9DE41A2AD3E}" destId="{2BA3F3D9-866C-444A-9FFB-3EC8A93E8ABB}" srcOrd="2" destOrd="0" presId="urn:microsoft.com/office/officeart/2005/8/layout/chevron1"/>
    <dgm:cxn modelId="{ECC5A03B-5A82-4DDB-A277-A92872FAF021}" type="presParOf" srcId="{638C01B1-5863-4EE5-A82F-A9DE41A2AD3E}" destId="{B0427FBB-8B15-4779-AAFC-CFAFF923555A}" srcOrd="3" destOrd="0" presId="urn:microsoft.com/office/officeart/2005/8/layout/chevron1"/>
    <dgm:cxn modelId="{66854C54-2C2D-42B7-8349-351FBEB0B687}" type="presParOf" srcId="{638C01B1-5863-4EE5-A82F-A9DE41A2AD3E}" destId="{365A819A-7641-4681-B32C-4557F11E3664}" srcOrd="4" destOrd="0" presId="urn:microsoft.com/office/officeart/2005/8/layout/chevron1"/>
    <dgm:cxn modelId="{E6B1FFAA-9687-4D34-8A74-7AD1D13CFF9E}" type="presParOf" srcId="{638C01B1-5863-4EE5-A82F-A9DE41A2AD3E}" destId="{7CB2F8AA-EC0F-4E3A-BF5E-19EF46B44FF7}" srcOrd="5" destOrd="0" presId="urn:microsoft.com/office/officeart/2005/8/layout/chevron1"/>
    <dgm:cxn modelId="{ECA6520E-D617-46CB-8516-AFDBCB45F33C}" type="presParOf" srcId="{638C01B1-5863-4EE5-A82F-A9DE41A2AD3E}" destId="{DE3E787B-7269-45A0-B5CD-16A60D675438}" srcOrd="6" destOrd="0" presId="urn:microsoft.com/office/officeart/2005/8/layout/chevron1"/>
    <dgm:cxn modelId="{95D296B8-31EB-4709-8B81-2C3E1ABB72E8}" type="presParOf" srcId="{638C01B1-5863-4EE5-A82F-A9DE41A2AD3E}" destId="{59EC0463-0F47-49A6-94AD-81C38188124C}" srcOrd="7" destOrd="0" presId="urn:microsoft.com/office/officeart/2005/8/layout/chevron1"/>
    <dgm:cxn modelId="{413AA9BB-01D0-455D-93E1-6F2E5C08EC03}" type="presParOf" srcId="{638C01B1-5863-4EE5-A82F-A9DE41A2AD3E}" destId="{9DC27DA1-375A-4DA5-BB10-730CF72AB004}" srcOrd="8" destOrd="0" presId="urn:microsoft.com/office/officeart/2005/8/layout/chevron1"/>
    <dgm:cxn modelId="{8AB14AF9-2B55-4158-A18E-535C4915E7A3}" type="presParOf" srcId="{638C01B1-5863-4EE5-A82F-A9DE41A2AD3E}" destId="{E9D82792-C682-4139-B212-37DAAA146926}" srcOrd="9" destOrd="0" presId="urn:microsoft.com/office/officeart/2005/8/layout/chevron1"/>
    <dgm:cxn modelId="{7FAE2516-C113-4A23-A19A-0431394F9D05}" type="presParOf" srcId="{638C01B1-5863-4EE5-A82F-A9DE41A2AD3E}" destId="{BACF0D4D-3ED8-4B46-8F87-EC0B2E075178}" srcOrd="10" destOrd="0" presId="urn:microsoft.com/office/officeart/2005/8/layout/chevron1"/>
    <dgm:cxn modelId="{32B33746-170B-4281-93F9-8DCF42341E93}" type="presParOf" srcId="{638C01B1-5863-4EE5-A82F-A9DE41A2AD3E}" destId="{3FF23E86-6568-40E6-A324-7F807D27D451}" srcOrd="11" destOrd="0" presId="urn:microsoft.com/office/officeart/2005/8/layout/chevron1"/>
    <dgm:cxn modelId="{7BCF8220-602F-4160-9397-A95DEE55AA48}" type="presParOf" srcId="{638C01B1-5863-4EE5-A82F-A9DE41A2AD3E}" destId="{F1900E52-4BFB-4E1C-B9AC-1216542E0DC6}" srcOrd="12" destOrd="0" presId="urn:microsoft.com/office/officeart/2005/8/layout/chevron1"/>
  </dgm:cxnLst>
  <dgm:bg/>
  <dgm:whole>
    <a:ln>
      <a:solidFill>
        <a:schemeClr val="bg1">
          <a:lumMod val="65000"/>
        </a:schemeClr>
      </a:solidFill>
    </a:ln>
  </dgm:whole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803EE5B-6B84-467A-A654-5B1868CC78F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318973A-07EA-4C17-AF02-D662EF26E4B4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项目经验</a:t>
          </a:r>
          <a:endParaRPr lang="zh-CN" altLang="en-US" dirty="0"/>
        </a:p>
      </dgm:t>
    </dgm:pt>
    <dgm:pt modelId="{023FACF4-0147-4828-8680-9B7D2B21FA67}" type="par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5A951A9B-C12F-48B8-A74E-94DAA613795C}" type="sib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4E6272A7-9C4C-4447-876A-7B5C240B9DE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工作概览</a:t>
          </a:r>
          <a:endParaRPr lang="zh-CN" altLang="en-US" dirty="0"/>
        </a:p>
      </dgm:t>
    </dgm:pt>
    <dgm:pt modelId="{40669508-4BC7-4CB2-A066-AC792795D2AC}" type="par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AD6334A8-3F7C-460A-A661-03E5466DF36F}" type="sib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D5C13F04-A1E7-4911-B6BF-9E28585E8E57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逻辑迭代</a:t>
          </a:r>
          <a:endParaRPr lang="zh-CN" altLang="en-US" dirty="0"/>
        </a:p>
      </dgm:t>
    </dgm:pt>
    <dgm:pt modelId="{14FEB07C-C18A-4AF0-BA66-F10E7E28A360}" type="par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11D94AC4-5FA3-4BE0-AFCD-8825DC440B0F}" type="sib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6C61FBC0-C8E6-441A-8F40-23567CA27BDF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 smtClean="0"/>
            <a:t>表现迭代</a:t>
          </a:r>
          <a:endParaRPr lang="zh-CN" altLang="en-US" dirty="0"/>
        </a:p>
      </dgm:t>
    </dgm:pt>
    <dgm:pt modelId="{4EEDD054-B603-4E5D-B263-E1BA4FA0C291}" type="par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C7524695-07B3-4DFF-8E9E-A9490CD93DBC}" type="sib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7C626160-961E-4D9A-B21A-37D3C5F7D3D2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边界优化</a:t>
          </a:r>
          <a:endParaRPr lang="zh-CN" altLang="en-US" dirty="0"/>
        </a:p>
      </dgm:t>
    </dgm:pt>
    <dgm:pt modelId="{A3E6A751-2244-4236-8FF5-455C6751C354}" type="par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B80FB77B-1B13-4B5A-BD6F-91BD79121A2A}" type="sib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F20245AD-DF8F-42C8-A947-C271FC98A0FC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网络优化</a:t>
          </a:r>
          <a:endParaRPr lang="zh-CN" altLang="en-US" dirty="0"/>
        </a:p>
      </dgm:t>
    </dgm:pt>
    <dgm:pt modelId="{51EB6B47-012B-433A-861F-3622BA3B078E}" type="par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D0B397B1-6B70-47C8-B166-D77BEAE1E8FD}" type="sib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A15E2759-5532-4AB7-8D81-827652C6AA6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能力贡献</a:t>
          </a:r>
          <a:endParaRPr lang="zh-CN" altLang="en-US" dirty="0"/>
        </a:p>
      </dgm:t>
    </dgm:pt>
    <dgm:pt modelId="{1E6415AC-D5EE-4166-BBFA-406BD0945B89}" type="par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54C54C37-0710-4A58-BDB5-E58E97058B0D}" type="sib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638C01B1-5863-4EE5-A82F-A9DE41A2AD3E}" type="pres">
      <dgm:prSet presAssocID="{2803EE5B-6B84-467A-A654-5B1868CC78F9}" presName="Name0" presStyleCnt="0">
        <dgm:presLayoutVars>
          <dgm:dir/>
          <dgm:animLvl val="lvl"/>
          <dgm:resizeHandles val="exact"/>
        </dgm:presLayoutVars>
      </dgm:prSet>
      <dgm:spPr/>
    </dgm:pt>
    <dgm:pt modelId="{62FEDD02-585D-48A0-9E22-E9DEE46274B1}" type="pres">
      <dgm:prSet presAssocID="{D318973A-07EA-4C17-AF02-D662EF26E4B4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9B2A03-81D4-4632-B488-AA20093C08F8}" type="pres">
      <dgm:prSet presAssocID="{5A951A9B-C12F-48B8-A74E-94DAA613795C}" presName="parTxOnlySpace" presStyleCnt="0"/>
      <dgm:spPr/>
    </dgm:pt>
    <dgm:pt modelId="{2BA3F3D9-866C-444A-9FFB-3EC8A93E8ABB}" type="pres">
      <dgm:prSet presAssocID="{4E6272A7-9C4C-4447-876A-7B5C240B9DE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27FBB-8B15-4779-AAFC-CFAFF923555A}" type="pres">
      <dgm:prSet presAssocID="{AD6334A8-3F7C-460A-A661-03E5466DF36F}" presName="parTxOnlySpace" presStyleCnt="0"/>
      <dgm:spPr/>
    </dgm:pt>
    <dgm:pt modelId="{365A819A-7641-4681-B32C-4557F11E3664}" type="pres">
      <dgm:prSet presAssocID="{D5C13F04-A1E7-4911-B6BF-9E28585E8E57}" presName="parTxOnly" presStyleLbl="node1" presStyleIdx="2" presStyleCnt="7" custLinFactNeighborX="47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B2F8AA-EC0F-4E3A-BF5E-19EF46B44FF7}" type="pres">
      <dgm:prSet presAssocID="{11D94AC4-5FA3-4BE0-AFCD-8825DC440B0F}" presName="parTxOnlySpace" presStyleCnt="0"/>
      <dgm:spPr/>
    </dgm:pt>
    <dgm:pt modelId="{DE3E787B-7269-45A0-B5CD-16A60D675438}" type="pres">
      <dgm:prSet presAssocID="{6C61FBC0-C8E6-441A-8F40-23567CA27BDF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EC0463-0F47-49A6-94AD-81C38188124C}" type="pres">
      <dgm:prSet presAssocID="{C7524695-07B3-4DFF-8E9E-A9490CD93DBC}" presName="parTxOnlySpace" presStyleCnt="0"/>
      <dgm:spPr/>
    </dgm:pt>
    <dgm:pt modelId="{9DC27DA1-375A-4DA5-BB10-730CF72AB004}" type="pres">
      <dgm:prSet presAssocID="{7C626160-961E-4D9A-B21A-37D3C5F7D3D2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D82792-C682-4139-B212-37DAAA146926}" type="pres">
      <dgm:prSet presAssocID="{B80FB77B-1B13-4B5A-BD6F-91BD79121A2A}" presName="parTxOnlySpace" presStyleCnt="0"/>
      <dgm:spPr/>
    </dgm:pt>
    <dgm:pt modelId="{BACF0D4D-3ED8-4B46-8F87-EC0B2E075178}" type="pres">
      <dgm:prSet presAssocID="{F20245AD-DF8F-42C8-A947-C271FC98A0F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F23E86-6568-40E6-A324-7F807D27D451}" type="pres">
      <dgm:prSet presAssocID="{D0B397B1-6B70-47C8-B166-D77BEAE1E8FD}" presName="parTxOnlySpace" presStyleCnt="0"/>
      <dgm:spPr/>
    </dgm:pt>
    <dgm:pt modelId="{F1900E52-4BFB-4E1C-B9AC-1216542E0DC6}" type="pres">
      <dgm:prSet presAssocID="{A15E2759-5532-4AB7-8D81-827652C6AA6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AAA6C95-B2D5-497C-8AF5-EBF84627954D}" type="presOf" srcId="{D5C13F04-A1E7-4911-B6BF-9E28585E8E57}" destId="{365A819A-7641-4681-B32C-4557F11E3664}" srcOrd="0" destOrd="0" presId="urn:microsoft.com/office/officeart/2005/8/layout/chevron1"/>
    <dgm:cxn modelId="{9FED6E83-AD3E-461C-BBA6-953F07B80BD3}" srcId="{2803EE5B-6B84-467A-A654-5B1868CC78F9}" destId="{6C61FBC0-C8E6-441A-8F40-23567CA27BDF}" srcOrd="3" destOrd="0" parTransId="{4EEDD054-B603-4E5D-B263-E1BA4FA0C291}" sibTransId="{C7524695-07B3-4DFF-8E9E-A9490CD93DBC}"/>
    <dgm:cxn modelId="{4280598F-FC5A-4FC7-BC03-1CB9E5B3FA6E}" srcId="{2803EE5B-6B84-467A-A654-5B1868CC78F9}" destId="{D318973A-07EA-4C17-AF02-D662EF26E4B4}" srcOrd="0" destOrd="0" parTransId="{023FACF4-0147-4828-8680-9B7D2B21FA67}" sibTransId="{5A951A9B-C12F-48B8-A74E-94DAA613795C}"/>
    <dgm:cxn modelId="{11DECF20-07B9-48BA-9A3E-A25052E4B13C}" type="presOf" srcId="{6C61FBC0-C8E6-441A-8F40-23567CA27BDF}" destId="{DE3E787B-7269-45A0-B5CD-16A60D675438}" srcOrd="0" destOrd="0" presId="urn:microsoft.com/office/officeart/2005/8/layout/chevron1"/>
    <dgm:cxn modelId="{4960FCD8-4792-463A-9948-5AA5732008F2}" type="presOf" srcId="{D318973A-07EA-4C17-AF02-D662EF26E4B4}" destId="{62FEDD02-585D-48A0-9E22-E9DEE46274B1}" srcOrd="0" destOrd="0" presId="urn:microsoft.com/office/officeart/2005/8/layout/chevron1"/>
    <dgm:cxn modelId="{1A28F19F-3B9E-473D-8AB9-CFC3427D22FA}" srcId="{2803EE5B-6B84-467A-A654-5B1868CC78F9}" destId="{7C626160-961E-4D9A-B21A-37D3C5F7D3D2}" srcOrd="4" destOrd="0" parTransId="{A3E6A751-2244-4236-8FF5-455C6751C354}" sibTransId="{B80FB77B-1B13-4B5A-BD6F-91BD79121A2A}"/>
    <dgm:cxn modelId="{F0654449-D1F7-4699-AD0A-DF763806066A}" srcId="{2803EE5B-6B84-467A-A654-5B1868CC78F9}" destId="{F20245AD-DF8F-42C8-A947-C271FC98A0FC}" srcOrd="5" destOrd="0" parTransId="{51EB6B47-012B-433A-861F-3622BA3B078E}" sibTransId="{D0B397B1-6B70-47C8-B166-D77BEAE1E8FD}"/>
    <dgm:cxn modelId="{4A9F440B-1104-4EB5-960C-4B920C20B317}" type="presOf" srcId="{F20245AD-DF8F-42C8-A947-C271FC98A0FC}" destId="{BACF0D4D-3ED8-4B46-8F87-EC0B2E075178}" srcOrd="0" destOrd="0" presId="urn:microsoft.com/office/officeart/2005/8/layout/chevron1"/>
    <dgm:cxn modelId="{2DCC6575-C5FC-47C4-93AA-FEF497C54488}" type="presOf" srcId="{2803EE5B-6B84-467A-A654-5B1868CC78F9}" destId="{638C01B1-5863-4EE5-A82F-A9DE41A2AD3E}" srcOrd="0" destOrd="0" presId="urn:microsoft.com/office/officeart/2005/8/layout/chevron1"/>
    <dgm:cxn modelId="{68697ED7-F165-4F0B-A7F7-E14B951F851F}" type="presOf" srcId="{4E6272A7-9C4C-4447-876A-7B5C240B9DE6}" destId="{2BA3F3D9-866C-444A-9FFB-3EC8A93E8ABB}" srcOrd="0" destOrd="0" presId="urn:microsoft.com/office/officeart/2005/8/layout/chevron1"/>
    <dgm:cxn modelId="{1373B451-AEFD-4B3D-ABD7-8A6FE925B323}" type="presOf" srcId="{7C626160-961E-4D9A-B21A-37D3C5F7D3D2}" destId="{9DC27DA1-375A-4DA5-BB10-730CF72AB004}" srcOrd="0" destOrd="0" presId="urn:microsoft.com/office/officeart/2005/8/layout/chevron1"/>
    <dgm:cxn modelId="{4701E9C7-73AF-42D2-898E-44BF72033428}" srcId="{2803EE5B-6B84-467A-A654-5B1868CC78F9}" destId="{D5C13F04-A1E7-4911-B6BF-9E28585E8E57}" srcOrd="2" destOrd="0" parTransId="{14FEB07C-C18A-4AF0-BA66-F10E7E28A360}" sibTransId="{11D94AC4-5FA3-4BE0-AFCD-8825DC440B0F}"/>
    <dgm:cxn modelId="{F0125C4E-AED3-4D0F-B526-66EA57670E1B}" srcId="{2803EE5B-6B84-467A-A654-5B1868CC78F9}" destId="{4E6272A7-9C4C-4447-876A-7B5C240B9DE6}" srcOrd="1" destOrd="0" parTransId="{40669508-4BC7-4CB2-A066-AC792795D2AC}" sibTransId="{AD6334A8-3F7C-460A-A661-03E5466DF36F}"/>
    <dgm:cxn modelId="{A709AF57-6D12-486B-A98F-34D406AE0119}" srcId="{2803EE5B-6B84-467A-A654-5B1868CC78F9}" destId="{A15E2759-5532-4AB7-8D81-827652C6AA66}" srcOrd="6" destOrd="0" parTransId="{1E6415AC-D5EE-4166-BBFA-406BD0945B89}" sibTransId="{54C54C37-0710-4A58-BDB5-E58E97058B0D}"/>
    <dgm:cxn modelId="{9BB8F244-C69E-478F-A131-F141FD1886FD}" type="presOf" srcId="{A15E2759-5532-4AB7-8D81-827652C6AA66}" destId="{F1900E52-4BFB-4E1C-B9AC-1216542E0DC6}" srcOrd="0" destOrd="0" presId="urn:microsoft.com/office/officeart/2005/8/layout/chevron1"/>
    <dgm:cxn modelId="{3B44BCFE-B081-4FE8-88C4-DFAE64A85350}" type="presParOf" srcId="{638C01B1-5863-4EE5-A82F-A9DE41A2AD3E}" destId="{62FEDD02-585D-48A0-9E22-E9DEE46274B1}" srcOrd="0" destOrd="0" presId="urn:microsoft.com/office/officeart/2005/8/layout/chevron1"/>
    <dgm:cxn modelId="{CE36BABE-0436-4257-8FE5-354606C304DE}" type="presParOf" srcId="{638C01B1-5863-4EE5-A82F-A9DE41A2AD3E}" destId="{B69B2A03-81D4-4632-B488-AA20093C08F8}" srcOrd="1" destOrd="0" presId="urn:microsoft.com/office/officeart/2005/8/layout/chevron1"/>
    <dgm:cxn modelId="{9147A783-D403-4FCC-8CD3-EEDFC0FD8FBC}" type="presParOf" srcId="{638C01B1-5863-4EE5-A82F-A9DE41A2AD3E}" destId="{2BA3F3D9-866C-444A-9FFB-3EC8A93E8ABB}" srcOrd="2" destOrd="0" presId="urn:microsoft.com/office/officeart/2005/8/layout/chevron1"/>
    <dgm:cxn modelId="{E0E7A624-997B-466B-B153-90CB71AD3BF9}" type="presParOf" srcId="{638C01B1-5863-4EE5-A82F-A9DE41A2AD3E}" destId="{B0427FBB-8B15-4779-AAFC-CFAFF923555A}" srcOrd="3" destOrd="0" presId="urn:microsoft.com/office/officeart/2005/8/layout/chevron1"/>
    <dgm:cxn modelId="{D6AB8832-0348-41C9-AEDD-7ECE8A82FF82}" type="presParOf" srcId="{638C01B1-5863-4EE5-A82F-A9DE41A2AD3E}" destId="{365A819A-7641-4681-B32C-4557F11E3664}" srcOrd="4" destOrd="0" presId="urn:microsoft.com/office/officeart/2005/8/layout/chevron1"/>
    <dgm:cxn modelId="{FEB10568-75AD-4E4C-97CF-DF2D6E2F088C}" type="presParOf" srcId="{638C01B1-5863-4EE5-A82F-A9DE41A2AD3E}" destId="{7CB2F8AA-EC0F-4E3A-BF5E-19EF46B44FF7}" srcOrd="5" destOrd="0" presId="urn:microsoft.com/office/officeart/2005/8/layout/chevron1"/>
    <dgm:cxn modelId="{B36B5C3F-89CB-4872-A981-B9ACF978B109}" type="presParOf" srcId="{638C01B1-5863-4EE5-A82F-A9DE41A2AD3E}" destId="{DE3E787B-7269-45A0-B5CD-16A60D675438}" srcOrd="6" destOrd="0" presId="urn:microsoft.com/office/officeart/2005/8/layout/chevron1"/>
    <dgm:cxn modelId="{836AC615-DA48-459D-BFFF-7818C4722429}" type="presParOf" srcId="{638C01B1-5863-4EE5-A82F-A9DE41A2AD3E}" destId="{59EC0463-0F47-49A6-94AD-81C38188124C}" srcOrd="7" destOrd="0" presId="urn:microsoft.com/office/officeart/2005/8/layout/chevron1"/>
    <dgm:cxn modelId="{B8663117-ED7D-403D-9D25-F2C456C45791}" type="presParOf" srcId="{638C01B1-5863-4EE5-A82F-A9DE41A2AD3E}" destId="{9DC27DA1-375A-4DA5-BB10-730CF72AB004}" srcOrd="8" destOrd="0" presId="urn:microsoft.com/office/officeart/2005/8/layout/chevron1"/>
    <dgm:cxn modelId="{A98EC561-5407-4F54-976D-E4952F1DA05B}" type="presParOf" srcId="{638C01B1-5863-4EE5-A82F-A9DE41A2AD3E}" destId="{E9D82792-C682-4139-B212-37DAAA146926}" srcOrd="9" destOrd="0" presId="urn:microsoft.com/office/officeart/2005/8/layout/chevron1"/>
    <dgm:cxn modelId="{39F0C311-22A7-4C9F-8477-A831267E5852}" type="presParOf" srcId="{638C01B1-5863-4EE5-A82F-A9DE41A2AD3E}" destId="{BACF0D4D-3ED8-4B46-8F87-EC0B2E075178}" srcOrd="10" destOrd="0" presId="urn:microsoft.com/office/officeart/2005/8/layout/chevron1"/>
    <dgm:cxn modelId="{C855D251-0BCB-4E00-A1A2-5D936ADD7E67}" type="presParOf" srcId="{638C01B1-5863-4EE5-A82F-A9DE41A2AD3E}" destId="{3FF23E86-6568-40E6-A324-7F807D27D451}" srcOrd="11" destOrd="0" presId="urn:microsoft.com/office/officeart/2005/8/layout/chevron1"/>
    <dgm:cxn modelId="{5FF76215-09CA-4B40-BC48-1355764D7BB6}" type="presParOf" srcId="{638C01B1-5863-4EE5-A82F-A9DE41A2AD3E}" destId="{F1900E52-4BFB-4E1C-B9AC-1216542E0DC6}" srcOrd="12" destOrd="0" presId="urn:microsoft.com/office/officeart/2005/8/layout/chevron1"/>
  </dgm:cxnLst>
  <dgm:bg/>
  <dgm:whole>
    <a:ln>
      <a:solidFill>
        <a:schemeClr val="bg1">
          <a:lumMod val="65000"/>
        </a:schemeClr>
      </a:solidFill>
    </a:ln>
  </dgm:whole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803EE5B-6B84-467A-A654-5B1868CC78F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318973A-07EA-4C17-AF02-D662EF26E4B4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项目经验</a:t>
          </a:r>
          <a:endParaRPr lang="zh-CN" altLang="en-US" dirty="0"/>
        </a:p>
      </dgm:t>
    </dgm:pt>
    <dgm:pt modelId="{023FACF4-0147-4828-8680-9B7D2B21FA67}" type="par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5A951A9B-C12F-48B8-A74E-94DAA613795C}" type="sib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4E6272A7-9C4C-4447-876A-7B5C240B9DE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工作概览</a:t>
          </a:r>
          <a:endParaRPr lang="zh-CN" altLang="en-US" dirty="0"/>
        </a:p>
      </dgm:t>
    </dgm:pt>
    <dgm:pt modelId="{40669508-4BC7-4CB2-A066-AC792795D2AC}" type="par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AD6334A8-3F7C-460A-A661-03E5466DF36F}" type="sib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D5C13F04-A1E7-4911-B6BF-9E28585E8E57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逻辑迭代</a:t>
          </a:r>
          <a:endParaRPr lang="zh-CN" altLang="en-US" dirty="0"/>
        </a:p>
      </dgm:t>
    </dgm:pt>
    <dgm:pt modelId="{14FEB07C-C18A-4AF0-BA66-F10E7E28A360}" type="par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11D94AC4-5FA3-4BE0-AFCD-8825DC440B0F}" type="sib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6C61FBC0-C8E6-441A-8F40-23567CA27BDF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 smtClean="0"/>
            <a:t>表现迭代</a:t>
          </a:r>
          <a:endParaRPr lang="zh-CN" altLang="en-US" dirty="0"/>
        </a:p>
      </dgm:t>
    </dgm:pt>
    <dgm:pt modelId="{4EEDD054-B603-4E5D-B263-E1BA4FA0C291}" type="par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C7524695-07B3-4DFF-8E9E-A9490CD93DBC}" type="sib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7C626160-961E-4D9A-B21A-37D3C5F7D3D2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边界优化</a:t>
          </a:r>
          <a:endParaRPr lang="zh-CN" altLang="en-US" dirty="0"/>
        </a:p>
      </dgm:t>
    </dgm:pt>
    <dgm:pt modelId="{A3E6A751-2244-4236-8FF5-455C6751C354}" type="par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B80FB77B-1B13-4B5A-BD6F-91BD79121A2A}" type="sib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F20245AD-DF8F-42C8-A947-C271FC98A0FC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网络优化</a:t>
          </a:r>
          <a:endParaRPr lang="zh-CN" altLang="en-US" dirty="0"/>
        </a:p>
      </dgm:t>
    </dgm:pt>
    <dgm:pt modelId="{51EB6B47-012B-433A-861F-3622BA3B078E}" type="par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D0B397B1-6B70-47C8-B166-D77BEAE1E8FD}" type="sib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A15E2759-5532-4AB7-8D81-827652C6AA6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能力贡献</a:t>
          </a:r>
          <a:endParaRPr lang="zh-CN" altLang="en-US" dirty="0"/>
        </a:p>
      </dgm:t>
    </dgm:pt>
    <dgm:pt modelId="{1E6415AC-D5EE-4166-BBFA-406BD0945B89}" type="par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54C54C37-0710-4A58-BDB5-E58E97058B0D}" type="sib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638C01B1-5863-4EE5-A82F-A9DE41A2AD3E}" type="pres">
      <dgm:prSet presAssocID="{2803EE5B-6B84-467A-A654-5B1868CC78F9}" presName="Name0" presStyleCnt="0">
        <dgm:presLayoutVars>
          <dgm:dir/>
          <dgm:animLvl val="lvl"/>
          <dgm:resizeHandles val="exact"/>
        </dgm:presLayoutVars>
      </dgm:prSet>
      <dgm:spPr/>
    </dgm:pt>
    <dgm:pt modelId="{62FEDD02-585D-48A0-9E22-E9DEE46274B1}" type="pres">
      <dgm:prSet presAssocID="{D318973A-07EA-4C17-AF02-D662EF26E4B4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9B2A03-81D4-4632-B488-AA20093C08F8}" type="pres">
      <dgm:prSet presAssocID="{5A951A9B-C12F-48B8-A74E-94DAA613795C}" presName="parTxOnlySpace" presStyleCnt="0"/>
      <dgm:spPr/>
    </dgm:pt>
    <dgm:pt modelId="{2BA3F3D9-866C-444A-9FFB-3EC8A93E8ABB}" type="pres">
      <dgm:prSet presAssocID="{4E6272A7-9C4C-4447-876A-7B5C240B9DE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27FBB-8B15-4779-AAFC-CFAFF923555A}" type="pres">
      <dgm:prSet presAssocID="{AD6334A8-3F7C-460A-A661-03E5466DF36F}" presName="parTxOnlySpace" presStyleCnt="0"/>
      <dgm:spPr/>
    </dgm:pt>
    <dgm:pt modelId="{365A819A-7641-4681-B32C-4557F11E3664}" type="pres">
      <dgm:prSet presAssocID="{D5C13F04-A1E7-4911-B6BF-9E28585E8E57}" presName="parTxOnly" presStyleLbl="node1" presStyleIdx="2" presStyleCnt="7" custLinFactNeighborX="47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B2F8AA-EC0F-4E3A-BF5E-19EF46B44FF7}" type="pres">
      <dgm:prSet presAssocID="{11D94AC4-5FA3-4BE0-AFCD-8825DC440B0F}" presName="parTxOnlySpace" presStyleCnt="0"/>
      <dgm:spPr/>
    </dgm:pt>
    <dgm:pt modelId="{DE3E787B-7269-45A0-B5CD-16A60D675438}" type="pres">
      <dgm:prSet presAssocID="{6C61FBC0-C8E6-441A-8F40-23567CA27BDF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EC0463-0F47-49A6-94AD-81C38188124C}" type="pres">
      <dgm:prSet presAssocID="{C7524695-07B3-4DFF-8E9E-A9490CD93DBC}" presName="parTxOnlySpace" presStyleCnt="0"/>
      <dgm:spPr/>
    </dgm:pt>
    <dgm:pt modelId="{9DC27DA1-375A-4DA5-BB10-730CF72AB004}" type="pres">
      <dgm:prSet presAssocID="{7C626160-961E-4D9A-B21A-37D3C5F7D3D2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D82792-C682-4139-B212-37DAAA146926}" type="pres">
      <dgm:prSet presAssocID="{B80FB77B-1B13-4B5A-BD6F-91BD79121A2A}" presName="parTxOnlySpace" presStyleCnt="0"/>
      <dgm:spPr/>
    </dgm:pt>
    <dgm:pt modelId="{BACF0D4D-3ED8-4B46-8F87-EC0B2E075178}" type="pres">
      <dgm:prSet presAssocID="{F20245AD-DF8F-42C8-A947-C271FC98A0F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F23E86-6568-40E6-A324-7F807D27D451}" type="pres">
      <dgm:prSet presAssocID="{D0B397B1-6B70-47C8-B166-D77BEAE1E8FD}" presName="parTxOnlySpace" presStyleCnt="0"/>
      <dgm:spPr/>
    </dgm:pt>
    <dgm:pt modelId="{F1900E52-4BFB-4E1C-B9AC-1216542E0DC6}" type="pres">
      <dgm:prSet presAssocID="{A15E2759-5532-4AB7-8D81-827652C6AA6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FED6E83-AD3E-461C-BBA6-953F07B80BD3}" srcId="{2803EE5B-6B84-467A-A654-5B1868CC78F9}" destId="{6C61FBC0-C8E6-441A-8F40-23567CA27BDF}" srcOrd="3" destOrd="0" parTransId="{4EEDD054-B603-4E5D-B263-E1BA4FA0C291}" sibTransId="{C7524695-07B3-4DFF-8E9E-A9490CD93DBC}"/>
    <dgm:cxn modelId="{4280598F-FC5A-4FC7-BC03-1CB9E5B3FA6E}" srcId="{2803EE5B-6B84-467A-A654-5B1868CC78F9}" destId="{D318973A-07EA-4C17-AF02-D662EF26E4B4}" srcOrd="0" destOrd="0" parTransId="{023FACF4-0147-4828-8680-9B7D2B21FA67}" sibTransId="{5A951A9B-C12F-48B8-A74E-94DAA613795C}"/>
    <dgm:cxn modelId="{EFB75337-C29C-4BC4-8219-9409817BE8CD}" type="presOf" srcId="{D5C13F04-A1E7-4911-B6BF-9E28585E8E57}" destId="{365A819A-7641-4681-B32C-4557F11E3664}" srcOrd="0" destOrd="0" presId="urn:microsoft.com/office/officeart/2005/8/layout/chevron1"/>
    <dgm:cxn modelId="{1B8C637F-6D8D-435E-B4A1-A6026D7A27C8}" type="presOf" srcId="{7C626160-961E-4D9A-B21A-37D3C5F7D3D2}" destId="{9DC27DA1-375A-4DA5-BB10-730CF72AB004}" srcOrd="0" destOrd="0" presId="urn:microsoft.com/office/officeart/2005/8/layout/chevron1"/>
    <dgm:cxn modelId="{F0654449-D1F7-4699-AD0A-DF763806066A}" srcId="{2803EE5B-6B84-467A-A654-5B1868CC78F9}" destId="{F20245AD-DF8F-42C8-A947-C271FC98A0FC}" srcOrd="5" destOrd="0" parTransId="{51EB6B47-012B-433A-861F-3622BA3B078E}" sibTransId="{D0B397B1-6B70-47C8-B166-D77BEAE1E8FD}"/>
    <dgm:cxn modelId="{6790A5EA-9572-4DD0-A3F3-14D691985EC1}" type="presOf" srcId="{F20245AD-DF8F-42C8-A947-C271FC98A0FC}" destId="{BACF0D4D-3ED8-4B46-8F87-EC0B2E075178}" srcOrd="0" destOrd="0" presId="urn:microsoft.com/office/officeart/2005/8/layout/chevron1"/>
    <dgm:cxn modelId="{1A28F19F-3B9E-473D-8AB9-CFC3427D22FA}" srcId="{2803EE5B-6B84-467A-A654-5B1868CC78F9}" destId="{7C626160-961E-4D9A-B21A-37D3C5F7D3D2}" srcOrd="4" destOrd="0" parTransId="{A3E6A751-2244-4236-8FF5-455C6751C354}" sibTransId="{B80FB77B-1B13-4B5A-BD6F-91BD79121A2A}"/>
    <dgm:cxn modelId="{E253FEC5-63F8-49C9-B021-FD1959BD2B11}" type="presOf" srcId="{D318973A-07EA-4C17-AF02-D662EF26E4B4}" destId="{62FEDD02-585D-48A0-9E22-E9DEE46274B1}" srcOrd="0" destOrd="0" presId="urn:microsoft.com/office/officeart/2005/8/layout/chevron1"/>
    <dgm:cxn modelId="{A883FEB4-80D5-4238-A182-C1E666E3A22B}" type="presOf" srcId="{4E6272A7-9C4C-4447-876A-7B5C240B9DE6}" destId="{2BA3F3D9-866C-444A-9FFB-3EC8A93E8ABB}" srcOrd="0" destOrd="0" presId="urn:microsoft.com/office/officeart/2005/8/layout/chevron1"/>
    <dgm:cxn modelId="{8B0DCB7A-DEDA-4354-9AF9-79AF4126F5BC}" type="presOf" srcId="{6C61FBC0-C8E6-441A-8F40-23567CA27BDF}" destId="{DE3E787B-7269-45A0-B5CD-16A60D675438}" srcOrd="0" destOrd="0" presId="urn:microsoft.com/office/officeart/2005/8/layout/chevron1"/>
    <dgm:cxn modelId="{538E161C-CD1C-405F-A10B-6DB14B9F0194}" type="presOf" srcId="{A15E2759-5532-4AB7-8D81-827652C6AA66}" destId="{F1900E52-4BFB-4E1C-B9AC-1216542E0DC6}" srcOrd="0" destOrd="0" presId="urn:microsoft.com/office/officeart/2005/8/layout/chevron1"/>
    <dgm:cxn modelId="{4701E9C7-73AF-42D2-898E-44BF72033428}" srcId="{2803EE5B-6B84-467A-A654-5B1868CC78F9}" destId="{D5C13F04-A1E7-4911-B6BF-9E28585E8E57}" srcOrd="2" destOrd="0" parTransId="{14FEB07C-C18A-4AF0-BA66-F10E7E28A360}" sibTransId="{11D94AC4-5FA3-4BE0-AFCD-8825DC440B0F}"/>
    <dgm:cxn modelId="{F0125C4E-AED3-4D0F-B526-66EA57670E1B}" srcId="{2803EE5B-6B84-467A-A654-5B1868CC78F9}" destId="{4E6272A7-9C4C-4447-876A-7B5C240B9DE6}" srcOrd="1" destOrd="0" parTransId="{40669508-4BC7-4CB2-A066-AC792795D2AC}" sibTransId="{AD6334A8-3F7C-460A-A661-03E5466DF36F}"/>
    <dgm:cxn modelId="{A709AF57-6D12-486B-A98F-34D406AE0119}" srcId="{2803EE5B-6B84-467A-A654-5B1868CC78F9}" destId="{A15E2759-5532-4AB7-8D81-827652C6AA66}" srcOrd="6" destOrd="0" parTransId="{1E6415AC-D5EE-4166-BBFA-406BD0945B89}" sibTransId="{54C54C37-0710-4A58-BDB5-E58E97058B0D}"/>
    <dgm:cxn modelId="{2DD425AF-DF27-4659-8217-609A18626FA2}" type="presOf" srcId="{2803EE5B-6B84-467A-A654-5B1868CC78F9}" destId="{638C01B1-5863-4EE5-A82F-A9DE41A2AD3E}" srcOrd="0" destOrd="0" presId="urn:microsoft.com/office/officeart/2005/8/layout/chevron1"/>
    <dgm:cxn modelId="{3352DADA-0913-4262-8E15-B6C6A6633BDB}" type="presParOf" srcId="{638C01B1-5863-4EE5-A82F-A9DE41A2AD3E}" destId="{62FEDD02-585D-48A0-9E22-E9DEE46274B1}" srcOrd="0" destOrd="0" presId="urn:microsoft.com/office/officeart/2005/8/layout/chevron1"/>
    <dgm:cxn modelId="{46B67D6C-C090-46A9-BCAB-5581BBBF8605}" type="presParOf" srcId="{638C01B1-5863-4EE5-A82F-A9DE41A2AD3E}" destId="{B69B2A03-81D4-4632-B488-AA20093C08F8}" srcOrd="1" destOrd="0" presId="urn:microsoft.com/office/officeart/2005/8/layout/chevron1"/>
    <dgm:cxn modelId="{779A6DB8-2FC3-4F84-A626-E4BCD99D1A26}" type="presParOf" srcId="{638C01B1-5863-4EE5-A82F-A9DE41A2AD3E}" destId="{2BA3F3D9-866C-444A-9FFB-3EC8A93E8ABB}" srcOrd="2" destOrd="0" presId="urn:microsoft.com/office/officeart/2005/8/layout/chevron1"/>
    <dgm:cxn modelId="{1E6EE3B1-1568-4CCB-88EB-FD39D80EBFA8}" type="presParOf" srcId="{638C01B1-5863-4EE5-A82F-A9DE41A2AD3E}" destId="{B0427FBB-8B15-4779-AAFC-CFAFF923555A}" srcOrd="3" destOrd="0" presId="urn:microsoft.com/office/officeart/2005/8/layout/chevron1"/>
    <dgm:cxn modelId="{D7937736-A805-4DF5-BCFE-1A3D6BC94B00}" type="presParOf" srcId="{638C01B1-5863-4EE5-A82F-A9DE41A2AD3E}" destId="{365A819A-7641-4681-B32C-4557F11E3664}" srcOrd="4" destOrd="0" presId="urn:microsoft.com/office/officeart/2005/8/layout/chevron1"/>
    <dgm:cxn modelId="{63FF2361-CC44-4B57-8486-A3F53CA5FE1E}" type="presParOf" srcId="{638C01B1-5863-4EE5-A82F-A9DE41A2AD3E}" destId="{7CB2F8AA-EC0F-4E3A-BF5E-19EF46B44FF7}" srcOrd="5" destOrd="0" presId="urn:microsoft.com/office/officeart/2005/8/layout/chevron1"/>
    <dgm:cxn modelId="{C97373DD-AE1D-468F-8012-3B9271B9E7C6}" type="presParOf" srcId="{638C01B1-5863-4EE5-A82F-A9DE41A2AD3E}" destId="{DE3E787B-7269-45A0-B5CD-16A60D675438}" srcOrd="6" destOrd="0" presId="urn:microsoft.com/office/officeart/2005/8/layout/chevron1"/>
    <dgm:cxn modelId="{B67CB9B1-58A2-4CA5-A755-58DD6B14338B}" type="presParOf" srcId="{638C01B1-5863-4EE5-A82F-A9DE41A2AD3E}" destId="{59EC0463-0F47-49A6-94AD-81C38188124C}" srcOrd="7" destOrd="0" presId="urn:microsoft.com/office/officeart/2005/8/layout/chevron1"/>
    <dgm:cxn modelId="{49D91271-4442-4D5D-BE8B-F9C5F9262BCF}" type="presParOf" srcId="{638C01B1-5863-4EE5-A82F-A9DE41A2AD3E}" destId="{9DC27DA1-375A-4DA5-BB10-730CF72AB004}" srcOrd="8" destOrd="0" presId="urn:microsoft.com/office/officeart/2005/8/layout/chevron1"/>
    <dgm:cxn modelId="{BB46B6FD-C128-4399-BC8C-D50619AE7CA9}" type="presParOf" srcId="{638C01B1-5863-4EE5-A82F-A9DE41A2AD3E}" destId="{E9D82792-C682-4139-B212-37DAAA146926}" srcOrd="9" destOrd="0" presId="urn:microsoft.com/office/officeart/2005/8/layout/chevron1"/>
    <dgm:cxn modelId="{B25E5EAD-8551-41B1-924D-C518EF4D6140}" type="presParOf" srcId="{638C01B1-5863-4EE5-A82F-A9DE41A2AD3E}" destId="{BACF0D4D-3ED8-4B46-8F87-EC0B2E075178}" srcOrd="10" destOrd="0" presId="urn:microsoft.com/office/officeart/2005/8/layout/chevron1"/>
    <dgm:cxn modelId="{489B0D7D-B0AF-4F10-8EC7-53B20428E2FE}" type="presParOf" srcId="{638C01B1-5863-4EE5-A82F-A9DE41A2AD3E}" destId="{3FF23E86-6568-40E6-A324-7F807D27D451}" srcOrd="11" destOrd="0" presId="urn:microsoft.com/office/officeart/2005/8/layout/chevron1"/>
    <dgm:cxn modelId="{27174ACB-9461-4F2D-99B5-7DCC15CC8EC0}" type="presParOf" srcId="{638C01B1-5863-4EE5-A82F-A9DE41A2AD3E}" destId="{F1900E52-4BFB-4E1C-B9AC-1216542E0DC6}" srcOrd="12" destOrd="0" presId="urn:microsoft.com/office/officeart/2005/8/layout/chevron1"/>
  </dgm:cxnLst>
  <dgm:bg/>
  <dgm:whole>
    <a:ln>
      <a:solidFill>
        <a:schemeClr val="bg1">
          <a:lumMod val="65000"/>
        </a:schemeClr>
      </a:solidFill>
    </a:ln>
  </dgm:whole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803EE5B-6B84-467A-A654-5B1868CC78F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318973A-07EA-4C17-AF02-D662EF26E4B4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项目经验</a:t>
          </a:r>
          <a:endParaRPr lang="zh-CN" altLang="en-US" dirty="0"/>
        </a:p>
      </dgm:t>
    </dgm:pt>
    <dgm:pt modelId="{023FACF4-0147-4828-8680-9B7D2B21FA67}" type="par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5A951A9B-C12F-48B8-A74E-94DAA613795C}" type="sib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4E6272A7-9C4C-4447-876A-7B5C240B9DE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工作概览</a:t>
          </a:r>
          <a:endParaRPr lang="zh-CN" altLang="en-US" dirty="0"/>
        </a:p>
      </dgm:t>
    </dgm:pt>
    <dgm:pt modelId="{40669508-4BC7-4CB2-A066-AC792795D2AC}" type="par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AD6334A8-3F7C-460A-A661-03E5466DF36F}" type="sib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D5C13F04-A1E7-4911-B6BF-9E28585E8E57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逻辑迭代</a:t>
          </a:r>
          <a:endParaRPr lang="zh-CN" altLang="en-US" dirty="0"/>
        </a:p>
      </dgm:t>
    </dgm:pt>
    <dgm:pt modelId="{14FEB07C-C18A-4AF0-BA66-F10E7E28A360}" type="par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11D94AC4-5FA3-4BE0-AFCD-8825DC440B0F}" type="sib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6C61FBC0-C8E6-441A-8F40-23567CA27BDF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 smtClean="0"/>
            <a:t>表现迭代</a:t>
          </a:r>
          <a:endParaRPr lang="zh-CN" altLang="en-US" dirty="0"/>
        </a:p>
      </dgm:t>
    </dgm:pt>
    <dgm:pt modelId="{4EEDD054-B603-4E5D-B263-E1BA4FA0C291}" type="par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C7524695-07B3-4DFF-8E9E-A9490CD93DBC}" type="sib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7C626160-961E-4D9A-B21A-37D3C5F7D3D2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边界优化</a:t>
          </a:r>
          <a:endParaRPr lang="zh-CN" altLang="en-US" dirty="0"/>
        </a:p>
      </dgm:t>
    </dgm:pt>
    <dgm:pt modelId="{A3E6A751-2244-4236-8FF5-455C6751C354}" type="par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B80FB77B-1B13-4B5A-BD6F-91BD79121A2A}" type="sib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F20245AD-DF8F-42C8-A947-C271FC98A0FC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网络优化</a:t>
          </a:r>
          <a:endParaRPr lang="zh-CN" altLang="en-US" dirty="0"/>
        </a:p>
      </dgm:t>
    </dgm:pt>
    <dgm:pt modelId="{51EB6B47-012B-433A-861F-3622BA3B078E}" type="par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D0B397B1-6B70-47C8-B166-D77BEAE1E8FD}" type="sib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A15E2759-5532-4AB7-8D81-827652C6AA6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能力贡献</a:t>
          </a:r>
          <a:endParaRPr lang="zh-CN" altLang="en-US" dirty="0"/>
        </a:p>
      </dgm:t>
    </dgm:pt>
    <dgm:pt modelId="{1E6415AC-D5EE-4166-BBFA-406BD0945B89}" type="par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54C54C37-0710-4A58-BDB5-E58E97058B0D}" type="sib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638C01B1-5863-4EE5-A82F-A9DE41A2AD3E}" type="pres">
      <dgm:prSet presAssocID="{2803EE5B-6B84-467A-A654-5B1868CC78F9}" presName="Name0" presStyleCnt="0">
        <dgm:presLayoutVars>
          <dgm:dir/>
          <dgm:animLvl val="lvl"/>
          <dgm:resizeHandles val="exact"/>
        </dgm:presLayoutVars>
      </dgm:prSet>
      <dgm:spPr/>
    </dgm:pt>
    <dgm:pt modelId="{62FEDD02-585D-48A0-9E22-E9DEE46274B1}" type="pres">
      <dgm:prSet presAssocID="{D318973A-07EA-4C17-AF02-D662EF26E4B4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9B2A03-81D4-4632-B488-AA20093C08F8}" type="pres">
      <dgm:prSet presAssocID="{5A951A9B-C12F-48B8-A74E-94DAA613795C}" presName="parTxOnlySpace" presStyleCnt="0"/>
      <dgm:spPr/>
    </dgm:pt>
    <dgm:pt modelId="{2BA3F3D9-866C-444A-9FFB-3EC8A93E8ABB}" type="pres">
      <dgm:prSet presAssocID="{4E6272A7-9C4C-4447-876A-7B5C240B9DE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27FBB-8B15-4779-AAFC-CFAFF923555A}" type="pres">
      <dgm:prSet presAssocID="{AD6334A8-3F7C-460A-A661-03E5466DF36F}" presName="parTxOnlySpace" presStyleCnt="0"/>
      <dgm:spPr/>
    </dgm:pt>
    <dgm:pt modelId="{365A819A-7641-4681-B32C-4557F11E3664}" type="pres">
      <dgm:prSet presAssocID="{D5C13F04-A1E7-4911-B6BF-9E28585E8E57}" presName="parTxOnly" presStyleLbl="node1" presStyleIdx="2" presStyleCnt="7" custLinFactNeighborX="47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B2F8AA-EC0F-4E3A-BF5E-19EF46B44FF7}" type="pres">
      <dgm:prSet presAssocID="{11D94AC4-5FA3-4BE0-AFCD-8825DC440B0F}" presName="parTxOnlySpace" presStyleCnt="0"/>
      <dgm:spPr/>
    </dgm:pt>
    <dgm:pt modelId="{DE3E787B-7269-45A0-B5CD-16A60D675438}" type="pres">
      <dgm:prSet presAssocID="{6C61FBC0-C8E6-441A-8F40-23567CA27BDF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EC0463-0F47-49A6-94AD-81C38188124C}" type="pres">
      <dgm:prSet presAssocID="{C7524695-07B3-4DFF-8E9E-A9490CD93DBC}" presName="parTxOnlySpace" presStyleCnt="0"/>
      <dgm:spPr/>
    </dgm:pt>
    <dgm:pt modelId="{9DC27DA1-375A-4DA5-BB10-730CF72AB004}" type="pres">
      <dgm:prSet presAssocID="{7C626160-961E-4D9A-B21A-37D3C5F7D3D2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D82792-C682-4139-B212-37DAAA146926}" type="pres">
      <dgm:prSet presAssocID="{B80FB77B-1B13-4B5A-BD6F-91BD79121A2A}" presName="parTxOnlySpace" presStyleCnt="0"/>
      <dgm:spPr/>
    </dgm:pt>
    <dgm:pt modelId="{BACF0D4D-3ED8-4B46-8F87-EC0B2E075178}" type="pres">
      <dgm:prSet presAssocID="{F20245AD-DF8F-42C8-A947-C271FC98A0F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F23E86-6568-40E6-A324-7F807D27D451}" type="pres">
      <dgm:prSet presAssocID="{D0B397B1-6B70-47C8-B166-D77BEAE1E8FD}" presName="parTxOnlySpace" presStyleCnt="0"/>
      <dgm:spPr/>
    </dgm:pt>
    <dgm:pt modelId="{F1900E52-4BFB-4E1C-B9AC-1216542E0DC6}" type="pres">
      <dgm:prSet presAssocID="{A15E2759-5532-4AB7-8D81-827652C6AA6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C2DCC3-1969-40A5-A2F8-1967694DB751}" type="presOf" srcId="{6C61FBC0-C8E6-441A-8F40-23567CA27BDF}" destId="{DE3E787B-7269-45A0-B5CD-16A60D675438}" srcOrd="0" destOrd="0" presId="urn:microsoft.com/office/officeart/2005/8/layout/chevron1"/>
    <dgm:cxn modelId="{9E0DEC07-352A-4D8A-BC17-30D52512CE4C}" type="presOf" srcId="{2803EE5B-6B84-467A-A654-5B1868CC78F9}" destId="{638C01B1-5863-4EE5-A82F-A9DE41A2AD3E}" srcOrd="0" destOrd="0" presId="urn:microsoft.com/office/officeart/2005/8/layout/chevron1"/>
    <dgm:cxn modelId="{9FED6E83-AD3E-461C-BBA6-953F07B80BD3}" srcId="{2803EE5B-6B84-467A-A654-5B1868CC78F9}" destId="{6C61FBC0-C8E6-441A-8F40-23567CA27BDF}" srcOrd="3" destOrd="0" parTransId="{4EEDD054-B603-4E5D-B263-E1BA4FA0C291}" sibTransId="{C7524695-07B3-4DFF-8E9E-A9490CD93DBC}"/>
    <dgm:cxn modelId="{4280598F-FC5A-4FC7-BC03-1CB9E5B3FA6E}" srcId="{2803EE5B-6B84-467A-A654-5B1868CC78F9}" destId="{D318973A-07EA-4C17-AF02-D662EF26E4B4}" srcOrd="0" destOrd="0" parTransId="{023FACF4-0147-4828-8680-9B7D2B21FA67}" sibTransId="{5A951A9B-C12F-48B8-A74E-94DAA613795C}"/>
    <dgm:cxn modelId="{55596252-66A2-4380-9561-8C71DD5CA753}" type="presOf" srcId="{D318973A-07EA-4C17-AF02-D662EF26E4B4}" destId="{62FEDD02-585D-48A0-9E22-E9DEE46274B1}" srcOrd="0" destOrd="0" presId="urn:microsoft.com/office/officeart/2005/8/layout/chevron1"/>
    <dgm:cxn modelId="{E348A42B-4F6F-4E30-BC2B-F990ECD5EC81}" type="presOf" srcId="{4E6272A7-9C4C-4447-876A-7B5C240B9DE6}" destId="{2BA3F3D9-866C-444A-9FFB-3EC8A93E8ABB}" srcOrd="0" destOrd="0" presId="urn:microsoft.com/office/officeart/2005/8/layout/chevron1"/>
    <dgm:cxn modelId="{F0654449-D1F7-4699-AD0A-DF763806066A}" srcId="{2803EE5B-6B84-467A-A654-5B1868CC78F9}" destId="{F20245AD-DF8F-42C8-A947-C271FC98A0FC}" srcOrd="5" destOrd="0" parTransId="{51EB6B47-012B-433A-861F-3622BA3B078E}" sibTransId="{D0B397B1-6B70-47C8-B166-D77BEAE1E8FD}"/>
    <dgm:cxn modelId="{1A28F19F-3B9E-473D-8AB9-CFC3427D22FA}" srcId="{2803EE5B-6B84-467A-A654-5B1868CC78F9}" destId="{7C626160-961E-4D9A-B21A-37D3C5F7D3D2}" srcOrd="4" destOrd="0" parTransId="{A3E6A751-2244-4236-8FF5-455C6751C354}" sibTransId="{B80FB77B-1B13-4B5A-BD6F-91BD79121A2A}"/>
    <dgm:cxn modelId="{8E13CB59-173E-472C-8412-433264264E19}" type="presOf" srcId="{A15E2759-5532-4AB7-8D81-827652C6AA66}" destId="{F1900E52-4BFB-4E1C-B9AC-1216542E0DC6}" srcOrd="0" destOrd="0" presId="urn:microsoft.com/office/officeart/2005/8/layout/chevron1"/>
    <dgm:cxn modelId="{C5D383A6-9ACA-472D-B9F6-296E5105760A}" type="presOf" srcId="{7C626160-961E-4D9A-B21A-37D3C5F7D3D2}" destId="{9DC27DA1-375A-4DA5-BB10-730CF72AB004}" srcOrd="0" destOrd="0" presId="urn:microsoft.com/office/officeart/2005/8/layout/chevron1"/>
    <dgm:cxn modelId="{2C621538-9B33-419F-9268-D4D60E6AB24B}" type="presOf" srcId="{D5C13F04-A1E7-4911-B6BF-9E28585E8E57}" destId="{365A819A-7641-4681-B32C-4557F11E3664}" srcOrd="0" destOrd="0" presId="urn:microsoft.com/office/officeart/2005/8/layout/chevron1"/>
    <dgm:cxn modelId="{4701E9C7-73AF-42D2-898E-44BF72033428}" srcId="{2803EE5B-6B84-467A-A654-5B1868CC78F9}" destId="{D5C13F04-A1E7-4911-B6BF-9E28585E8E57}" srcOrd="2" destOrd="0" parTransId="{14FEB07C-C18A-4AF0-BA66-F10E7E28A360}" sibTransId="{11D94AC4-5FA3-4BE0-AFCD-8825DC440B0F}"/>
    <dgm:cxn modelId="{F0125C4E-AED3-4D0F-B526-66EA57670E1B}" srcId="{2803EE5B-6B84-467A-A654-5B1868CC78F9}" destId="{4E6272A7-9C4C-4447-876A-7B5C240B9DE6}" srcOrd="1" destOrd="0" parTransId="{40669508-4BC7-4CB2-A066-AC792795D2AC}" sibTransId="{AD6334A8-3F7C-460A-A661-03E5466DF36F}"/>
    <dgm:cxn modelId="{64709F78-7ACA-4F75-96B4-B095FE74D945}" type="presOf" srcId="{F20245AD-DF8F-42C8-A947-C271FC98A0FC}" destId="{BACF0D4D-3ED8-4B46-8F87-EC0B2E075178}" srcOrd="0" destOrd="0" presId="urn:microsoft.com/office/officeart/2005/8/layout/chevron1"/>
    <dgm:cxn modelId="{A709AF57-6D12-486B-A98F-34D406AE0119}" srcId="{2803EE5B-6B84-467A-A654-5B1868CC78F9}" destId="{A15E2759-5532-4AB7-8D81-827652C6AA66}" srcOrd="6" destOrd="0" parTransId="{1E6415AC-D5EE-4166-BBFA-406BD0945B89}" sibTransId="{54C54C37-0710-4A58-BDB5-E58E97058B0D}"/>
    <dgm:cxn modelId="{B78AF601-20CF-4D88-81BA-403F4126598F}" type="presParOf" srcId="{638C01B1-5863-4EE5-A82F-A9DE41A2AD3E}" destId="{62FEDD02-585D-48A0-9E22-E9DEE46274B1}" srcOrd="0" destOrd="0" presId="urn:microsoft.com/office/officeart/2005/8/layout/chevron1"/>
    <dgm:cxn modelId="{D56E266A-FEB8-42AB-A73D-8951638BCD68}" type="presParOf" srcId="{638C01B1-5863-4EE5-A82F-A9DE41A2AD3E}" destId="{B69B2A03-81D4-4632-B488-AA20093C08F8}" srcOrd="1" destOrd="0" presId="urn:microsoft.com/office/officeart/2005/8/layout/chevron1"/>
    <dgm:cxn modelId="{AAC51633-7D83-44C2-B58A-0F42045CD4EF}" type="presParOf" srcId="{638C01B1-5863-4EE5-A82F-A9DE41A2AD3E}" destId="{2BA3F3D9-866C-444A-9FFB-3EC8A93E8ABB}" srcOrd="2" destOrd="0" presId="urn:microsoft.com/office/officeart/2005/8/layout/chevron1"/>
    <dgm:cxn modelId="{AC67567C-B93B-4070-B0A5-AF7AA4E8929D}" type="presParOf" srcId="{638C01B1-5863-4EE5-A82F-A9DE41A2AD3E}" destId="{B0427FBB-8B15-4779-AAFC-CFAFF923555A}" srcOrd="3" destOrd="0" presId="urn:microsoft.com/office/officeart/2005/8/layout/chevron1"/>
    <dgm:cxn modelId="{291FDEFC-0D9D-43AF-81B7-0666DB6E4002}" type="presParOf" srcId="{638C01B1-5863-4EE5-A82F-A9DE41A2AD3E}" destId="{365A819A-7641-4681-B32C-4557F11E3664}" srcOrd="4" destOrd="0" presId="urn:microsoft.com/office/officeart/2005/8/layout/chevron1"/>
    <dgm:cxn modelId="{8EC98B5C-C44E-4D72-8B9B-2E79B58E763B}" type="presParOf" srcId="{638C01B1-5863-4EE5-A82F-A9DE41A2AD3E}" destId="{7CB2F8AA-EC0F-4E3A-BF5E-19EF46B44FF7}" srcOrd="5" destOrd="0" presId="urn:microsoft.com/office/officeart/2005/8/layout/chevron1"/>
    <dgm:cxn modelId="{B5D831D4-F6F1-4D55-BA86-7A4C444BA377}" type="presParOf" srcId="{638C01B1-5863-4EE5-A82F-A9DE41A2AD3E}" destId="{DE3E787B-7269-45A0-B5CD-16A60D675438}" srcOrd="6" destOrd="0" presId="urn:microsoft.com/office/officeart/2005/8/layout/chevron1"/>
    <dgm:cxn modelId="{F42203A5-75AC-42CA-A665-F8E57AC5AA15}" type="presParOf" srcId="{638C01B1-5863-4EE5-A82F-A9DE41A2AD3E}" destId="{59EC0463-0F47-49A6-94AD-81C38188124C}" srcOrd="7" destOrd="0" presId="urn:microsoft.com/office/officeart/2005/8/layout/chevron1"/>
    <dgm:cxn modelId="{C9124950-0936-48B7-BE49-812FFF7729F4}" type="presParOf" srcId="{638C01B1-5863-4EE5-A82F-A9DE41A2AD3E}" destId="{9DC27DA1-375A-4DA5-BB10-730CF72AB004}" srcOrd="8" destOrd="0" presId="urn:microsoft.com/office/officeart/2005/8/layout/chevron1"/>
    <dgm:cxn modelId="{57607327-51F6-403B-B34D-23F4D113DC60}" type="presParOf" srcId="{638C01B1-5863-4EE5-A82F-A9DE41A2AD3E}" destId="{E9D82792-C682-4139-B212-37DAAA146926}" srcOrd="9" destOrd="0" presId="urn:microsoft.com/office/officeart/2005/8/layout/chevron1"/>
    <dgm:cxn modelId="{7744A423-8BC1-46F1-8471-5BFB3AAC9044}" type="presParOf" srcId="{638C01B1-5863-4EE5-A82F-A9DE41A2AD3E}" destId="{BACF0D4D-3ED8-4B46-8F87-EC0B2E075178}" srcOrd="10" destOrd="0" presId="urn:microsoft.com/office/officeart/2005/8/layout/chevron1"/>
    <dgm:cxn modelId="{356119FB-6BCD-46A5-B94A-499F9508D468}" type="presParOf" srcId="{638C01B1-5863-4EE5-A82F-A9DE41A2AD3E}" destId="{3FF23E86-6568-40E6-A324-7F807D27D451}" srcOrd="11" destOrd="0" presId="urn:microsoft.com/office/officeart/2005/8/layout/chevron1"/>
    <dgm:cxn modelId="{0C63B9FA-7FE1-46A7-B0AE-968F00246486}" type="presParOf" srcId="{638C01B1-5863-4EE5-A82F-A9DE41A2AD3E}" destId="{F1900E52-4BFB-4E1C-B9AC-1216542E0DC6}" srcOrd="12" destOrd="0" presId="urn:microsoft.com/office/officeart/2005/8/layout/chevron1"/>
  </dgm:cxnLst>
  <dgm:bg/>
  <dgm:whole>
    <a:ln>
      <a:solidFill>
        <a:schemeClr val="bg1">
          <a:lumMod val="65000"/>
        </a:schemeClr>
      </a:solidFill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803EE5B-6B84-467A-A654-5B1868CC78F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318973A-07EA-4C17-AF02-D662EF26E4B4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项目经验</a:t>
          </a:r>
          <a:endParaRPr lang="zh-CN" altLang="en-US" dirty="0"/>
        </a:p>
      </dgm:t>
    </dgm:pt>
    <dgm:pt modelId="{023FACF4-0147-4828-8680-9B7D2B21FA67}" type="par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5A951A9B-C12F-48B8-A74E-94DAA613795C}" type="sib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4E6272A7-9C4C-4447-876A-7B5C240B9DE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工作概览</a:t>
          </a:r>
          <a:endParaRPr lang="zh-CN" altLang="en-US" dirty="0"/>
        </a:p>
      </dgm:t>
    </dgm:pt>
    <dgm:pt modelId="{40669508-4BC7-4CB2-A066-AC792795D2AC}" type="par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AD6334A8-3F7C-460A-A661-03E5466DF36F}" type="sib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D5C13F04-A1E7-4911-B6BF-9E28585E8E57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逻辑迭代</a:t>
          </a:r>
          <a:endParaRPr lang="zh-CN" altLang="en-US" dirty="0"/>
        </a:p>
      </dgm:t>
    </dgm:pt>
    <dgm:pt modelId="{14FEB07C-C18A-4AF0-BA66-F10E7E28A360}" type="par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11D94AC4-5FA3-4BE0-AFCD-8825DC440B0F}" type="sib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6C61FBC0-C8E6-441A-8F40-23567CA27BDF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 smtClean="0"/>
            <a:t>表现迭代</a:t>
          </a:r>
          <a:endParaRPr lang="zh-CN" altLang="en-US" dirty="0"/>
        </a:p>
      </dgm:t>
    </dgm:pt>
    <dgm:pt modelId="{4EEDD054-B603-4E5D-B263-E1BA4FA0C291}" type="par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C7524695-07B3-4DFF-8E9E-A9490CD93DBC}" type="sib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7C626160-961E-4D9A-B21A-37D3C5F7D3D2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边界优化</a:t>
          </a:r>
          <a:endParaRPr lang="zh-CN" altLang="en-US" dirty="0"/>
        </a:p>
      </dgm:t>
    </dgm:pt>
    <dgm:pt modelId="{A3E6A751-2244-4236-8FF5-455C6751C354}" type="par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B80FB77B-1B13-4B5A-BD6F-91BD79121A2A}" type="sib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F20245AD-DF8F-42C8-A947-C271FC98A0FC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网络优化</a:t>
          </a:r>
          <a:endParaRPr lang="zh-CN" altLang="en-US" dirty="0"/>
        </a:p>
      </dgm:t>
    </dgm:pt>
    <dgm:pt modelId="{51EB6B47-012B-433A-861F-3622BA3B078E}" type="par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D0B397B1-6B70-47C8-B166-D77BEAE1E8FD}" type="sib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A15E2759-5532-4AB7-8D81-827652C6AA6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能力贡献</a:t>
          </a:r>
          <a:endParaRPr lang="zh-CN" altLang="en-US" dirty="0"/>
        </a:p>
      </dgm:t>
    </dgm:pt>
    <dgm:pt modelId="{1E6415AC-D5EE-4166-BBFA-406BD0945B89}" type="par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54C54C37-0710-4A58-BDB5-E58E97058B0D}" type="sib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638C01B1-5863-4EE5-A82F-A9DE41A2AD3E}" type="pres">
      <dgm:prSet presAssocID="{2803EE5B-6B84-467A-A654-5B1868CC78F9}" presName="Name0" presStyleCnt="0">
        <dgm:presLayoutVars>
          <dgm:dir/>
          <dgm:animLvl val="lvl"/>
          <dgm:resizeHandles val="exact"/>
        </dgm:presLayoutVars>
      </dgm:prSet>
      <dgm:spPr/>
    </dgm:pt>
    <dgm:pt modelId="{62FEDD02-585D-48A0-9E22-E9DEE46274B1}" type="pres">
      <dgm:prSet presAssocID="{D318973A-07EA-4C17-AF02-D662EF26E4B4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9B2A03-81D4-4632-B488-AA20093C08F8}" type="pres">
      <dgm:prSet presAssocID="{5A951A9B-C12F-48B8-A74E-94DAA613795C}" presName="parTxOnlySpace" presStyleCnt="0"/>
      <dgm:spPr/>
    </dgm:pt>
    <dgm:pt modelId="{2BA3F3D9-866C-444A-9FFB-3EC8A93E8ABB}" type="pres">
      <dgm:prSet presAssocID="{4E6272A7-9C4C-4447-876A-7B5C240B9DE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27FBB-8B15-4779-AAFC-CFAFF923555A}" type="pres">
      <dgm:prSet presAssocID="{AD6334A8-3F7C-460A-A661-03E5466DF36F}" presName="parTxOnlySpace" presStyleCnt="0"/>
      <dgm:spPr/>
    </dgm:pt>
    <dgm:pt modelId="{365A819A-7641-4681-B32C-4557F11E3664}" type="pres">
      <dgm:prSet presAssocID="{D5C13F04-A1E7-4911-B6BF-9E28585E8E57}" presName="parTxOnly" presStyleLbl="node1" presStyleIdx="2" presStyleCnt="7" custLinFactNeighborX="47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B2F8AA-EC0F-4E3A-BF5E-19EF46B44FF7}" type="pres">
      <dgm:prSet presAssocID="{11D94AC4-5FA3-4BE0-AFCD-8825DC440B0F}" presName="parTxOnlySpace" presStyleCnt="0"/>
      <dgm:spPr/>
    </dgm:pt>
    <dgm:pt modelId="{DE3E787B-7269-45A0-B5CD-16A60D675438}" type="pres">
      <dgm:prSet presAssocID="{6C61FBC0-C8E6-441A-8F40-23567CA27BDF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EC0463-0F47-49A6-94AD-81C38188124C}" type="pres">
      <dgm:prSet presAssocID="{C7524695-07B3-4DFF-8E9E-A9490CD93DBC}" presName="parTxOnlySpace" presStyleCnt="0"/>
      <dgm:spPr/>
    </dgm:pt>
    <dgm:pt modelId="{9DC27DA1-375A-4DA5-BB10-730CF72AB004}" type="pres">
      <dgm:prSet presAssocID="{7C626160-961E-4D9A-B21A-37D3C5F7D3D2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D82792-C682-4139-B212-37DAAA146926}" type="pres">
      <dgm:prSet presAssocID="{B80FB77B-1B13-4B5A-BD6F-91BD79121A2A}" presName="parTxOnlySpace" presStyleCnt="0"/>
      <dgm:spPr/>
    </dgm:pt>
    <dgm:pt modelId="{BACF0D4D-3ED8-4B46-8F87-EC0B2E075178}" type="pres">
      <dgm:prSet presAssocID="{F20245AD-DF8F-42C8-A947-C271FC98A0F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F23E86-6568-40E6-A324-7F807D27D451}" type="pres">
      <dgm:prSet presAssocID="{D0B397B1-6B70-47C8-B166-D77BEAE1E8FD}" presName="parTxOnlySpace" presStyleCnt="0"/>
      <dgm:spPr/>
    </dgm:pt>
    <dgm:pt modelId="{F1900E52-4BFB-4E1C-B9AC-1216542E0DC6}" type="pres">
      <dgm:prSet presAssocID="{A15E2759-5532-4AB7-8D81-827652C6AA6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FED6E83-AD3E-461C-BBA6-953F07B80BD3}" srcId="{2803EE5B-6B84-467A-A654-5B1868CC78F9}" destId="{6C61FBC0-C8E6-441A-8F40-23567CA27BDF}" srcOrd="3" destOrd="0" parTransId="{4EEDD054-B603-4E5D-B263-E1BA4FA0C291}" sibTransId="{C7524695-07B3-4DFF-8E9E-A9490CD93DBC}"/>
    <dgm:cxn modelId="{4280598F-FC5A-4FC7-BC03-1CB9E5B3FA6E}" srcId="{2803EE5B-6B84-467A-A654-5B1868CC78F9}" destId="{D318973A-07EA-4C17-AF02-D662EF26E4B4}" srcOrd="0" destOrd="0" parTransId="{023FACF4-0147-4828-8680-9B7D2B21FA67}" sibTransId="{5A951A9B-C12F-48B8-A74E-94DAA613795C}"/>
    <dgm:cxn modelId="{F9C3D099-2449-420A-9CE0-C95720EC87BA}" type="presOf" srcId="{6C61FBC0-C8E6-441A-8F40-23567CA27BDF}" destId="{DE3E787B-7269-45A0-B5CD-16A60D675438}" srcOrd="0" destOrd="0" presId="urn:microsoft.com/office/officeart/2005/8/layout/chevron1"/>
    <dgm:cxn modelId="{52D7E0B1-6B30-4349-BB27-8FD857F6032D}" type="presOf" srcId="{2803EE5B-6B84-467A-A654-5B1868CC78F9}" destId="{638C01B1-5863-4EE5-A82F-A9DE41A2AD3E}" srcOrd="0" destOrd="0" presId="urn:microsoft.com/office/officeart/2005/8/layout/chevron1"/>
    <dgm:cxn modelId="{1A28F19F-3B9E-473D-8AB9-CFC3427D22FA}" srcId="{2803EE5B-6B84-467A-A654-5B1868CC78F9}" destId="{7C626160-961E-4D9A-B21A-37D3C5F7D3D2}" srcOrd="4" destOrd="0" parTransId="{A3E6A751-2244-4236-8FF5-455C6751C354}" sibTransId="{B80FB77B-1B13-4B5A-BD6F-91BD79121A2A}"/>
    <dgm:cxn modelId="{F0654449-D1F7-4699-AD0A-DF763806066A}" srcId="{2803EE5B-6B84-467A-A654-5B1868CC78F9}" destId="{F20245AD-DF8F-42C8-A947-C271FC98A0FC}" srcOrd="5" destOrd="0" parTransId="{51EB6B47-012B-433A-861F-3622BA3B078E}" sibTransId="{D0B397B1-6B70-47C8-B166-D77BEAE1E8FD}"/>
    <dgm:cxn modelId="{07137F63-C96B-4332-8D0F-ED1100D3C41D}" type="presOf" srcId="{7C626160-961E-4D9A-B21A-37D3C5F7D3D2}" destId="{9DC27DA1-375A-4DA5-BB10-730CF72AB004}" srcOrd="0" destOrd="0" presId="urn:microsoft.com/office/officeart/2005/8/layout/chevron1"/>
    <dgm:cxn modelId="{6B1E9014-3705-4BDB-9D3E-4C75E18D304C}" type="presOf" srcId="{A15E2759-5532-4AB7-8D81-827652C6AA66}" destId="{F1900E52-4BFB-4E1C-B9AC-1216542E0DC6}" srcOrd="0" destOrd="0" presId="urn:microsoft.com/office/officeart/2005/8/layout/chevron1"/>
    <dgm:cxn modelId="{BEED876E-77C9-4AF2-99B5-06BDEA60E5D4}" type="presOf" srcId="{D5C13F04-A1E7-4911-B6BF-9E28585E8E57}" destId="{365A819A-7641-4681-B32C-4557F11E3664}" srcOrd="0" destOrd="0" presId="urn:microsoft.com/office/officeart/2005/8/layout/chevron1"/>
    <dgm:cxn modelId="{50BCE3C0-F9FC-4784-82C8-2ADFE93B7AAE}" type="presOf" srcId="{D318973A-07EA-4C17-AF02-D662EF26E4B4}" destId="{62FEDD02-585D-48A0-9E22-E9DEE46274B1}" srcOrd="0" destOrd="0" presId="urn:microsoft.com/office/officeart/2005/8/layout/chevron1"/>
    <dgm:cxn modelId="{4701E9C7-73AF-42D2-898E-44BF72033428}" srcId="{2803EE5B-6B84-467A-A654-5B1868CC78F9}" destId="{D5C13F04-A1E7-4911-B6BF-9E28585E8E57}" srcOrd="2" destOrd="0" parTransId="{14FEB07C-C18A-4AF0-BA66-F10E7E28A360}" sibTransId="{11D94AC4-5FA3-4BE0-AFCD-8825DC440B0F}"/>
    <dgm:cxn modelId="{27A76545-9D19-4B42-BB89-60E3CD1A278F}" type="presOf" srcId="{F20245AD-DF8F-42C8-A947-C271FC98A0FC}" destId="{BACF0D4D-3ED8-4B46-8F87-EC0B2E075178}" srcOrd="0" destOrd="0" presId="urn:microsoft.com/office/officeart/2005/8/layout/chevron1"/>
    <dgm:cxn modelId="{B3572A18-6163-431E-94A0-48BF9BCAF02C}" type="presOf" srcId="{4E6272A7-9C4C-4447-876A-7B5C240B9DE6}" destId="{2BA3F3D9-866C-444A-9FFB-3EC8A93E8ABB}" srcOrd="0" destOrd="0" presId="urn:microsoft.com/office/officeart/2005/8/layout/chevron1"/>
    <dgm:cxn modelId="{F0125C4E-AED3-4D0F-B526-66EA57670E1B}" srcId="{2803EE5B-6B84-467A-A654-5B1868CC78F9}" destId="{4E6272A7-9C4C-4447-876A-7B5C240B9DE6}" srcOrd="1" destOrd="0" parTransId="{40669508-4BC7-4CB2-A066-AC792795D2AC}" sibTransId="{AD6334A8-3F7C-460A-A661-03E5466DF36F}"/>
    <dgm:cxn modelId="{A709AF57-6D12-486B-A98F-34D406AE0119}" srcId="{2803EE5B-6B84-467A-A654-5B1868CC78F9}" destId="{A15E2759-5532-4AB7-8D81-827652C6AA66}" srcOrd="6" destOrd="0" parTransId="{1E6415AC-D5EE-4166-BBFA-406BD0945B89}" sibTransId="{54C54C37-0710-4A58-BDB5-E58E97058B0D}"/>
    <dgm:cxn modelId="{2B9C3962-43AE-4CC9-9624-971A2CB4318E}" type="presParOf" srcId="{638C01B1-5863-4EE5-A82F-A9DE41A2AD3E}" destId="{62FEDD02-585D-48A0-9E22-E9DEE46274B1}" srcOrd="0" destOrd="0" presId="urn:microsoft.com/office/officeart/2005/8/layout/chevron1"/>
    <dgm:cxn modelId="{58BD33B2-9443-4284-AA27-FC4E943EC884}" type="presParOf" srcId="{638C01B1-5863-4EE5-A82F-A9DE41A2AD3E}" destId="{B69B2A03-81D4-4632-B488-AA20093C08F8}" srcOrd="1" destOrd="0" presId="urn:microsoft.com/office/officeart/2005/8/layout/chevron1"/>
    <dgm:cxn modelId="{6184C968-C46B-4E91-ABF9-39A8D7A95323}" type="presParOf" srcId="{638C01B1-5863-4EE5-A82F-A9DE41A2AD3E}" destId="{2BA3F3D9-866C-444A-9FFB-3EC8A93E8ABB}" srcOrd="2" destOrd="0" presId="urn:microsoft.com/office/officeart/2005/8/layout/chevron1"/>
    <dgm:cxn modelId="{6232557A-B2C5-4534-B375-9FF90E0630CB}" type="presParOf" srcId="{638C01B1-5863-4EE5-A82F-A9DE41A2AD3E}" destId="{B0427FBB-8B15-4779-AAFC-CFAFF923555A}" srcOrd="3" destOrd="0" presId="urn:microsoft.com/office/officeart/2005/8/layout/chevron1"/>
    <dgm:cxn modelId="{C58E8A90-1AB1-4EF0-AB46-4E3ED35B4269}" type="presParOf" srcId="{638C01B1-5863-4EE5-A82F-A9DE41A2AD3E}" destId="{365A819A-7641-4681-B32C-4557F11E3664}" srcOrd="4" destOrd="0" presId="urn:microsoft.com/office/officeart/2005/8/layout/chevron1"/>
    <dgm:cxn modelId="{E3DB346E-7482-451E-8C3E-1C6471B89387}" type="presParOf" srcId="{638C01B1-5863-4EE5-A82F-A9DE41A2AD3E}" destId="{7CB2F8AA-EC0F-4E3A-BF5E-19EF46B44FF7}" srcOrd="5" destOrd="0" presId="urn:microsoft.com/office/officeart/2005/8/layout/chevron1"/>
    <dgm:cxn modelId="{5EA14CF9-77DF-4836-99F4-615582C6C2B6}" type="presParOf" srcId="{638C01B1-5863-4EE5-A82F-A9DE41A2AD3E}" destId="{DE3E787B-7269-45A0-B5CD-16A60D675438}" srcOrd="6" destOrd="0" presId="urn:microsoft.com/office/officeart/2005/8/layout/chevron1"/>
    <dgm:cxn modelId="{C1DD6C51-DDEE-4C7D-99B8-1F9148E71B3C}" type="presParOf" srcId="{638C01B1-5863-4EE5-A82F-A9DE41A2AD3E}" destId="{59EC0463-0F47-49A6-94AD-81C38188124C}" srcOrd="7" destOrd="0" presId="urn:microsoft.com/office/officeart/2005/8/layout/chevron1"/>
    <dgm:cxn modelId="{7DA7EFB1-FAA7-4E5F-98EC-F59A4520B069}" type="presParOf" srcId="{638C01B1-5863-4EE5-A82F-A9DE41A2AD3E}" destId="{9DC27DA1-375A-4DA5-BB10-730CF72AB004}" srcOrd="8" destOrd="0" presId="urn:microsoft.com/office/officeart/2005/8/layout/chevron1"/>
    <dgm:cxn modelId="{702397E5-93EB-48C8-8F99-F94D629CFF9A}" type="presParOf" srcId="{638C01B1-5863-4EE5-A82F-A9DE41A2AD3E}" destId="{E9D82792-C682-4139-B212-37DAAA146926}" srcOrd="9" destOrd="0" presId="urn:microsoft.com/office/officeart/2005/8/layout/chevron1"/>
    <dgm:cxn modelId="{45C870B8-0959-4837-BD7C-A18DC144FBE9}" type="presParOf" srcId="{638C01B1-5863-4EE5-A82F-A9DE41A2AD3E}" destId="{BACF0D4D-3ED8-4B46-8F87-EC0B2E075178}" srcOrd="10" destOrd="0" presId="urn:microsoft.com/office/officeart/2005/8/layout/chevron1"/>
    <dgm:cxn modelId="{59D21B12-4064-402A-BC37-FC6A94F22805}" type="presParOf" srcId="{638C01B1-5863-4EE5-A82F-A9DE41A2AD3E}" destId="{3FF23E86-6568-40E6-A324-7F807D27D451}" srcOrd="11" destOrd="0" presId="urn:microsoft.com/office/officeart/2005/8/layout/chevron1"/>
    <dgm:cxn modelId="{AFA0BA1D-1F50-426F-9A02-BFD4735D240B}" type="presParOf" srcId="{638C01B1-5863-4EE5-A82F-A9DE41A2AD3E}" destId="{F1900E52-4BFB-4E1C-B9AC-1216542E0DC6}" srcOrd="12" destOrd="0" presId="urn:microsoft.com/office/officeart/2005/8/layout/chevron1"/>
  </dgm:cxnLst>
  <dgm:bg/>
  <dgm:whole>
    <a:ln>
      <a:solidFill>
        <a:schemeClr val="bg1">
          <a:lumMod val="65000"/>
        </a:schemeClr>
      </a:solidFill>
    </a:ln>
  </dgm:whole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803EE5B-6B84-467A-A654-5B1868CC78F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318973A-07EA-4C17-AF02-D662EF26E4B4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项目经验</a:t>
          </a:r>
          <a:endParaRPr lang="zh-CN" altLang="en-US" dirty="0"/>
        </a:p>
      </dgm:t>
    </dgm:pt>
    <dgm:pt modelId="{023FACF4-0147-4828-8680-9B7D2B21FA67}" type="par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5A951A9B-C12F-48B8-A74E-94DAA613795C}" type="sib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4E6272A7-9C4C-4447-876A-7B5C240B9DE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工作概览</a:t>
          </a:r>
          <a:endParaRPr lang="zh-CN" altLang="en-US" dirty="0"/>
        </a:p>
      </dgm:t>
    </dgm:pt>
    <dgm:pt modelId="{40669508-4BC7-4CB2-A066-AC792795D2AC}" type="par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AD6334A8-3F7C-460A-A661-03E5466DF36F}" type="sib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D5C13F04-A1E7-4911-B6BF-9E28585E8E57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逻辑迭代</a:t>
          </a:r>
          <a:endParaRPr lang="zh-CN" altLang="en-US" dirty="0"/>
        </a:p>
      </dgm:t>
    </dgm:pt>
    <dgm:pt modelId="{14FEB07C-C18A-4AF0-BA66-F10E7E28A360}" type="par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11D94AC4-5FA3-4BE0-AFCD-8825DC440B0F}" type="sib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6C61FBC0-C8E6-441A-8F40-23567CA27BDF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 smtClean="0"/>
            <a:t>表现迭代</a:t>
          </a:r>
          <a:endParaRPr lang="zh-CN" altLang="en-US" dirty="0"/>
        </a:p>
      </dgm:t>
    </dgm:pt>
    <dgm:pt modelId="{4EEDD054-B603-4E5D-B263-E1BA4FA0C291}" type="par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C7524695-07B3-4DFF-8E9E-A9490CD93DBC}" type="sib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7C626160-961E-4D9A-B21A-37D3C5F7D3D2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边界优化</a:t>
          </a:r>
          <a:endParaRPr lang="zh-CN" altLang="en-US" dirty="0"/>
        </a:p>
      </dgm:t>
    </dgm:pt>
    <dgm:pt modelId="{A3E6A751-2244-4236-8FF5-455C6751C354}" type="par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B80FB77B-1B13-4B5A-BD6F-91BD79121A2A}" type="sib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F20245AD-DF8F-42C8-A947-C271FC98A0FC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网络优化</a:t>
          </a:r>
          <a:endParaRPr lang="zh-CN" altLang="en-US" dirty="0"/>
        </a:p>
      </dgm:t>
    </dgm:pt>
    <dgm:pt modelId="{51EB6B47-012B-433A-861F-3622BA3B078E}" type="par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D0B397B1-6B70-47C8-B166-D77BEAE1E8FD}" type="sib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A15E2759-5532-4AB7-8D81-827652C6AA6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能力贡献</a:t>
          </a:r>
          <a:endParaRPr lang="zh-CN" altLang="en-US" dirty="0"/>
        </a:p>
      </dgm:t>
    </dgm:pt>
    <dgm:pt modelId="{1E6415AC-D5EE-4166-BBFA-406BD0945B89}" type="par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54C54C37-0710-4A58-BDB5-E58E97058B0D}" type="sib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638C01B1-5863-4EE5-A82F-A9DE41A2AD3E}" type="pres">
      <dgm:prSet presAssocID="{2803EE5B-6B84-467A-A654-5B1868CC78F9}" presName="Name0" presStyleCnt="0">
        <dgm:presLayoutVars>
          <dgm:dir/>
          <dgm:animLvl val="lvl"/>
          <dgm:resizeHandles val="exact"/>
        </dgm:presLayoutVars>
      </dgm:prSet>
      <dgm:spPr/>
    </dgm:pt>
    <dgm:pt modelId="{62FEDD02-585D-48A0-9E22-E9DEE46274B1}" type="pres">
      <dgm:prSet presAssocID="{D318973A-07EA-4C17-AF02-D662EF26E4B4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9B2A03-81D4-4632-B488-AA20093C08F8}" type="pres">
      <dgm:prSet presAssocID="{5A951A9B-C12F-48B8-A74E-94DAA613795C}" presName="parTxOnlySpace" presStyleCnt="0"/>
      <dgm:spPr/>
    </dgm:pt>
    <dgm:pt modelId="{2BA3F3D9-866C-444A-9FFB-3EC8A93E8ABB}" type="pres">
      <dgm:prSet presAssocID="{4E6272A7-9C4C-4447-876A-7B5C240B9DE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27FBB-8B15-4779-AAFC-CFAFF923555A}" type="pres">
      <dgm:prSet presAssocID="{AD6334A8-3F7C-460A-A661-03E5466DF36F}" presName="parTxOnlySpace" presStyleCnt="0"/>
      <dgm:spPr/>
    </dgm:pt>
    <dgm:pt modelId="{365A819A-7641-4681-B32C-4557F11E3664}" type="pres">
      <dgm:prSet presAssocID="{D5C13F04-A1E7-4911-B6BF-9E28585E8E57}" presName="parTxOnly" presStyleLbl="node1" presStyleIdx="2" presStyleCnt="7" custLinFactNeighborX="47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B2F8AA-EC0F-4E3A-BF5E-19EF46B44FF7}" type="pres">
      <dgm:prSet presAssocID="{11D94AC4-5FA3-4BE0-AFCD-8825DC440B0F}" presName="parTxOnlySpace" presStyleCnt="0"/>
      <dgm:spPr/>
    </dgm:pt>
    <dgm:pt modelId="{DE3E787B-7269-45A0-B5CD-16A60D675438}" type="pres">
      <dgm:prSet presAssocID="{6C61FBC0-C8E6-441A-8F40-23567CA27BDF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EC0463-0F47-49A6-94AD-81C38188124C}" type="pres">
      <dgm:prSet presAssocID="{C7524695-07B3-4DFF-8E9E-A9490CD93DBC}" presName="parTxOnlySpace" presStyleCnt="0"/>
      <dgm:spPr/>
    </dgm:pt>
    <dgm:pt modelId="{9DC27DA1-375A-4DA5-BB10-730CF72AB004}" type="pres">
      <dgm:prSet presAssocID="{7C626160-961E-4D9A-B21A-37D3C5F7D3D2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D82792-C682-4139-B212-37DAAA146926}" type="pres">
      <dgm:prSet presAssocID="{B80FB77B-1B13-4B5A-BD6F-91BD79121A2A}" presName="parTxOnlySpace" presStyleCnt="0"/>
      <dgm:spPr/>
    </dgm:pt>
    <dgm:pt modelId="{BACF0D4D-3ED8-4B46-8F87-EC0B2E075178}" type="pres">
      <dgm:prSet presAssocID="{F20245AD-DF8F-42C8-A947-C271FC98A0F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F23E86-6568-40E6-A324-7F807D27D451}" type="pres">
      <dgm:prSet presAssocID="{D0B397B1-6B70-47C8-B166-D77BEAE1E8FD}" presName="parTxOnlySpace" presStyleCnt="0"/>
      <dgm:spPr/>
    </dgm:pt>
    <dgm:pt modelId="{F1900E52-4BFB-4E1C-B9AC-1216542E0DC6}" type="pres">
      <dgm:prSet presAssocID="{A15E2759-5532-4AB7-8D81-827652C6AA6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11F077E-8F90-4F4C-9017-3C939D42AC8E}" type="presOf" srcId="{2803EE5B-6B84-467A-A654-5B1868CC78F9}" destId="{638C01B1-5863-4EE5-A82F-A9DE41A2AD3E}" srcOrd="0" destOrd="0" presId="urn:microsoft.com/office/officeart/2005/8/layout/chevron1"/>
    <dgm:cxn modelId="{CBDB652B-930C-4AF0-956D-8AF293723236}" type="presOf" srcId="{6C61FBC0-C8E6-441A-8F40-23567CA27BDF}" destId="{DE3E787B-7269-45A0-B5CD-16A60D675438}" srcOrd="0" destOrd="0" presId="urn:microsoft.com/office/officeart/2005/8/layout/chevron1"/>
    <dgm:cxn modelId="{9FED6E83-AD3E-461C-BBA6-953F07B80BD3}" srcId="{2803EE5B-6B84-467A-A654-5B1868CC78F9}" destId="{6C61FBC0-C8E6-441A-8F40-23567CA27BDF}" srcOrd="3" destOrd="0" parTransId="{4EEDD054-B603-4E5D-B263-E1BA4FA0C291}" sibTransId="{C7524695-07B3-4DFF-8E9E-A9490CD93DBC}"/>
    <dgm:cxn modelId="{82FD6D1F-DADA-4853-92D6-02E85B221C9A}" type="presOf" srcId="{D5C13F04-A1E7-4911-B6BF-9E28585E8E57}" destId="{365A819A-7641-4681-B32C-4557F11E3664}" srcOrd="0" destOrd="0" presId="urn:microsoft.com/office/officeart/2005/8/layout/chevron1"/>
    <dgm:cxn modelId="{4280598F-FC5A-4FC7-BC03-1CB9E5B3FA6E}" srcId="{2803EE5B-6B84-467A-A654-5B1868CC78F9}" destId="{D318973A-07EA-4C17-AF02-D662EF26E4B4}" srcOrd="0" destOrd="0" parTransId="{023FACF4-0147-4828-8680-9B7D2B21FA67}" sibTransId="{5A951A9B-C12F-48B8-A74E-94DAA613795C}"/>
    <dgm:cxn modelId="{96F34438-219F-4B62-9CAD-0800E940D07A}" type="presOf" srcId="{D318973A-07EA-4C17-AF02-D662EF26E4B4}" destId="{62FEDD02-585D-48A0-9E22-E9DEE46274B1}" srcOrd="0" destOrd="0" presId="urn:microsoft.com/office/officeart/2005/8/layout/chevron1"/>
    <dgm:cxn modelId="{2BBD7714-23F8-40CB-A090-FF2D248804B8}" type="presOf" srcId="{A15E2759-5532-4AB7-8D81-827652C6AA66}" destId="{F1900E52-4BFB-4E1C-B9AC-1216542E0DC6}" srcOrd="0" destOrd="0" presId="urn:microsoft.com/office/officeart/2005/8/layout/chevron1"/>
    <dgm:cxn modelId="{F0654449-D1F7-4699-AD0A-DF763806066A}" srcId="{2803EE5B-6B84-467A-A654-5B1868CC78F9}" destId="{F20245AD-DF8F-42C8-A947-C271FC98A0FC}" srcOrd="5" destOrd="0" parTransId="{51EB6B47-012B-433A-861F-3622BA3B078E}" sibTransId="{D0B397B1-6B70-47C8-B166-D77BEAE1E8FD}"/>
    <dgm:cxn modelId="{1A28F19F-3B9E-473D-8AB9-CFC3427D22FA}" srcId="{2803EE5B-6B84-467A-A654-5B1868CC78F9}" destId="{7C626160-961E-4D9A-B21A-37D3C5F7D3D2}" srcOrd="4" destOrd="0" parTransId="{A3E6A751-2244-4236-8FF5-455C6751C354}" sibTransId="{B80FB77B-1B13-4B5A-BD6F-91BD79121A2A}"/>
    <dgm:cxn modelId="{DBA75ACA-9584-4A77-8BFA-74A4131DB2BF}" type="presOf" srcId="{F20245AD-DF8F-42C8-A947-C271FC98A0FC}" destId="{BACF0D4D-3ED8-4B46-8F87-EC0B2E075178}" srcOrd="0" destOrd="0" presId="urn:microsoft.com/office/officeart/2005/8/layout/chevron1"/>
    <dgm:cxn modelId="{CABBF0D6-3959-421B-A526-BB601662D50A}" type="presOf" srcId="{7C626160-961E-4D9A-B21A-37D3C5F7D3D2}" destId="{9DC27DA1-375A-4DA5-BB10-730CF72AB004}" srcOrd="0" destOrd="0" presId="urn:microsoft.com/office/officeart/2005/8/layout/chevron1"/>
    <dgm:cxn modelId="{338ED0C6-2985-4CDE-B800-6BB1365C3909}" type="presOf" srcId="{4E6272A7-9C4C-4447-876A-7B5C240B9DE6}" destId="{2BA3F3D9-866C-444A-9FFB-3EC8A93E8ABB}" srcOrd="0" destOrd="0" presId="urn:microsoft.com/office/officeart/2005/8/layout/chevron1"/>
    <dgm:cxn modelId="{4701E9C7-73AF-42D2-898E-44BF72033428}" srcId="{2803EE5B-6B84-467A-A654-5B1868CC78F9}" destId="{D5C13F04-A1E7-4911-B6BF-9E28585E8E57}" srcOrd="2" destOrd="0" parTransId="{14FEB07C-C18A-4AF0-BA66-F10E7E28A360}" sibTransId="{11D94AC4-5FA3-4BE0-AFCD-8825DC440B0F}"/>
    <dgm:cxn modelId="{F0125C4E-AED3-4D0F-B526-66EA57670E1B}" srcId="{2803EE5B-6B84-467A-A654-5B1868CC78F9}" destId="{4E6272A7-9C4C-4447-876A-7B5C240B9DE6}" srcOrd="1" destOrd="0" parTransId="{40669508-4BC7-4CB2-A066-AC792795D2AC}" sibTransId="{AD6334A8-3F7C-460A-A661-03E5466DF36F}"/>
    <dgm:cxn modelId="{A709AF57-6D12-486B-A98F-34D406AE0119}" srcId="{2803EE5B-6B84-467A-A654-5B1868CC78F9}" destId="{A15E2759-5532-4AB7-8D81-827652C6AA66}" srcOrd="6" destOrd="0" parTransId="{1E6415AC-D5EE-4166-BBFA-406BD0945B89}" sibTransId="{54C54C37-0710-4A58-BDB5-E58E97058B0D}"/>
    <dgm:cxn modelId="{1BC158C6-BF26-4838-B695-91DBD5B7E476}" type="presParOf" srcId="{638C01B1-5863-4EE5-A82F-A9DE41A2AD3E}" destId="{62FEDD02-585D-48A0-9E22-E9DEE46274B1}" srcOrd="0" destOrd="0" presId="urn:microsoft.com/office/officeart/2005/8/layout/chevron1"/>
    <dgm:cxn modelId="{81E025E5-C3CF-4903-85F5-5A6F1E34F667}" type="presParOf" srcId="{638C01B1-5863-4EE5-A82F-A9DE41A2AD3E}" destId="{B69B2A03-81D4-4632-B488-AA20093C08F8}" srcOrd="1" destOrd="0" presId="urn:microsoft.com/office/officeart/2005/8/layout/chevron1"/>
    <dgm:cxn modelId="{EAAC7796-EF4C-4ADC-A539-D724E81FDF67}" type="presParOf" srcId="{638C01B1-5863-4EE5-A82F-A9DE41A2AD3E}" destId="{2BA3F3D9-866C-444A-9FFB-3EC8A93E8ABB}" srcOrd="2" destOrd="0" presId="urn:microsoft.com/office/officeart/2005/8/layout/chevron1"/>
    <dgm:cxn modelId="{27727288-8DD2-49C4-910A-54A21DDB5265}" type="presParOf" srcId="{638C01B1-5863-4EE5-A82F-A9DE41A2AD3E}" destId="{B0427FBB-8B15-4779-AAFC-CFAFF923555A}" srcOrd="3" destOrd="0" presId="urn:microsoft.com/office/officeart/2005/8/layout/chevron1"/>
    <dgm:cxn modelId="{25117A30-DBDF-4F4B-B5E8-35501111BFA3}" type="presParOf" srcId="{638C01B1-5863-4EE5-A82F-A9DE41A2AD3E}" destId="{365A819A-7641-4681-B32C-4557F11E3664}" srcOrd="4" destOrd="0" presId="urn:microsoft.com/office/officeart/2005/8/layout/chevron1"/>
    <dgm:cxn modelId="{F2E8E8DF-A10F-44F1-A45C-98453C88236A}" type="presParOf" srcId="{638C01B1-5863-4EE5-A82F-A9DE41A2AD3E}" destId="{7CB2F8AA-EC0F-4E3A-BF5E-19EF46B44FF7}" srcOrd="5" destOrd="0" presId="urn:microsoft.com/office/officeart/2005/8/layout/chevron1"/>
    <dgm:cxn modelId="{1A8D2A88-D8D5-43B2-BC3C-FBB668162FF2}" type="presParOf" srcId="{638C01B1-5863-4EE5-A82F-A9DE41A2AD3E}" destId="{DE3E787B-7269-45A0-B5CD-16A60D675438}" srcOrd="6" destOrd="0" presId="urn:microsoft.com/office/officeart/2005/8/layout/chevron1"/>
    <dgm:cxn modelId="{36934A1C-63DA-4DEB-8835-5E7D777C1CE4}" type="presParOf" srcId="{638C01B1-5863-4EE5-A82F-A9DE41A2AD3E}" destId="{59EC0463-0F47-49A6-94AD-81C38188124C}" srcOrd="7" destOrd="0" presId="urn:microsoft.com/office/officeart/2005/8/layout/chevron1"/>
    <dgm:cxn modelId="{ADCF43D2-501E-4405-8861-A0542C58ECEF}" type="presParOf" srcId="{638C01B1-5863-4EE5-A82F-A9DE41A2AD3E}" destId="{9DC27DA1-375A-4DA5-BB10-730CF72AB004}" srcOrd="8" destOrd="0" presId="urn:microsoft.com/office/officeart/2005/8/layout/chevron1"/>
    <dgm:cxn modelId="{7C2FE337-A7AD-4762-AF8C-4D8E22FFDA5B}" type="presParOf" srcId="{638C01B1-5863-4EE5-A82F-A9DE41A2AD3E}" destId="{E9D82792-C682-4139-B212-37DAAA146926}" srcOrd="9" destOrd="0" presId="urn:microsoft.com/office/officeart/2005/8/layout/chevron1"/>
    <dgm:cxn modelId="{4E8EDCB3-ED2C-46F6-B799-3132FF336320}" type="presParOf" srcId="{638C01B1-5863-4EE5-A82F-A9DE41A2AD3E}" destId="{BACF0D4D-3ED8-4B46-8F87-EC0B2E075178}" srcOrd="10" destOrd="0" presId="urn:microsoft.com/office/officeart/2005/8/layout/chevron1"/>
    <dgm:cxn modelId="{A3A1992A-7B61-4B0C-81D4-2C017893D17F}" type="presParOf" srcId="{638C01B1-5863-4EE5-A82F-A9DE41A2AD3E}" destId="{3FF23E86-6568-40E6-A324-7F807D27D451}" srcOrd="11" destOrd="0" presId="urn:microsoft.com/office/officeart/2005/8/layout/chevron1"/>
    <dgm:cxn modelId="{339DB1CD-72AE-49A7-9547-039AF68CDB61}" type="presParOf" srcId="{638C01B1-5863-4EE5-A82F-A9DE41A2AD3E}" destId="{F1900E52-4BFB-4E1C-B9AC-1216542E0DC6}" srcOrd="12" destOrd="0" presId="urn:microsoft.com/office/officeart/2005/8/layout/chevron1"/>
  </dgm:cxnLst>
  <dgm:bg/>
  <dgm:whole>
    <a:ln>
      <a:solidFill>
        <a:schemeClr val="bg1">
          <a:lumMod val="65000"/>
        </a:schemeClr>
      </a:solidFill>
    </a:ln>
  </dgm:whole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803EE5B-6B84-467A-A654-5B1868CC78F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318973A-07EA-4C17-AF02-D662EF26E4B4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项目经验</a:t>
          </a:r>
          <a:endParaRPr lang="zh-CN" altLang="en-US" dirty="0"/>
        </a:p>
      </dgm:t>
    </dgm:pt>
    <dgm:pt modelId="{023FACF4-0147-4828-8680-9B7D2B21FA67}" type="par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5A951A9B-C12F-48B8-A74E-94DAA613795C}" type="sib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4E6272A7-9C4C-4447-876A-7B5C240B9DE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工作概览</a:t>
          </a:r>
          <a:endParaRPr lang="zh-CN" altLang="en-US" dirty="0"/>
        </a:p>
      </dgm:t>
    </dgm:pt>
    <dgm:pt modelId="{40669508-4BC7-4CB2-A066-AC792795D2AC}" type="par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AD6334A8-3F7C-460A-A661-03E5466DF36F}" type="sib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D5C13F04-A1E7-4911-B6BF-9E28585E8E57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逻辑迭代</a:t>
          </a:r>
          <a:endParaRPr lang="zh-CN" altLang="en-US" dirty="0"/>
        </a:p>
      </dgm:t>
    </dgm:pt>
    <dgm:pt modelId="{14FEB07C-C18A-4AF0-BA66-F10E7E28A360}" type="par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11D94AC4-5FA3-4BE0-AFCD-8825DC440B0F}" type="sib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6C61FBC0-C8E6-441A-8F40-23567CA27BDF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 smtClean="0"/>
            <a:t>表现迭代</a:t>
          </a:r>
          <a:endParaRPr lang="zh-CN" altLang="en-US" dirty="0"/>
        </a:p>
      </dgm:t>
    </dgm:pt>
    <dgm:pt modelId="{4EEDD054-B603-4E5D-B263-E1BA4FA0C291}" type="par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C7524695-07B3-4DFF-8E9E-A9490CD93DBC}" type="sib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7C626160-961E-4D9A-B21A-37D3C5F7D3D2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边界优化</a:t>
          </a:r>
          <a:endParaRPr lang="zh-CN" altLang="en-US" dirty="0"/>
        </a:p>
      </dgm:t>
    </dgm:pt>
    <dgm:pt modelId="{A3E6A751-2244-4236-8FF5-455C6751C354}" type="par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B80FB77B-1B13-4B5A-BD6F-91BD79121A2A}" type="sib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F20245AD-DF8F-42C8-A947-C271FC98A0FC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网络优化</a:t>
          </a:r>
          <a:endParaRPr lang="zh-CN" altLang="en-US" dirty="0"/>
        </a:p>
      </dgm:t>
    </dgm:pt>
    <dgm:pt modelId="{51EB6B47-012B-433A-861F-3622BA3B078E}" type="par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D0B397B1-6B70-47C8-B166-D77BEAE1E8FD}" type="sib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A15E2759-5532-4AB7-8D81-827652C6AA6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能力贡献</a:t>
          </a:r>
          <a:endParaRPr lang="zh-CN" altLang="en-US" dirty="0"/>
        </a:p>
      </dgm:t>
    </dgm:pt>
    <dgm:pt modelId="{1E6415AC-D5EE-4166-BBFA-406BD0945B89}" type="par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54C54C37-0710-4A58-BDB5-E58E97058B0D}" type="sib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638C01B1-5863-4EE5-A82F-A9DE41A2AD3E}" type="pres">
      <dgm:prSet presAssocID="{2803EE5B-6B84-467A-A654-5B1868CC78F9}" presName="Name0" presStyleCnt="0">
        <dgm:presLayoutVars>
          <dgm:dir/>
          <dgm:animLvl val="lvl"/>
          <dgm:resizeHandles val="exact"/>
        </dgm:presLayoutVars>
      </dgm:prSet>
      <dgm:spPr/>
    </dgm:pt>
    <dgm:pt modelId="{62FEDD02-585D-48A0-9E22-E9DEE46274B1}" type="pres">
      <dgm:prSet presAssocID="{D318973A-07EA-4C17-AF02-D662EF26E4B4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9B2A03-81D4-4632-B488-AA20093C08F8}" type="pres">
      <dgm:prSet presAssocID="{5A951A9B-C12F-48B8-A74E-94DAA613795C}" presName="parTxOnlySpace" presStyleCnt="0"/>
      <dgm:spPr/>
    </dgm:pt>
    <dgm:pt modelId="{2BA3F3D9-866C-444A-9FFB-3EC8A93E8ABB}" type="pres">
      <dgm:prSet presAssocID="{4E6272A7-9C4C-4447-876A-7B5C240B9DE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27FBB-8B15-4779-AAFC-CFAFF923555A}" type="pres">
      <dgm:prSet presAssocID="{AD6334A8-3F7C-460A-A661-03E5466DF36F}" presName="parTxOnlySpace" presStyleCnt="0"/>
      <dgm:spPr/>
    </dgm:pt>
    <dgm:pt modelId="{365A819A-7641-4681-B32C-4557F11E3664}" type="pres">
      <dgm:prSet presAssocID="{D5C13F04-A1E7-4911-B6BF-9E28585E8E57}" presName="parTxOnly" presStyleLbl="node1" presStyleIdx="2" presStyleCnt="7" custLinFactNeighborX="47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B2F8AA-EC0F-4E3A-BF5E-19EF46B44FF7}" type="pres">
      <dgm:prSet presAssocID="{11D94AC4-5FA3-4BE0-AFCD-8825DC440B0F}" presName="parTxOnlySpace" presStyleCnt="0"/>
      <dgm:spPr/>
    </dgm:pt>
    <dgm:pt modelId="{DE3E787B-7269-45A0-B5CD-16A60D675438}" type="pres">
      <dgm:prSet presAssocID="{6C61FBC0-C8E6-441A-8F40-23567CA27BDF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EC0463-0F47-49A6-94AD-81C38188124C}" type="pres">
      <dgm:prSet presAssocID="{C7524695-07B3-4DFF-8E9E-A9490CD93DBC}" presName="parTxOnlySpace" presStyleCnt="0"/>
      <dgm:spPr/>
    </dgm:pt>
    <dgm:pt modelId="{9DC27DA1-375A-4DA5-BB10-730CF72AB004}" type="pres">
      <dgm:prSet presAssocID="{7C626160-961E-4D9A-B21A-37D3C5F7D3D2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D82792-C682-4139-B212-37DAAA146926}" type="pres">
      <dgm:prSet presAssocID="{B80FB77B-1B13-4B5A-BD6F-91BD79121A2A}" presName="parTxOnlySpace" presStyleCnt="0"/>
      <dgm:spPr/>
    </dgm:pt>
    <dgm:pt modelId="{BACF0D4D-3ED8-4B46-8F87-EC0B2E075178}" type="pres">
      <dgm:prSet presAssocID="{F20245AD-DF8F-42C8-A947-C271FC98A0F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F23E86-6568-40E6-A324-7F807D27D451}" type="pres">
      <dgm:prSet presAssocID="{D0B397B1-6B70-47C8-B166-D77BEAE1E8FD}" presName="parTxOnlySpace" presStyleCnt="0"/>
      <dgm:spPr/>
    </dgm:pt>
    <dgm:pt modelId="{F1900E52-4BFB-4E1C-B9AC-1216542E0DC6}" type="pres">
      <dgm:prSet presAssocID="{A15E2759-5532-4AB7-8D81-827652C6AA6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0125C4E-AED3-4D0F-B526-66EA57670E1B}" srcId="{2803EE5B-6B84-467A-A654-5B1868CC78F9}" destId="{4E6272A7-9C4C-4447-876A-7B5C240B9DE6}" srcOrd="1" destOrd="0" parTransId="{40669508-4BC7-4CB2-A066-AC792795D2AC}" sibTransId="{AD6334A8-3F7C-460A-A661-03E5466DF36F}"/>
    <dgm:cxn modelId="{A709AF57-6D12-486B-A98F-34D406AE0119}" srcId="{2803EE5B-6B84-467A-A654-5B1868CC78F9}" destId="{A15E2759-5532-4AB7-8D81-827652C6AA66}" srcOrd="6" destOrd="0" parTransId="{1E6415AC-D5EE-4166-BBFA-406BD0945B89}" sibTransId="{54C54C37-0710-4A58-BDB5-E58E97058B0D}"/>
    <dgm:cxn modelId="{9CA56A84-0AE0-4346-A55C-6E6828DDAF67}" type="presOf" srcId="{2803EE5B-6B84-467A-A654-5B1868CC78F9}" destId="{638C01B1-5863-4EE5-A82F-A9DE41A2AD3E}" srcOrd="0" destOrd="0" presId="urn:microsoft.com/office/officeart/2005/8/layout/chevron1"/>
    <dgm:cxn modelId="{F0654449-D1F7-4699-AD0A-DF763806066A}" srcId="{2803EE5B-6B84-467A-A654-5B1868CC78F9}" destId="{F20245AD-DF8F-42C8-A947-C271FC98A0FC}" srcOrd="5" destOrd="0" parTransId="{51EB6B47-012B-433A-861F-3622BA3B078E}" sibTransId="{D0B397B1-6B70-47C8-B166-D77BEAE1E8FD}"/>
    <dgm:cxn modelId="{4D0C89C1-CAB6-45E8-BEA2-1B17F57183B2}" type="presOf" srcId="{6C61FBC0-C8E6-441A-8F40-23567CA27BDF}" destId="{DE3E787B-7269-45A0-B5CD-16A60D675438}" srcOrd="0" destOrd="0" presId="urn:microsoft.com/office/officeart/2005/8/layout/chevron1"/>
    <dgm:cxn modelId="{4280598F-FC5A-4FC7-BC03-1CB9E5B3FA6E}" srcId="{2803EE5B-6B84-467A-A654-5B1868CC78F9}" destId="{D318973A-07EA-4C17-AF02-D662EF26E4B4}" srcOrd="0" destOrd="0" parTransId="{023FACF4-0147-4828-8680-9B7D2B21FA67}" sibTransId="{5A951A9B-C12F-48B8-A74E-94DAA613795C}"/>
    <dgm:cxn modelId="{9FED6E83-AD3E-461C-BBA6-953F07B80BD3}" srcId="{2803EE5B-6B84-467A-A654-5B1868CC78F9}" destId="{6C61FBC0-C8E6-441A-8F40-23567CA27BDF}" srcOrd="3" destOrd="0" parTransId="{4EEDD054-B603-4E5D-B263-E1BA4FA0C291}" sibTransId="{C7524695-07B3-4DFF-8E9E-A9490CD93DBC}"/>
    <dgm:cxn modelId="{3DEF5928-76D4-441F-A577-010F0ECB5C8D}" type="presOf" srcId="{7C626160-961E-4D9A-B21A-37D3C5F7D3D2}" destId="{9DC27DA1-375A-4DA5-BB10-730CF72AB004}" srcOrd="0" destOrd="0" presId="urn:microsoft.com/office/officeart/2005/8/layout/chevron1"/>
    <dgm:cxn modelId="{1A28F19F-3B9E-473D-8AB9-CFC3427D22FA}" srcId="{2803EE5B-6B84-467A-A654-5B1868CC78F9}" destId="{7C626160-961E-4D9A-B21A-37D3C5F7D3D2}" srcOrd="4" destOrd="0" parTransId="{A3E6A751-2244-4236-8FF5-455C6751C354}" sibTransId="{B80FB77B-1B13-4B5A-BD6F-91BD79121A2A}"/>
    <dgm:cxn modelId="{656FC305-B5F7-4280-A35A-8EC7412C042B}" type="presOf" srcId="{4E6272A7-9C4C-4447-876A-7B5C240B9DE6}" destId="{2BA3F3D9-866C-444A-9FFB-3EC8A93E8ABB}" srcOrd="0" destOrd="0" presId="urn:microsoft.com/office/officeart/2005/8/layout/chevron1"/>
    <dgm:cxn modelId="{0D78405F-55E5-465B-9B69-021EF8A0BF8D}" type="presOf" srcId="{D5C13F04-A1E7-4911-B6BF-9E28585E8E57}" destId="{365A819A-7641-4681-B32C-4557F11E3664}" srcOrd="0" destOrd="0" presId="urn:microsoft.com/office/officeart/2005/8/layout/chevron1"/>
    <dgm:cxn modelId="{4701E9C7-73AF-42D2-898E-44BF72033428}" srcId="{2803EE5B-6B84-467A-A654-5B1868CC78F9}" destId="{D5C13F04-A1E7-4911-B6BF-9E28585E8E57}" srcOrd="2" destOrd="0" parTransId="{14FEB07C-C18A-4AF0-BA66-F10E7E28A360}" sibTransId="{11D94AC4-5FA3-4BE0-AFCD-8825DC440B0F}"/>
    <dgm:cxn modelId="{9A6A875C-0643-451C-8790-D91F30AA0374}" type="presOf" srcId="{D318973A-07EA-4C17-AF02-D662EF26E4B4}" destId="{62FEDD02-585D-48A0-9E22-E9DEE46274B1}" srcOrd="0" destOrd="0" presId="urn:microsoft.com/office/officeart/2005/8/layout/chevron1"/>
    <dgm:cxn modelId="{BCA875D4-38FD-42AC-889A-1D2E4CAB81F5}" type="presOf" srcId="{A15E2759-5532-4AB7-8D81-827652C6AA66}" destId="{F1900E52-4BFB-4E1C-B9AC-1216542E0DC6}" srcOrd="0" destOrd="0" presId="urn:microsoft.com/office/officeart/2005/8/layout/chevron1"/>
    <dgm:cxn modelId="{2E1CDA97-6CE8-4B92-AB94-23B77B581274}" type="presOf" srcId="{F20245AD-DF8F-42C8-A947-C271FC98A0FC}" destId="{BACF0D4D-3ED8-4B46-8F87-EC0B2E075178}" srcOrd="0" destOrd="0" presId="urn:microsoft.com/office/officeart/2005/8/layout/chevron1"/>
    <dgm:cxn modelId="{AA16D5D8-DC4F-4F0B-8829-40C1C195B423}" type="presParOf" srcId="{638C01B1-5863-4EE5-A82F-A9DE41A2AD3E}" destId="{62FEDD02-585D-48A0-9E22-E9DEE46274B1}" srcOrd="0" destOrd="0" presId="urn:microsoft.com/office/officeart/2005/8/layout/chevron1"/>
    <dgm:cxn modelId="{793F3E4E-4056-49B1-B10F-2EBD3F8D0B9A}" type="presParOf" srcId="{638C01B1-5863-4EE5-A82F-A9DE41A2AD3E}" destId="{B69B2A03-81D4-4632-B488-AA20093C08F8}" srcOrd="1" destOrd="0" presId="urn:microsoft.com/office/officeart/2005/8/layout/chevron1"/>
    <dgm:cxn modelId="{919114BE-7D8D-4EBE-AAEB-594D60E1986B}" type="presParOf" srcId="{638C01B1-5863-4EE5-A82F-A9DE41A2AD3E}" destId="{2BA3F3D9-866C-444A-9FFB-3EC8A93E8ABB}" srcOrd="2" destOrd="0" presId="urn:microsoft.com/office/officeart/2005/8/layout/chevron1"/>
    <dgm:cxn modelId="{E8649D1C-9DF5-49ED-902C-B413F9494D4E}" type="presParOf" srcId="{638C01B1-5863-4EE5-A82F-A9DE41A2AD3E}" destId="{B0427FBB-8B15-4779-AAFC-CFAFF923555A}" srcOrd="3" destOrd="0" presId="urn:microsoft.com/office/officeart/2005/8/layout/chevron1"/>
    <dgm:cxn modelId="{4ECA4CC8-BDA3-468A-AF7B-E41748042407}" type="presParOf" srcId="{638C01B1-5863-4EE5-A82F-A9DE41A2AD3E}" destId="{365A819A-7641-4681-B32C-4557F11E3664}" srcOrd="4" destOrd="0" presId="urn:microsoft.com/office/officeart/2005/8/layout/chevron1"/>
    <dgm:cxn modelId="{21EC0266-EA02-40D1-8845-E33E404FAC08}" type="presParOf" srcId="{638C01B1-5863-4EE5-A82F-A9DE41A2AD3E}" destId="{7CB2F8AA-EC0F-4E3A-BF5E-19EF46B44FF7}" srcOrd="5" destOrd="0" presId="urn:microsoft.com/office/officeart/2005/8/layout/chevron1"/>
    <dgm:cxn modelId="{00109503-C921-4CFA-A8B3-164AAD32B6E9}" type="presParOf" srcId="{638C01B1-5863-4EE5-A82F-A9DE41A2AD3E}" destId="{DE3E787B-7269-45A0-B5CD-16A60D675438}" srcOrd="6" destOrd="0" presId="urn:microsoft.com/office/officeart/2005/8/layout/chevron1"/>
    <dgm:cxn modelId="{C25F2113-2397-4DF8-879F-A89AEC18538F}" type="presParOf" srcId="{638C01B1-5863-4EE5-A82F-A9DE41A2AD3E}" destId="{59EC0463-0F47-49A6-94AD-81C38188124C}" srcOrd="7" destOrd="0" presId="urn:microsoft.com/office/officeart/2005/8/layout/chevron1"/>
    <dgm:cxn modelId="{DB8DE7B9-6457-41BB-AFE5-124E304F747D}" type="presParOf" srcId="{638C01B1-5863-4EE5-A82F-A9DE41A2AD3E}" destId="{9DC27DA1-375A-4DA5-BB10-730CF72AB004}" srcOrd="8" destOrd="0" presId="urn:microsoft.com/office/officeart/2005/8/layout/chevron1"/>
    <dgm:cxn modelId="{841A0BEA-9C15-49FE-89CB-69C611184120}" type="presParOf" srcId="{638C01B1-5863-4EE5-A82F-A9DE41A2AD3E}" destId="{E9D82792-C682-4139-B212-37DAAA146926}" srcOrd="9" destOrd="0" presId="urn:microsoft.com/office/officeart/2005/8/layout/chevron1"/>
    <dgm:cxn modelId="{0C315097-D5D0-49BC-B01F-97E53D1251DB}" type="presParOf" srcId="{638C01B1-5863-4EE5-A82F-A9DE41A2AD3E}" destId="{BACF0D4D-3ED8-4B46-8F87-EC0B2E075178}" srcOrd="10" destOrd="0" presId="urn:microsoft.com/office/officeart/2005/8/layout/chevron1"/>
    <dgm:cxn modelId="{C8DA794F-624C-42AA-AFE4-7BC53530D5D3}" type="presParOf" srcId="{638C01B1-5863-4EE5-A82F-A9DE41A2AD3E}" destId="{3FF23E86-6568-40E6-A324-7F807D27D451}" srcOrd="11" destOrd="0" presId="urn:microsoft.com/office/officeart/2005/8/layout/chevron1"/>
    <dgm:cxn modelId="{7C5289A6-B3D8-4F00-91FE-977BBA6F2610}" type="presParOf" srcId="{638C01B1-5863-4EE5-A82F-A9DE41A2AD3E}" destId="{F1900E52-4BFB-4E1C-B9AC-1216542E0DC6}" srcOrd="12" destOrd="0" presId="urn:microsoft.com/office/officeart/2005/8/layout/chevron1"/>
  </dgm:cxnLst>
  <dgm:bg/>
  <dgm:whole>
    <a:ln>
      <a:solidFill>
        <a:schemeClr val="bg1">
          <a:lumMod val="65000"/>
        </a:schemeClr>
      </a:solidFill>
    </a:ln>
  </dgm:whole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803EE5B-6B84-467A-A654-5B1868CC78F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318973A-07EA-4C17-AF02-D662EF26E4B4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项目经验</a:t>
          </a:r>
          <a:endParaRPr lang="zh-CN" altLang="en-US" dirty="0"/>
        </a:p>
      </dgm:t>
    </dgm:pt>
    <dgm:pt modelId="{023FACF4-0147-4828-8680-9B7D2B21FA67}" type="par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5A951A9B-C12F-48B8-A74E-94DAA613795C}" type="sib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4E6272A7-9C4C-4447-876A-7B5C240B9DE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工作概览</a:t>
          </a:r>
          <a:endParaRPr lang="zh-CN" altLang="en-US" dirty="0"/>
        </a:p>
      </dgm:t>
    </dgm:pt>
    <dgm:pt modelId="{40669508-4BC7-4CB2-A066-AC792795D2AC}" type="par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AD6334A8-3F7C-460A-A661-03E5466DF36F}" type="sib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D5C13F04-A1E7-4911-B6BF-9E28585E8E57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逻辑迭代</a:t>
          </a:r>
          <a:endParaRPr lang="zh-CN" altLang="en-US" dirty="0"/>
        </a:p>
      </dgm:t>
    </dgm:pt>
    <dgm:pt modelId="{14FEB07C-C18A-4AF0-BA66-F10E7E28A360}" type="par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11D94AC4-5FA3-4BE0-AFCD-8825DC440B0F}" type="sib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6C61FBC0-C8E6-441A-8F40-23567CA27BDF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表现迭代</a:t>
          </a:r>
          <a:endParaRPr lang="zh-CN" altLang="en-US" dirty="0"/>
        </a:p>
      </dgm:t>
    </dgm:pt>
    <dgm:pt modelId="{4EEDD054-B603-4E5D-B263-E1BA4FA0C291}" type="par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C7524695-07B3-4DFF-8E9E-A9490CD93DBC}" type="sib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7C626160-961E-4D9A-B21A-37D3C5F7D3D2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 smtClean="0"/>
            <a:t>边界优化</a:t>
          </a:r>
          <a:endParaRPr lang="zh-CN" altLang="en-US" dirty="0"/>
        </a:p>
      </dgm:t>
    </dgm:pt>
    <dgm:pt modelId="{A3E6A751-2244-4236-8FF5-455C6751C354}" type="par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B80FB77B-1B13-4B5A-BD6F-91BD79121A2A}" type="sib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F20245AD-DF8F-42C8-A947-C271FC98A0FC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网络优化</a:t>
          </a:r>
          <a:endParaRPr lang="zh-CN" altLang="en-US" dirty="0"/>
        </a:p>
      </dgm:t>
    </dgm:pt>
    <dgm:pt modelId="{51EB6B47-012B-433A-861F-3622BA3B078E}" type="par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D0B397B1-6B70-47C8-B166-D77BEAE1E8FD}" type="sib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A15E2759-5532-4AB7-8D81-827652C6AA6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能力贡献</a:t>
          </a:r>
          <a:endParaRPr lang="zh-CN" altLang="en-US" dirty="0"/>
        </a:p>
      </dgm:t>
    </dgm:pt>
    <dgm:pt modelId="{1E6415AC-D5EE-4166-BBFA-406BD0945B89}" type="par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54C54C37-0710-4A58-BDB5-E58E97058B0D}" type="sib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638C01B1-5863-4EE5-A82F-A9DE41A2AD3E}" type="pres">
      <dgm:prSet presAssocID="{2803EE5B-6B84-467A-A654-5B1868CC78F9}" presName="Name0" presStyleCnt="0">
        <dgm:presLayoutVars>
          <dgm:dir/>
          <dgm:animLvl val="lvl"/>
          <dgm:resizeHandles val="exact"/>
        </dgm:presLayoutVars>
      </dgm:prSet>
      <dgm:spPr/>
    </dgm:pt>
    <dgm:pt modelId="{62FEDD02-585D-48A0-9E22-E9DEE46274B1}" type="pres">
      <dgm:prSet presAssocID="{D318973A-07EA-4C17-AF02-D662EF26E4B4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9B2A03-81D4-4632-B488-AA20093C08F8}" type="pres">
      <dgm:prSet presAssocID="{5A951A9B-C12F-48B8-A74E-94DAA613795C}" presName="parTxOnlySpace" presStyleCnt="0"/>
      <dgm:spPr/>
    </dgm:pt>
    <dgm:pt modelId="{2BA3F3D9-866C-444A-9FFB-3EC8A93E8ABB}" type="pres">
      <dgm:prSet presAssocID="{4E6272A7-9C4C-4447-876A-7B5C240B9DE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27FBB-8B15-4779-AAFC-CFAFF923555A}" type="pres">
      <dgm:prSet presAssocID="{AD6334A8-3F7C-460A-A661-03E5466DF36F}" presName="parTxOnlySpace" presStyleCnt="0"/>
      <dgm:spPr/>
    </dgm:pt>
    <dgm:pt modelId="{365A819A-7641-4681-B32C-4557F11E3664}" type="pres">
      <dgm:prSet presAssocID="{D5C13F04-A1E7-4911-B6BF-9E28585E8E57}" presName="parTxOnly" presStyleLbl="node1" presStyleIdx="2" presStyleCnt="7" custLinFactNeighborX="47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B2F8AA-EC0F-4E3A-BF5E-19EF46B44FF7}" type="pres">
      <dgm:prSet presAssocID="{11D94AC4-5FA3-4BE0-AFCD-8825DC440B0F}" presName="parTxOnlySpace" presStyleCnt="0"/>
      <dgm:spPr/>
    </dgm:pt>
    <dgm:pt modelId="{DE3E787B-7269-45A0-B5CD-16A60D675438}" type="pres">
      <dgm:prSet presAssocID="{6C61FBC0-C8E6-441A-8F40-23567CA27BDF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EC0463-0F47-49A6-94AD-81C38188124C}" type="pres">
      <dgm:prSet presAssocID="{C7524695-07B3-4DFF-8E9E-A9490CD93DBC}" presName="parTxOnlySpace" presStyleCnt="0"/>
      <dgm:spPr/>
    </dgm:pt>
    <dgm:pt modelId="{9DC27DA1-375A-4DA5-BB10-730CF72AB004}" type="pres">
      <dgm:prSet presAssocID="{7C626160-961E-4D9A-B21A-37D3C5F7D3D2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D82792-C682-4139-B212-37DAAA146926}" type="pres">
      <dgm:prSet presAssocID="{B80FB77B-1B13-4B5A-BD6F-91BD79121A2A}" presName="parTxOnlySpace" presStyleCnt="0"/>
      <dgm:spPr/>
    </dgm:pt>
    <dgm:pt modelId="{BACF0D4D-3ED8-4B46-8F87-EC0B2E075178}" type="pres">
      <dgm:prSet presAssocID="{F20245AD-DF8F-42C8-A947-C271FC98A0F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F23E86-6568-40E6-A324-7F807D27D451}" type="pres">
      <dgm:prSet presAssocID="{D0B397B1-6B70-47C8-B166-D77BEAE1E8FD}" presName="parTxOnlySpace" presStyleCnt="0"/>
      <dgm:spPr/>
    </dgm:pt>
    <dgm:pt modelId="{F1900E52-4BFB-4E1C-B9AC-1216542E0DC6}" type="pres">
      <dgm:prSet presAssocID="{A15E2759-5532-4AB7-8D81-827652C6AA6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FED6E83-AD3E-461C-BBA6-953F07B80BD3}" srcId="{2803EE5B-6B84-467A-A654-5B1868CC78F9}" destId="{6C61FBC0-C8E6-441A-8F40-23567CA27BDF}" srcOrd="3" destOrd="0" parTransId="{4EEDD054-B603-4E5D-B263-E1BA4FA0C291}" sibTransId="{C7524695-07B3-4DFF-8E9E-A9490CD93DBC}"/>
    <dgm:cxn modelId="{CFD736ED-D22A-44D9-9F05-9E6A97F7CC22}" type="presOf" srcId="{D318973A-07EA-4C17-AF02-D662EF26E4B4}" destId="{62FEDD02-585D-48A0-9E22-E9DEE46274B1}" srcOrd="0" destOrd="0" presId="urn:microsoft.com/office/officeart/2005/8/layout/chevron1"/>
    <dgm:cxn modelId="{4280598F-FC5A-4FC7-BC03-1CB9E5B3FA6E}" srcId="{2803EE5B-6B84-467A-A654-5B1868CC78F9}" destId="{D318973A-07EA-4C17-AF02-D662EF26E4B4}" srcOrd="0" destOrd="0" parTransId="{023FACF4-0147-4828-8680-9B7D2B21FA67}" sibTransId="{5A951A9B-C12F-48B8-A74E-94DAA613795C}"/>
    <dgm:cxn modelId="{DE543198-5968-4E41-A082-1D7BE38378D0}" type="presOf" srcId="{A15E2759-5532-4AB7-8D81-827652C6AA66}" destId="{F1900E52-4BFB-4E1C-B9AC-1216542E0DC6}" srcOrd="0" destOrd="0" presId="urn:microsoft.com/office/officeart/2005/8/layout/chevron1"/>
    <dgm:cxn modelId="{9A420EC1-4978-42A3-ABCF-70EBD0D5FFD6}" type="presOf" srcId="{2803EE5B-6B84-467A-A654-5B1868CC78F9}" destId="{638C01B1-5863-4EE5-A82F-A9DE41A2AD3E}" srcOrd="0" destOrd="0" presId="urn:microsoft.com/office/officeart/2005/8/layout/chevron1"/>
    <dgm:cxn modelId="{E91B8D7E-B1CE-401E-9B6B-1FEE738F157F}" type="presOf" srcId="{D5C13F04-A1E7-4911-B6BF-9E28585E8E57}" destId="{365A819A-7641-4681-B32C-4557F11E3664}" srcOrd="0" destOrd="0" presId="urn:microsoft.com/office/officeart/2005/8/layout/chevron1"/>
    <dgm:cxn modelId="{F0654449-D1F7-4699-AD0A-DF763806066A}" srcId="{2803EE5B-6B84-467A-A654-5B1868CC78F9}" destId="{F20245AD-DF8F-42C8-A947-C271FC98A0FC}" srcOrd="5" destOrd="0" parTransId="{51EB6B47-012B-433A-861F-3622BA3B078E}" sibTransId="{D0B397B1-6B70-47C8-B166-D77BEAE1E8FD}"/>
    <dgm:cxn modelId="{1A28F19F-3B9E-473D-8AB9-CFC3427D22FA}" srcId="{2803EE5B-6B84-467A-A654-5B1868CC78F9}" destId="{7C626160-961E-4D9A-B21A-37D3C5F7D3D2}" srcOrd="4" destOrd="0" parTransId="{A3E6A751-2244-4236-8FF5-455C6751C354}" sibTransId="{B80FB77B-1B13-4B5A-BD6F-91BD79121A2A}"/>
    <dgm:cxn modelId="{CBB3BF0B-4D7B-4B8A-9525-039824C1059A}" type="presOf" srcId="{7C626160-961E-4D9A-B21A-37D3C5F7D3D2}" destId="{9DC27DA1-375A-4DA5-BB10-730CF72AB004}" srcOrd="0" destOrd="0" presId="urn:microsoft.com/office/officeart/2005/8/layout/chevron1"/>
    <dgm:cxn modelId="{CB1DDE6A-3EC6-4283-9579-31DC4AA4A12B}" type="presOf" srcId="{4E6272A7-9C4C-4447-876A-7B5C240B9DE6}" destId="{2BA3F3D9-866C-444A-9FFB-3EC8A93E8ABB}" srcOrd="0" destOrd="0" presId="urn:microsoft.com/office/officeart/2005/8/layout/chevron1"/>
    <dgm:cxn modelId="{278FBE14-A253-4CEC-9967-BFB55453B699}" type="presOf" srcId="{6C61FBC0-C8E6-441A-8F40-23567CA27BDF}" destId="{DE3E787B-7269-45A0-B5CD-16A60D675438}" srcOrd="0" destOrd="0" presId="urn:microsoft.com/office/officeart/2005/8/layout/chevron1"/>
    <dgm:cxn modelId="{4701E9C7-73AF-42D2-898E-44BF72033428}" srcId="{2803EE5B-6B84-467A-A654-5B1868CC78F9}" destId="{D5C13F04-A1E7-4911-B6BF-9E28585E8E57}" srcOrd="2" destOrd="0" parTransId="{14FEB07C-C18A-4AF0-BA66-F10E7E28A360}" sibTransId="{11D94AC4-5FA3-4BE0-AFCD-8825DC440B0F}"/>
    <dgm:cxn modelId="{F0125C4E-AED3-4D0F-B526-66EA57670E1B}" srcId="{2803EE5B-6B84-467A-A654-5B1868CC78F9}" destId="{4E6272A7-9C4C-4447-876A-7B5C240B9DE6}" srcOrd="1" destOrd="0" parTransId="{40669508-4BC7-4CB2-A066-AC792795D2AC}" sibTransId="{AD6334A8-3F7C-460A-A661-03E5466DF36F}"/>
    <dgm:cxn modelId="{A709AF57-6D12-486B-A98F-34D406AE0119}" srcId="{2803EE5B-6B84-467A-A654-5B1868CC78F9}" destId="{A15E2759-5532-4AB7-8D81-827652C6AA66}" srcOrd="6" destOrd="0" parTransId="{1E6415AC-D5EE-4166-BBFA-406BD0945B89}" sibTransId="{54C54C37-0710-4A58-BDB5-E58E97058B0D}"/>
    <dgm:cxn modelId="{965F018E-0DBF-4451-8569-AA04FCBA8CF6}" type="presOf" srcId="{F20245AD-DF8F-42C8-A947-C271FC98A0FC}" destId="{BACF0D4D-3ED8-4B46-8F87-EC0B2E075178}" srcOrd="0" destOrd="0" presId="urn:microsoft.com/office/officeart/2005/8/layout/chevron1"/>
    <dgm:cxn modelId="{D407093F-9603-4835-BC9A-2AA9261D165A}" type="presParOf" srcId="{638C01B1-5863-4EE5-A82F-A9DE41A2AD3E}" destId="{62FEDD02-585D-48A0-9E22-E9DEE46274B1}" srcOrd="0" destOrd="0" presId="urn:microsoft.com/office/officeart/2005/8/layout/chevron1"/>
    <dgm:cxn modelId="{E97D764C-0845-4834-B3A5-4A3E7C2AF334}" type="presParOf" srcId="{638C01B1-5863-4EE5-A82F-A9DE41A2AD3E}" destId="{B69B2A03-81D4-4632-B488-AA20093C08F8}" srcOrd="1" destOrd="0" presId="urn:microsoft.com/office/officeart/2005/8/layout/chevron1"/>
    <dgm:cxn modelId="{C8CC59E5-24A9-46CA-B20D-E4B0ADF2C4DC}" type="presParOf" srcId="{638C01B1-5863-4EE5-A82F-A9DE41A2AD3E}" destId="{2BA3F3D9-866C-444A-9FFB-3EC8A93E8ABB}" srcOrd="2" destOrd="0" presId="urn:microsoft.com/office/officeart/2005/8/layout/chevron1"/>
    <dgm:cxn modelId="{23E8E623-A2FE-45AB-AE7E-B858FF9234A8}" type="presParOf" srcId="{638C01B1-5863-4EE5-A82F-A9DE41A2AD3E}" destId="{B0427FBB-8B15-4779-AAFC-CFAFF923555A}" srcOrd="3" destOrd="0" presId="urn:microsoft.com/office/officeart/2005/8/layout/chevron1"/>
    <dgm:cxn modelId="{D777C6B8-C9C2-4FA1-AFAD-3120B0E462E4}" type="presParOf" srcId="{638C01B1-5863-4EE5-A82F-A9DE41A2AD3E}" destId="{365A819A-7641-4681-B32C-4557F11E3664}" srcOrd="4" destOrd="0" presId="urn:microsoft.com/office/officeart/2005/8/layout/chevron1"/>
    <dgm:cxn modelId="{22E6AF44-D229-47E2-8AC7-5FCFEEF15079}" type="presParOf" srcId="{638C01B1-5863-4EE5-A82F-A9DE41A2AD3E}" destId="{7CB2F8AA-EC0F-4E3A-BF5E-19EF46B44FF7}" srcOrd="5" destOrd="0" presId="urn:microsoft.com/office/officeart/2005/8/layout/chevron1"/>
    <dgm:cxn modelId="{1DEEA826-6DFA-4E07-9750-646316EB8C26}" type="presParOf" srcId="{638C01B1-5863-4EE5-A82F-A9DE41A2AD3E}" destId="{DE3E787B-7269-45A0-B5CD-16A60D675438}" srcOrd="6" destOrd="0" presId="urn:microsoft.com/office/officeart/2005/8/layout/chevron1"/>
    <dgm:cxn modelId="{48EE51D0-3CEE-4AA0-8156-A6EE1FFFD215}" type="presParOf" srcId="{638C01B1-5863-4EE5-A82F-A9DE41A2AD3E}" destId="{59EC0463-0F47-49A6-94AD-81C38188124C}" srcOrd="7" destOrd="0" presId="urn:microsoft.com/office/officeart/2005/8/layout/chevron1"/>
    <dgm:cxn modelId="{9246F6B8-EDE0-4D28-B098-4DD075E143C6}" type="presParOf" srcId="{638C01B1-5863-4EE5-A82F-A9DE41A2AD3E}" destId="{9DC27DA1-375A-4DA5-BB10-730CF72AB004}" srcOrd="8" destOrd="0" presId="urn:microsoft.com/office/officeart/2005/8/layout/chevron1"/>
    <dgm:cxn modelId="{8EA9146E-A7A0-49EE-9C2D-92DBFBB421EE}" type="presParOf" srcId="{638C01B1-5863-4EE5-A82F-A9DE41A2AD3E}" destId="{E9D82792-C682-4139-B212-37DAAA146926}" srcOrd="9" destOrd="0" presId="urn:microsoft.com/office/officeart/2005/8/layout/chevron1"/>
    <dgm:cxn modelId="{C6A3BECF-8604-429A-8779-142CCB473E16}" type="presParOf" srcId="{638C01B1-5863-4EE5-A82F-A9DE41A2AD3E}" destId="{BACF0D4D-3ED8-4B46-8F87-EC0B2E075178}" srcOrd="10" destOrd="0" presId="urn:microsoft.com/office/officeart/2005/8/layout/chevron1"/>
    <dgm:cxn modelId="{C25DD025-59BA-4035-AD82-EB8628557975}" type="presParOf" srcId="{638C01B1-5863-4EE5-A82F-A9DE41A2AD3E}" destId="{3FF23E86-6568-40E6-A324-7F807D27D451}" srcOrd="11" destOrd="0" presId="urn:microsoft.com/office/officeart/2005/8/layout/chevron1"/>
    <dgm:cxn modelId="{7402DD96-A4B2-42B7-A7B9-D1503336A0C3}" type="presParOf" srcId="{638C01B1-5863-4EE5-A82F-A9DE41A2AD3E}" destId="{F1900E52-4BFB-4E1C-B9AC-1216542E0DC6}" srcOrd="12" destOrd="0" presId="urn:microsoft.com/office/officeart/2005/8/layout/chevron1"/>
  </dgm:cxnLst>
  <dgm:bg/>
  <dgm:whole>
    <a:ln>
      <a:solidFill>
        <a:schemeClr val="bg1">
          <a:lumMod val="65000"/>
        </a:schemeClr>
      </a:solidFill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2803EE5B-6B84-467A-A654-5B1868CC78F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318973A-07EA-4C17-AF02-D662EF26E4B4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项目经验</a:t>
          </a:r>
          <a:endParaRPr lang="zh-CN" altLang="en-US" dirty="0"/>
        </a:p>
      </dgm:t>
    </dgm:pt>
    <dgm:pt modelId="{023FACF4-0147-4828-8680-9B7D2B21FA67}" type="par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5A951A9B-C12F-48B8-A74E-94DAA613795C}" type="sib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4E6272A7-9C4C-4447-876A-7B5C240B9DE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工作概览</a:t>
          </a:r>
          <a:endParaRPr lang="zh-CN" altLang="en-US" dirty="0"/>
        </a:p>
      </dgm:t>
    </dgm:pt>
    <dgm:pt modelId="{40669508-4BC7-4CB2-A066-AC792795D2AC}" type="par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AD6334A8-3F7C-460A-A661-03E5466DF36F}" type="sib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D5C13F04-A1E7-4911-B6BF-9E28585E8E57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逻辑迭代</a:t>
          </a:r>
          <a:endParaRPr lang="zh-CN" altLang="en-US" dirty="0"/>
        </a:p>
      </dgm:t>
    </dgm:pt>
    <dgm:pt modelId="{14FEB07C-C18A-4AF0-BA66-F10E7E28A360}" type="par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11D94AC4-5FA3-4BE0-AFCD-8825DC440B0F}" type="sib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6C61FBC0-C8E6-441A-8F40-23567CA27BDF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表现迭代</a:t>
          </a:r>
          <a:endParaRPr lang="zh-CN" altLang="en-US" dirty="0"/>
        </a:p>
      </dgm:t>
    </dgm:pt>
    <dgm:pt modelId="{4EEDD054-B603-4E5D-B263-E1BA4FA0C291}" type="par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C7524695-07B3-4DFF-8E9E-A9490CD93DBC}" type="sib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7C626160-961E-4D9A-B21A-37D3C5F7D3D2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 smtClean="0"/>
            <a:t>边界优化</a:t>
          </a:r>
          <a:endParaRPr lang="zh-CN" altLang="en-US" dirty="0"/>
        </a:p>
      </dgm:t>
    </dgm:pt>
    <dgm:pt modelId="{A3E6A751-2244-4236-8FF5-455C6751C354}" type="par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B80FB77B-1B13-4B5A-BD6F-91BD79121A2A}" type="sib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F20245AD-DF8F-42C8-A947-C271FC98A0FC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网络优化</a:t>
          </a:r>
          <a:endParaRPr lang="zh-CN" altLang="en-US" dirty="0"/>
        </a:p>
      </dgm:t>
    </dgm:pt>
    <dgm:pt modelId="{51EB6B47-012B-433A-861F-3622BA3B078E}" type="par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D0B397B1-6B70-47C8-B166-D77BEAE1E8FD}" type="sib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A15E2759-5532-4AB7-8D81-827652C6AA6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能力贡献</a:t>
          </a:r>
          <a:endParaRPr lang="zh-CN" altLang="en-US" dirty="0"/>
        </a:p>
      </dgm:t>
    </dgm:pt>
    <dgm:pt modelId="{1E6415AC-D5EE-4166-BBFA-406BD0945B89}" type="par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54C54C37-0710-4A58-BDB5-E58E97058B0D}" type="sib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638C01B1-5863-4EE5-A82F-A9DE41A2AD3E}" type="pres">
      <dgm:prSet presAssocID="{2803EE5B-6B84-467A-A654-5B1868CC78F9}" presName="Name0" presStyleCnt="0">
        <dgm:presLayoutVars>
          <dgm:dir/>
          <dgm:animLvl val="lvl"/>
          <dgm:resizeHandles val="exact"/>
        </dgm:presLayoutVars>
      </dgm:prSet>
      <dgm:spPr/>
    </dgm:pt>
    <dgm:pt modelId="{62FEDD02-585D-48A0-9E22-E9DEE46274B1}" type="pres">
      <dgm:prSet presAssocID="{D318973A-07EA-4C17-AF02-D662EF26E4B4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9B2A03-81D4-4632-B488-AA20093C08F8}" type="pres">
      <dgm:prSet presAssocID="{5A951A9B-C12F-48B8-A74E-94DAA613795C}" presName="parTxOnlySpace" presStyleCnt="0"/>
      <dgm:spPr/>
    </dgm:pt>
    <dgm:pt modelId="{2BA3F3D9-866C-444A-9FFB-3EC8A93E8ABB}" type="pres">
      <dgm:prSet presAssocID="{4E6272A7-9C4C-4447-876A-7B5C240B9DE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27FBB-8B15-4779-AAFC-CFAFF923555A}" type="pres">
      <dgm:prSet presAssocID="{AD6334A8-3F7C-460A-A661-03E5466DF36F}" presName="parTxOnlySpace" presStyleCnt="0"/>
      <dgm:spPr/>
    </dgm:pt>
    <dgm:pt modelId="{365A819A-7641-4681-B32C-4557F11E3664}" type="pres">
      <dgm:prSet presAssocID="{D5C13F04-A1E7-4911-B6BF-9E28585E8E57}" presName="parTxOnly" presStyleLbl="node1" presStyleIdx="2" presStyleCnt="7" custLinFactNeighborX="47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B2F8AA-EC0F-4E3A-BF5E-19EF46B44FF7}" type="pres">
      <dgm:prSet presAssocID="{11D94AC4-5FA3-4BE0-AFCD-8825DC440B0F}" presName="parTxOnlySpace" presStyleCnt="0"/>
      <dgm:spPr/>
    </dgm:pt>
    <dgm:pt modelId="{DE3E787B-7269-45A0-B5CD-16A60D675438}" type="pres">
      <dgm:prSet presAssocID="{6C61FBC0-C8E6-441A-8F40-23567CA27BDF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EC0463-0F47-49A6-94AD-81C38188124C}" type="pres">
      <dgm:prSet presAssocID="{C7524695-07B3-4DFF-8E9E-A9490CD93DBC}" presName="parTxOnlySpace" presStyleCnt="0"/>
      <dgm:spPr/>
    </dgm:pt>
    <dgm:pt modelId="{9DC27DA1-375A-4DA5-BB10-730CF72AB004}" type="pres">
      <dgm:prSet presAssocID="{7C626160-961E-4D9A-B21A-37D3C5F7D3D2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D82792-C682-4139-B212-37DAAA146926}" type="pres">
      <dgm:prSet presAssocID="{B80FB77B-1B13-4B5A-BD6F-91BD79121A2A}" presName="parTxOnlySpace" presStyleCnt="0"/>
      <dgm:spPr/>
    </dgm:pt>
    <dgm:pt modelId="{BACF0D4D-3ED8-4B46-8F87-EC0B2E075178}" type="pres">
      <dgm:prSet presAssocID="{F20245AD-DF8F-42C8-A947-C271FC98A0F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F23E86-6568-40E6-A324-7F807D27D451}" type="pres">
      <dgm:prSet presAssocID="{D0B397B1-6B70-47C8-B166-D77BEAE1E8FD}" presName="parTxOnlySpace" presStyleCnt="0"/>
      <dgm:spPr/>
    </dgm:pt>
    <dgm:pt modelId="{F1900E52-4BFB-4E1C-B9AC-1216542E0DC6}" type="pres">
      <dgm:prSet presAssocID="{A15E2759-5532-4AB7-8D81-827652C6AA6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FED6E83-AD3E-461C-BBA6-953F07B80BD3}" srcId="{2803EE5B-6B84-467A-A654-5B1868CC78F9}" destId="{6C61FBC0-C8E6-441A-8F40-23567CA27BDF}" srcOrd="3" destOrd="0" parTransId="{4EEDD054-B603-4E5D-B263-E1BA4FA0C291}" sibTransId="{C7524695-07B3-4DFF-8E9E-A9490CD93DBC}"/>
    <dgm:cxn modelId="{808BB5CE-0D97-497B-9B59-B0D4D84BD18F}" type="presOf" srcId="{2803EE5B-6B84-467A-A654-5B1868CC78F9}" destId="{638C01B1-5863-4EE5-A82F-A9DE41A2AD3E}" srcOrd="0" destOrd="0" presId="urn:microsoft.com/office/officeart/2005/8/layout/chevron1"/>
    <dgm:cxn modelId="{4280598F-FC5A-4FC7-BC03-1CB9E5B3FA6E}" srcId="{2803EE5B-6B84-467A-A654-5B1868CC78F9}" destId="{D318973A-07EA-4C17-AF02-D662EF26E4B4}" srcOrd="0" destOrd="0" parTransId="{023FACF4-0147-4828-8680-9B7D2B21FA67}" sibTransId="{5A951A9B-C12F-48B8-A74E-94DAA613795C}"/>
    <dgm:cxn modelId="{EB5CEF73-D852-4AC1-95C1-22AD8CF2BB3F}" type="presOf" srcId="{F20245AD-DF8F-42C8-A947-C271FC98A0FC}" destId="{BACF0D4D-3ED8-4B46-8F87-EC0B2E075178}" srcOrd="0" destOrd="0" presId="urn:microsoft.com/office/officeart/2005/8/layout/chevron1"/>
    <dgm:cxn modelId="{F0654449-D1F7-4699-AD0A-DF763806066A}" srcId="{2803EE5B-6B84-467A-A654-5B1868CC78F9}" destId="{F20245AD-DF8F-42C8-A947-C271FC98A0FC}" srcOrd="5" destOrd="0" parTransId="{51EB6B47-012B-433A-861F-3622BA3B078E}" sibTransId="{D0B397B1-6B70-47C8-B166-D77BEAE1E8FD}"/>
    <dgm:cxn modelId="{37FA16ED-9574-4037-B9D3-31FB791619CE}" type="presOf" srcId="{D5C13F04-A1E7-4911-B6BF-9E28585E8E57}" destId="{365A819A-7641-4681-B32C-4557F11E3664}" srcOrd="0" destOrd="0" presId="urn:microsoft.com/office/officeart/2005/8/layout/chevron1"/>
    <dgm:cxn modelId="{1A28F19F-3B9E-473D-8AB9-CFC3427D22FA}" srcId="{2803EE5B-6B84-467A-A654-5B1868CC78F9}" destId="{7C626160-961E-4D9A-B21A-37D3C5F7D3D2}" srcOrd="4" destOrd="0" parTransId="{A3E6A751-2244-4236-8FF5-455C6751C354}" sibTransId="{B80FB77B-1B13-4B5A-BD6F-91BD79121A2A}"/>
    <dgm:cxn modelId="{BF8EC6B0-F888-4A99-966A-BB77C7675A7E}" type="presOf" srcId="{A15E2759-5532-4AB7-8D81-827652C6AA66}" destId="{F1900E52-4BFB-4E1C-B9AC-1216542E0DC6}" srcOrd="0" destOrd="0" presId="urn:microsoft.com/office/officeart/2005/8/layout/chevron1"/>
    <dgm:cxn modelId="{C57DF678-61A4-4F34-A09D-EA7E6E76733D}" type="presOf" srcId="{4E6272A7-9C4C-4447-876A-7B5C240B9DE6}" destId="{2BA3F3D9-866C-444A-9FFB-3EC8A93E8ABB}" srcOrd="0" destOrd="0" presId="urn:microsoft.com/office/officeart/2005/8/layout/chevron1"/>
    <dgm:cxn modelId="{BE487DB8-6205-4C38-BACE-EB15823CB8AE}" type="presOf" srcId="{D318973A-07EA-4C17-AF02-D662EF26E4B4}" destId="{62FEDD02-585D-48A0-9E22-E9DEE46274B1}" srcOrd="0" destOrd="0" presId="urn:microsoft.com/office/officeart/2005/8/layout/chevron1"/>
    <dgm:cxn modelId="{4701E9C7-73AF-42D2-898E-44BF72033428}" srcId="{2803EE5B-6B84-467A-A654-5B1868CC78F9}" destId="{D5C13F04-A1E7-4911-B6BF-9E28585E8E57}" srcOrd="2" destOrd="0" parTransId="{14FEB07C-C18A-4AF0-BA66-F10E7E28A360}" sibTransId="{11D94AC4-5FA3-4BE0-AFCD-8825DC440B0F}"/>
    <dgm:cxn modelId="{F0125C4E-AED3-4D0F-B526-66EA57670E1B}" srcId="{2803EE5B-6B84-467A-A654-5B1868CC78F9}" destId="{4E6272A7-9C4C-4447-876A-7B5C240B9DE6}" srcOrd="1" destOrd="0" parTransId="{40669508-4BC7-4CB2-A066-AC792795D2AC}" sibTransId="{AD6334A8-3F7C-460A-A661-03E5466DF36F}"/>
    <dgm:cxn modelId="{A709AF57-6D12-486B-A98F-34D406AE0119}" srcId="{2803EE5B-6B84-467A-A654-5B1868CC78F9}" destId="{A15E2759-5532-4AB7-8D81-827652C6AA66}" srcOrd="6" destOrd="0" parTransId="{1E6415AC-D5EE-4166-BBFA-406BD0945B89}" sibTransId="{54C54C37-0710-4A58-BDB5-E58E97058B0D}"/>
    <dgm:cxn modelId="{11CA3CF6-701B-4042-A58A-904F6BDEFA33}" type="presOf" srcId="{6C61FBC0-C8E6-441A-8F40-23567CA27BDF}" destId="{DE3E787B-7269-45A0-B5CD-16A60D675438}" srcOrd="0" destOrd="0" presId="urn:microsoft.com/office/officeart/2005/8/layout/chevron1"/>
    <dgm:cxn modelId="{4B7F80EA-8559-448A-9306-3C4BF0AE1802}" type="presOf" srcId="{7C626160-961E-4D9A-B21A-37D3C5F7D3D2}" destId="{9DC27DA1-375A-4DA5-BB10-730CF72AB004}" srcOrd="0" destOrd="0" presId="urn:microsoft.com/office/officeart/2005/8/layout/chevron1"/>
    <dgm:cxn modelId="{77D7D5E4-3DE8-4CFD-BCAD-C59BD9E90062}" type="presParOf" srcId="{638C01B1-5863-4EE5-A82F-A9DE41A2AD3E}" destId="{62FEDD02-585D-48A0-9E22-E9DEE46274B1}" srcOrd="0" destOrd="0" presId="urn:microsoft.com/office/officeart/2005/8/layout/chevron1"/>
    <dgm:cxn modelId="{FC20C0C0-AAAC-4BC9-9C62-07B12B944802}" type="presParOf" srcId="{638C01B1-5863-4EE5-A82F-A9DE41A2AD3E}" destId="{B69B2A03-81D4-4632-B488-AA20093C08F8}" srcOrd="1" destOrd="0" presId="urn:microsoft.com/office/officeart/2005/8/layout/chevron1"/>
    <dgm:cxn modelId="{D8D82D1D-4000-4CAD-BDC9-B94E02781474}" type="presParOf" srcId="{638C01B1-5863-4EE5-A82F-A9DE41A2AD3E}" destId="{2BA3F3D9-866C-444A-9FFB-3EC8A93E8ABB}" srcOrd="2" destOrd="0" presId="urn:microsoft.com/office/officeart/2005/8/layout/chevron1"/>
    <dgm:cxn modelId="{7DDCE80A-41B4-4AA9-9EC3-6231632355D2}" type="presParOf" srcId="{638C01B1-5863-4EE5-A82F-A9DE41A2AD3E}" destId="{B0427FBB-8B15-4779-AAFC-CFAFF923555A}" srcOrd="3" destOrd="0" presId="urn:microsoft.com/office/officeart/2005/8/layout/chevron1"/>
    <dgm:cxn modelId="{2B0B2BDC-1980-4AE5-8214-B5F87543E21F}" type="presParOf" srcId="{638C01B1-5863-4EE5-A82F-A9DE41A2AD3E}" destId="{365A819A-7641-4681-B32C-4557F11E3664}" srcOrd="4" destOrd="0" presId="urn:microsoft.com/office/officeart/2005/8/layout/chevron1"/>
    <dgm:cxn modelId="{9F6A035D-64A4-4523-A502-345C8733CA8C}" type="presParOf" srcId="{638C01B1-5863-4EE5-A82F-A9DE41A2AD3E}" destId="{7CB2F8AA-EC0F-4E3A-BF5E-19EF46B44FF7}" srcOrd="5" destOrd="0" presId="urn:microsoft.com/office/officeart/2005/8/layout/chevron1"/>
    <dgm:cxn modelId="{33121DD3-9245-4141-AC67-BA3A408E7F32}" type="presParOf" srcId="{638C01B1-5863-4EE5-A82F-A9DE41A2AD3E}" destId="{DE3E787B-7269-45A0-B5CD-16A60D675438}" srcOrd="6" destOrd="0" presId="urn:microsoft.com/office/officeart/2005/8/layout/chevron1"/>
    <dgm:cxn modelId="{ED30BADB-77E6-45E5-B358-BB938F02E25D}" type="presParOf" srcId="{638C01B1-5863-4EE5-A82F-A9DE41A2AD3E}" destId="{59EC0463-0F47-49A6-94AD-81C38188124C}" srcOrd="7" destOrd="0" presId="urn:microsoft.com/office/officeart/2005/8/layout/chevron1"/>
    <dgm:cxn modelId="{0EDA0C3B-07A7-4151-AB17-788E4584BD82}" type="presParOf" srcId="{638C01B1-5863-4EE5-A82F-A9DE41A2AD3E}" destId="{9DC27DA1-375A-4DA5-BB10-730CF72AB004}" srcOrd="8" destOrd="0" presId="urn:microsoft.com/office/officeart/2005/8/layout/chevron1"/>
    <dgm:cxn modelId="{3B5341BA-35BE-4E02-902E-EAA18B19C1E9}" type="presParOf" srcId="{638C01B1-5863-4EE5-A82F-A9DE41A2AD3E}" destId="{E9D82792-C682-4139-B212-37DAAA146926}" srcOrd="9" destOrd="0" presId="urn:microsoft.com/office/officeart/2005/8/layout/chevron1"/>
    <dgm:cxn modelId="{74D5F274-F4D7-4408-95EA-A5A7BBAFF5F2}" type="presParOf" srcId="{638C01B1-5863-4EE5-A82F-A9DE41A2AD3E}" destId="{BACF0D4D-3ED8-4B46-8F87-EC0B2E075178}" srcOrd="10" destOrd="0" presId="urn:microsoft.com/office/officeart/2005/8/layout/chevron1"/>
    <dgm:cxn modelId="{333C66AD-FF86-4B7A-9774-6B00149D4183}" type="presParOf" srcId="{638C01B1-5863-4EE5-A82F-A9DE41A2AD3E}" destId="{3FF23E86-6568-40E6-A324-7F807D27D451}" srcOrd="11" destOrd="0" presId="urn:microsoft.com/office/officeart/2005/8/layout/chevron1"/>
    <dgm:cxn modelId="{79C61360-D4D7-4BF4-9523-AF7D17A3A556}" type="presParOf" srcId="{638C01B1-5863-4EE5-A82F-A9DE41A2AD3E}" destId="{F1900E52-4BFB-4E1C-B9AC-1216542E0DC6}" srcOrd="12" destOrd="0" presId="urn:microsoft.com/office/officeart/2005/8/layout/chevron1"/>
  </dgm:cxnLst>
  <dgm:bg/>
  <dgm:whole>
    <a:ln>
      <a:solidFill>
        <a:schemeClr val="bg1">
          <a:lumMod val="65000"/>
        </a:schemeClr>
      </a:solidFill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03EE5B-6B84-467A-A654-5B1868CC78F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318973A-07EA-4C17-AF02-D662EF26E4B4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项目经验</a:t>
          </a:r>
          <a:endParaRPr lang="zh-CN" altLang="en-US" dirty="0"/>
        </a:p>
      </dgm:t>
    </dgm:pt>
    <dgm:pt modelId="{023FACF4-0147-4828-8680-9B7D2B21FA67}" type="par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5A951A9B-C12F-48B8-A74E-94DAA613795C}" type="sib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4E6272A7-9C4C-4447-876A-7B5C240B9DE6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 smtClean="0"/>
            <a:t>工作概览</a:t>
          </a:r>
          <a:endParaRPr lang="zh-CN" altLang="en-US" dirty="0"/>
        </a:p>
      </dgm:t>
    </dgm:pt>
    <dgm:pt modelId="{40669508-4BC7-4CB2-A066-AC792795D2AC}" type="par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AD6334A8-3F7C-460A-A661-03E5466DF36F}" type="sib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D5C13F04-A1E7-4911-B6BF-9E28585E8E57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逻辑迭代</a:t>
          </a:r>
          <a:endParaRPr lang="zh-CN" altLang="en-US" dirty="0"/>
        </a:p>
      </dgm:t>
    </dgm:pt>
    <dgm:pt modelId="{14FEB07C-C18A-4AF0-BA66-F10E7E28A360}" type="par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11D94AC4-5FA3-4BE0-AFCD-8825DC440B0F}" type="sib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6C61FBC0-C8E6-441A-8F40-23567CA27BDF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表现迭代</a:t>
          </a:r>
          <a:endParaRPr lang="zh-CN" altLang="en-US" dirty="0"/>
        </a:p>
      </dgm:t>
    </dgm:pt>
    <dgm:pt modelId="{4EEDD054-B603-4E5D-B263-E1BA4FA0C291}" type="par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C7524695-07B3-4DFF-8E9E-A9490CD93DBC}" type="sib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7C626160-961E-4D9A-B21A-37D3C5F7D3D2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边界优化</a:t>
          </a:r>
          <a:endParaRPr lang="zh-CN" altLang="en-US" dirty="0"/>
        </a:p>
      </dgm:t>
    </dgm:pt>
    <dgm:pt modelId="{A3E6A751-2244-4236-8FF5-455C6751C354}" type="par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B80FB77B-1B13-4B5A-BD6F-91BD79121A2A}" type="sib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F20245AD-DF8F-42C8-A947-C271FC98A0FC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网络优化</a:t>
          </a:r>
          <a:endParaRPr lang="zh-CN" altLang="en-US" dirty="0"/>
        </a:p>
      </dgm:t>
    </dgm:pt>
    <dgm:pt modelId="{51EB6B47-012B-433A-861F-3622BA3B078E}" type="par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D0B397B1-6B70-47C8-B166-D77BEAE1E8FD}" type="sib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A15E2759-5532-4AB7-8D81-827652C6AA6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能力贡献</a:t>
          </a:r>
          <a:endParaRPr lang="zh-CN" altLang="en-US" dirty="0"/>
        </a:p>
      </dgm:t>
    </dgm:pt>
    <dgm:pt modelId="{1E6415AC-D5EE-4166-BBFA-406BD0945B89}" type="par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54C54C37-0710-4A58-BDB5-E58E97058B0D}" type="sib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638C01B1-5863-4EE5-A82F-A9DE41A2AD3E}" type="pres">
      <dgm:prSet presAssocID="{2803EE5B-6B84-467A-A654-5B1868CC78F9}" presName="Name0" presStyleCnt="0">
        <dgm:presLayoutVars>
          <dgm:dir/>
          <dgm:animLvl val="lvl"/>
          <dgm:resizeHandles val="exact"/>
        </dgm:presLayoutVars>
      </dgm:prSet>
      <dgm:spPr/>
    </dgm:pt>
    <dgm:pt modelId="{62FEDD02-585D-48A0-9E22-E9DEE46274B1}" type="pres">
      <dgm:prSet presAssocID="{D318973A-07EA-4C17-AF02-D662EF26E4B4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9B2A03-81D4-4632-B488-AA20093C08F8}" type="pres">
      <dgm:prSet presAssocID="{5A951A9B-C12F-48B8-A74E-94DAA613795C}" presName="parTxOnlySpace" presStyleCnt="0"/>
      <dgm:spPr/>
    </dgm:pt>
    <dgm:pt modelId="{2BA3F3D9-866C-444A-9FFB-3EC8A93E8ABB}" type="pres">
      <dgm:prSet presAssocID="{4E6272A7-9C4C-4447-876A-7B5C240B9DE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27FBB-8B15-4779-AAFC-CFAFF923555A}" type="pres">
      <dgm:prSet presAssocID="{AD6334A8-3F7C-460A-A661-03E5466DF36F}" presName="parTxOnlySpace" presStyleCnt="0"/>
      <dgm:spPr/>
    </dgm:pt>
    <dgm:pt modelId="{365A819A-7641-4681-B32C-4557F11E3664}" type="pres">
      <dgm:prSet presAssocID="{D5C13F04-A1E7-4911-B6BF-9E28585E8E57}" presName="parTxOnly" presStyleLbl="node1" presStyleIdx="2" presStyleCnt="7" custLinFactNeighborX="47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B2F8AA-EC0F-4E3A-BF5E-19EF46B44FF7}" type="pres">
      <dgm:prSet presAssocID="{11D94AC4-5FA3-4BE0-AFCD-8825DC440B0F}" presName="parTxOnlySpace" presStyleCnt="0"/>
      <dgm:spPr/>
    </dgm:pt>
    <dgm:pt modelId="{DE3E787B-7269-45A0-B5CD-16A60D675438}" type="pres">
      <dgm:prSet presAssocID="{6C61FBC0-C8E6-441A-8F40-23567CA27BDF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EC0463-0F47-49A6-94AD-81C38188124C}" type="pres">
      <dgm:prSet presAssocID="{C7524695-07B3-4DFF-8E9E-A9490CD93DBC}" presName="parTxOnlySpace" presStyleCnt="0"/>
      <dgm:spPr/>
    </dgm:pt>
    <dgm:pt modelId="{9DC27DA1-375A-4DA5-BB10-730CF72AB004}" type="pres">
      <dgm:prSet presAssocID="{7C626160-961E-4D9A-B21A-37D3C5F7D3D2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D82792-C682-4139-B212-37DAAA146926}" type="pres">
      <dgm:prSet presAssocID="{B80FB77B-1B13-4B5A-BD6F-91BD79121A2A}" presName="parTxOnlySpace" presStyleCnt="0"/>
      <dgm:spPr/>
    </dgm:pt>
    <dgm:pt modelId="{BACF0D4D-3ED8-4B46-8F87-EC0B2E075178}" type="pres">
      <dgm:prSet presAssocID="{F20245AD-DF8F-42C8-A947-C271FC98A0F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F23E86-6568-40E6-A324-7F807D27D451}" type="pres">
      <dgm:prSet presAssocID="{D0B397B1-6B70-47C8-B166-D77BEAE1E8FD}" presName="parTxOnlySpace" presStyleCnt="0"/>
      <dgm:spPr/>
    </dgm:pt>
    <dgm:pt modelId="{F1900E52-4BFB-4E1C-B9AC-1216542E0DC6}" type="pres">
      <dgm:prSet presAssocID="{A15E2759-5532-4AB7-8D81-827652C6AA6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76ABD39-4078-43D9-8474-7110FED7C4FE}" type="presOf" srcId="{D5C13F04-A1E7-4911-B6BF-9E28585E8E57}" destId="{365A819A-7641-4681-B32C-4557F11E3664}" srcOrd="0" destOrd="0" presId="urn:microsoft.com/office/officeart/2005/8/layout/chevron1"/>
    <dgm:cxn modelId="{6ABFE69B-7A26-4346-BB07-8C825DE80690}" type="presOf" srcId="{2803EE5B-6B84-467A-A654-5B1868CC78F9}" destId="{638C01B1-5863-4EE5-A82F-A9DE41A2AD3E}" srcOrd="0" destOrd="0" presId="urn:microsoft.com/office/officeart/2005/8/layout/chevron1"/>
    <dgm:cxn modelId="{9FED6E83-AD3E-461C-BBA6-953F07B80BD3}" srcId="{2803EE5B-6B84-467A-A654-5B1868CC78F9}" destId="{6C61FBC0-C8E6-441A-8F40-23567CA27BDF}" srcOrd="3" destOrd="0" parTransId="{4EEDD054-B603-4E5D-B263-E1BA4FA0C291}" sibTransId="{C7524695-07B3-4DFF-8E9E-A9490CD93DBC}"/>
    <dgm:cxn modelId="{4280598F-FC5A-4FC7-BC03-1CB9E5B3FA6E}" srcId="{2803EE5B-6B84-467A-A654-5B1868CC78F9}" destId="{D318973A-07EA-4C17-AF02-D662EF26E4B4}" srcOrd="0" destOrd="0" parTransId="{023FACF4-0147-4828-8680-9B7D2B21FA67}" sibTransId="{5A951A9B-C12F-48B8-A74E-94DAA613795C}"/>
    <dgm:cxn modelId="{4D5592AF-144F-4A22-9B6E-736B30800C60}" type="presOf" srcId="{D318973A-07EA-4C17-AF02-D662EF26E4B4}" destId="{62FEDD02-585D-48A0-9E22-E9DEE46274B1}" srcOrd="0" destOrd="0" presId="urn:microsoft.com/office/officeart/2005/8/layout/chevron1"/>
    <dgm:cxn modelId="{2326C243-D150-41D6-A252-9BA796318AE2}" type="presOf" srcId="{4E6272A7-9C4C-4447-876A-7B5C240B9DE6}" destId="{2BA3F3D9-866C-444A-9FFB-3EC8A93E8ABB}" srcOrd="0" destOrd="0" presId="urn:microsoft.com/office/officeart/2005/8/layout/chevron1"/>
    <dgm:cxn modelId="{45FFF51C-A976-4055-9338-2EFAC862E1DE}" type="presOf" srcId="{6C61FBC0-C8E6-441A-8F40-23567CA27BDF}" destId="{DE3E787B-7269-45A0-B5CD-16A60D675438}" srcOrd="0" destOrd="0" presId="urn:microsoft.com/office/officeart/2005/8/layout/chevron1"/>
    <dgm:cxn modelId="{AE64559D-DC60-49C4-BABE-2450279E4D4E}" type="presOf" srcId="{F20245AD-DF8F-42C8-A947-C271FC98A0FC}" destId="{BACF0D4D-3ED8-4B46-8F87-EC0B2E075178}" srcOrd="0" destOrd="0" presId="urn:microsoft.com/office/officeart/2005/8/layout/chevron1"/>
    <dgm:cxn modelId="{1A28F19F-3B9E-473D-8AB9-CFC3427D22FA}" srcId="{2803EE5B-6B84-467A-A654-5B1868CC78F9}" destId="{7C626160-961E-4D9A-B21A-37D3C5F7D3D2}" srcOrd="4" destOrd="0" parTransId="{A3E6A751-2244-4236-8FF5-455C6751C354}" sibTransId="{B80FB77B-1B13-4B5A-BD6F-91BD79121A2A}"/>
    <dgm:cxn modelId="{F0654449-D1F7-4699-AD0A-DF763806066A}" srcId="{2803EE5B-6B84-467A-A654-5B1868CC78F9}" destId="{F20245AD-DF8F-42C8-A947-C271FC98A0FC}" srcOrd="5" destOrd="0" parTransId="{51EB6B47-012B-433A-861F-3622BA3B078E}" sibTransId="{D0B397B1-6B70-47C8-B166-D77BEAE1E8FD}"/>
    <dgm:cxn modelId="{D466C574-786E-4376-9BEA-ADDF43BE8F2F}" type="presOf" srcId="{7C626160-961E-4D9A-B21A-37D3C5F7D3D2}" destId="{9DC27DA1-375A-4DA5-BB10-730CF72AB004}" srcOrd="0" destOrd="0" presId="urn:microsoft.com/office/officeart/2005/8/layout/chevron1"/>
    <dgm:cxn modelId="{4701E9C7-73AF-42D2-898E-44BF72033428}" srcId="{2803EE5B-6B84-467A-A654-5B1868CC78F9}" destId="{D5C13F04-A1E7-4911-B6BF-9E28585E8E57}" srcOrd="2" destOrd="0" parTransId="{14FEB07C-C18A-4AF0-BA66-F10E7E28A360}" sibTransId="{11D94AC4-5FA3-4BE0-AFCD-8825DC440B0F}"/>
    <dgm:cxn modelId="{F0125C4E-AED3-4D0F-B526-66EA57670E1B}" srcId="{2803EE5B-6B84-467A-A654-5B1868CC78F9}" destId="{4E6272A7-9C4C-4447-876A-7B5C240B9DE6}" srcOrd="1" destOrd="0" parTransId="{40669508-4BC7-4CB2-A066-AC792795D2AC}" sibTransId="{AD6334A8-3F7C-460A-A661-03E5466DF36F}"/>
    <dgm:cxn modelId="{A709AF57-6D12-486B-A98F-34D406AE0119}" srcId="{2803EE5B-6B84-467A-A654-5B1868CC78F9}" destId="{A15E2759-5532-4AB7-8D81-827652C6AA66}" srcOrd="6" destOrd="0" parTransId="{1E6415AC-D5EE-4166-BBFA-406BD0945B89}" sibTransId="{54C54C37-0710-4A58-BDB5-E58E97058B0D}"/>
    <dgm:cxn modelId="{D0A650B4-4D50-49EE-B703-88170F0EAAF9}" type="presOf" srcId="{A15E2759-5532-4AB7-8D81-827652C6AA66}" destId="{F1900E52-4BFB-4E1C-B9AC-1216542E0DC6}" srcOrd="0" destOrd="0" presId="urn:microsoft.com/office/officeart/2005/8/layout/chevron1"/>
    <dgm:cxn modelId="{65A3F7C7-819E-45E2-8D6D-645BFF30B85C}" type="presParOf" srcId="{638C01B1-5863-4EE5-A82F-A9DE41A2AD3E}" destId="{62FEDD02-585D-48A0-9E22-E9DEE46274B1}" srcOrd="0" destOrd="0" presId="urn:microsoft.com/office/officeart/2005/8/layout/chevron1"/>
    <dgm:cxn modelId="{995B80C3-48AC-49D6-AF08-A88BBDD82C79}" type="presParOf" srcId="{638C01B1-5863-4EE5-A82F-A9DE41A2AD3E}" destId="{B69B2A03-81D4-4632-B488-AA20093C08F8}" srcOrd="1" destOrd="0" presId="urn:microsoft.com/office/officeart/2005/8/layout/chevron1"/>
    <dgm:cxn modelId="{793EB306-A6EE-443C-9280-47DE2C630435}" type="presParOf" srcId="{638C01B1-5863-4EE5-A82F-A9DE41A2AD3E}" destId="{2BA3F3D9-866C-444A-9FFB-3EC8A93E8ABB}" srcOrd="2" destOrd="0" presId="urn:microsoft.com/office/officeart/2005/8/layout/chevron1"/>
    <dgm:cxn modelId="{ACCDDFDD-6D06-4084-ABA9-58A2C9C61953}" type="presParOf" srcId="{638C01B1-5863-4EE5-A82F-A9DE41A2AD3E}" destId="{B0427FBB-8B15-4779-AAFC-CFAFF923555A}" srcOrd="3" destOrd="0" presId="urn:microsoft.com/office/officeart/2005/8/layout/chevron1"/>
    <dgm:cxn modelId="{21916D60-CD26-4C24-A706-E8201B851A1F}" type="presParOf" srcId="{638C01B1-5863-4EE5-A82F-A9DE41A2AD3E}" destId="{365A819A-7641-4681-B32C-4557F11E3664}" srcOrd="4" destOrd="0" presId="urn:microsoft.com/office/officeart/2005/8/layout/chevron1"/>
    <dgm:cxn modelId="{26EF17A7-3573-4E00-873F-CEDE9AF93E58}" type="presParOf" srcId="{638C01B1-5863-4EE5-A82F-A9DE41A2AD3E}" destId="{7CB2F8AA-EC0F-4E3A-BF5E-19EF46B44FF7}" srcOrd="5" destOrd="0" presId="urn:microsoft.com/office/officeart/2005/8/layout/chevron1"/>
    <dgm:cxn modelId="{05A144D3-2AB8-4B03-9CC4-B888F39F4A60}" type="presParOf" srcId="{638C01B1-5863-4EE5-A82F-A9DE41A2AD3E}" destId="{DE3E787B-7269-45A0-B5CD-16A60D675438}" srcOrd="6" destOrd="0" presId="urn:microsoft.com/office/officeart/2005/8/layout/chevron1"/>
    <dgm:cxn modelId="{38279257-3996-4150-B4DD-D0BBC10137A1}" type="presParOf" srcId="{638C01B1-5863-4EE5-A82F-A9DE41A2AD3E}" destId="{59EC0463-0F47-49A6-94AD-81C38188124C}" srcOrd="7" destOrd="0" presId="urn:microsoft.com/office/officeart/2005/8/layout/chevron1"/>
    <dgm:cxn modelId="{D9601381-33C5-44CC-8923-B2BF9068C524}" type="presParOf" srcId="{638C01B1-5863-4EE5-A82F-A9DE41A2AD3E}" destId="{9DC27DA1-375A-4DA5-BB10-730CF72AB004}" srcOrd="8" destOrd="0" presId="urn:microsoft.com/office/officeart/2005/8/layout/chevron1"/>
    <dgm:cxn modelId="{366CC688-9AE0-4D58-85FA-F04805380288}" type="presParOf" srcId="{638C01B1-5863-4EE5-A82F-A9DE41A2AD3E}" destId="{E9D82792-C682-4139-B212-37DAAA146926}" srcOrd="9" destOrd="0" presId="urn:microsoft.com/office/officeart/2005/8/layout/chevron1"/>
    <dgm:cxn modelId="{279B5676-0A5C-455A-ADB2-9CEC9E720A65}" type="presParOf" srcId="{638C01B1-5863-4EE5-A82F-A9DE41A2AD3E}" destId="{BACF0D4D-3ED8-4B46-8F87-EC0B2E075178}" srcOrd="10" destOrd="0" presId="urn:microsoft.com/office/officeart/2005/8/layout/chevron1"/>
    <dgm:cxn modelId="{B41387AC-EEE5-4D74-A827-AB1AA3E98149}" type="presParOf" srcId="{638C01B1-5863-4EE5-A82F-A9DE41A2AD3E}" destId="{3FF23E86-6568-40E6-A324-7F807D27D451}" srcOrd="11" destOrd="0" presId="urn:microsoft.com/office/officeart/2005/8/layout/chevron1"/>
    <dgm:cxn modelId="{3E7B208D-7ACA-432B-9117-6DEBFEA54E49}" type="presParOf" srcId="{638C01B1-5863-4EE5-A82F-A9DE41A2AD3E}" destId="{F1900E52-4BFB-4E1C-B9AC-1216542E0DC6}" srcOrd="12" destOrd="0" presId="urn:microsoft.com/office/officeart/2005/8/layout/chevron1"/>
  </dgm:cxnLst>
  <dgm:bg/>
  <dgm:whole>
    <a:ln>
      <a:solidFill>
        <a:schemeClr val="bg1">
          <a:lumMod val="65000"/>
        </a:schemeClr>
      </a:solidFill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2803EE5B-6B84-467A-A654-5B1868CC78F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318973A-07EA-4C17-AF02-D662EF26E4B4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项目经验</a:t>
          </a:r>
          <a:endParaRPr lang="zh-CN" altLang="en-US" dirty="0"/>
        </a:p>
      </dgm:t>
    </dgm:pt>
    <dgm:pt modelId="{023FACF4-0147-4828-8680-9B7D2B21FA67}" type="par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5A951A9B-C12F-48B8-A74E-94DAA613795C}" type="sib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4E6272A7-9C4C-4447-876A-7B5C240B9DE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工作概览</a:t>
          </a:r>
          <a:endParaRPr lang="zh-CN" altLang="en-US" dirty="0"/>
        </a:p>
      </dgm:t>
    </dgm:pt>
    <dgm:pt modelId="{40669508-4BC7-4CB2-A066-AC792795D2AC}" type="par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AD6334A8-3F7C-460A-A661-03E5466DF36F}" type="sib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D5C13F04-A1E7-4911-B6BF-9E28585E8E57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逻辑迭代</a:t>
          </a:r>
          <a:endParaRPr lang="zh-CN" altLang="en-US" dirty="0"/>
        </a:p>
      </dgm:t>
    </dgm:pt>
    <dgm:pt modelId="{14FEB07C-C18A-4AF0-BA66-F10E7E28A360}" type="par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11D94AC4-5FA3-4BE0-AFCD-8825DC440B0F}" type="sib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6C61FBC0-C8E6-441A-8F40-23567CA27BDF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表现迭代</a:t>
          </a:r>
          <a:endParaRPr lang="zh-CN" altLang="en-US" dirty="0"/>
        </a:p>
      </dgm:t>
    </dgm:pt>
    <dgm:pt modelId="{4EEDD054-B603-4E5D-B263-E1BA4FA0C291}" type="par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C7524695-07B3-4DFF-8E9E-A9490CD93DBC}" type="sib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7C626160-961E-4D9A-B21A-37D3C5F7D3D2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 smtClean="0"/>
            <a:t>边界优化</a:t>
          </a:r>
          <a:endParaRPr lang="zh-CN" altLang="en-US" dirty="0"/>
        </a:p>
      </dgm:t>
    </dgm:pt>
    <dgm:pt modelId="{A3E6A751-2244-4236-8FF5-455C6751C354}" type="par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B80FB77B-1B13-4B5A-BD6F-91BD79121A2A}" type="sib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F20245AD-DF8F-42C8-A947-C271FC98A0FC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网络优化</a:t>
          </a:r>
          <a:endParaRPr lang="zh-CN" altLang="en-US" dirty="0"/>
        </a:p>
      </dgm:t>
    </dgm:pt>
    <dgm:pt modelId="{51EB6B47-012B-433A-861F-3622BA3B078E}" type="par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D0B397B1-6B70-47C8-B166-D77BEAE1E8FD}" type="sib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A15E2759-5532-4AB7-8D81-827652C6AA6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能力贡献</a:t>
          </a:r>
          <a:endParaRPr lang="zh-CN" altLang="en-US" dirty="0"/>
        </a:p>
      </dgm:t>
    </dgm:pt>
    <dgm:pt modelId="{1E6415AC-D5EE-4166-BBFA-406BD0945B89}" type="par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54C54C37-0710-4A58-BDB5-E58E97058B0D}" type="sib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638C01B1-5863-4EE5-A82F-A9DE41A2AD3E}" type="pres">
      <dgm:prSet presAssocID="{2803EE5B-6B84-467A-A654-5B1868CC78F9}" presName="Name0" presStyleCnt="0">
        <dgm:presLayoutVars>
          <dgm:dir/>
          <dgm:animLvl val="lvl"/>
          <dgm:resizeHandles val="exact"/>
        </dgm:presLayoutVars>
      </dgm:prSet>
      <dgm:spPr/>
    </dgm:pt>
    <dgm:pt modelId="{62FEDD02-585D-48A0-9E22-E9DEE46274B1}" type="pres">
      <dgm:prSet presAssocID="{D318973A-07EA-4C17-AF02-D662EF26E4B4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9B2A03-81D4-4632-B488-AA20093C08F8}" type="pres">
      <dgm:prSet presAssocID="{5A951A9B-C12F-48B8-A74E-94DAA613795C}" presName="parTxOnlySpace" presStyleCnt="0"/>
      <dgm:spPr/>
    </dgm:pt>
    <dgm:pt modelId="{2BA3F3D9-866C-444A-9FFB-3EC8A93E8ABB}" type="pres">
      <dgm:prSet presAssocID="{4E6272A7-9C4C-4447-876A-7B5C240B9DE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27FBB-8B15-4779-AAFC-CFAFF923555A}" type="pres">
      <dgm:prSet presAssocID="{AD6334A8-3F7C-460A-A661-03E5466DF36F}" presName="parTxOnlySpace" presStyleCnt="0"/>
      <dgm:spPr/>
    </dgm:pt>
    <dgm:pt modelId="{365A819A-7641-4681-B32C-4557F11E3664}" type="pres">
      <dgm:prSet presAssocID="{D5C13F04-A1E7-4911-B6BF-9E28585E8E57}" presName="parTxOnly" presStyleLbl="node1" presStyleIdx="2" presStyleCnt="7" custLinFactNeighborX="47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B2F8AA-EC0F-4E3A-BF5E-19EF46B44FF7}" type="pres">
      <dgm:prSet presAssocID="{11D94AC4-5FA3-4BE0-AFCD-8825DC440B0F}" presName="parTxOnlySpace" presStyleCnt="0"/>
      <dgm:spPr/>
    </dgm:pt>
    <dgm:pt modelId="{DE3E787B-7269-45A0-B5CD-16A60D675438}" type="pres">
      <dgm:prSet presAssocID="{6C61FBC0-C8E6-441A-8F40-23567CA27BDF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EC0463-0F47-49A6-94AD-81C38188124C}" type="pres">
      <dgm:prSet presAssocID="{C7524695-07B3-4DFF-8E9E-A9490CD93DBC}" presName="parTxOnlySpace" presStyleCnt="0"/>
      <dgm:spPr/>
    </dgm:pt>
    <dgm:pt modelId="{9DC27DA1-375A-4DA5-BB10-730CF72AB004}" type="pres">
      <dgm:prSet presAssocID="{7C626160-961E-4D9A-B21A-37D3C5F7D3D2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D82792-C682-4139-B212-37DAAA146926}" type="pres">
      <dgm:prSet presAssocID="{B80FB77B-1B13-4B5A-BD6F-91BD79121A2A}" presName="parTxOnlySpace" presStyleCnt="0"/>
      <dgm:spPr/>
    </dgm:pt>
    <dgm:pt modelId="{BACF0D4D-3ED8-4B46-8F87-EC0B2E075178}" type="pres">
      <dgm:prSet presAssocID="{F20245AD-DF8F-42C8-A947-C271FC98A0F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F23E86-6568-40E6-A324-7F807D27D451}" type="pres">
      <dgm:prSet presAssocID="{D0B397B1-6B70-47C8-B166-D77BEAE1E8FD}" presName="parTxOnlySpace" presStyleCnt="0"/>
      <dgm:spPr/>
    </dgm:pt>
    <dgm:pt modelId="{F1900E52-4BFB-4E1C-B9AC-1216542E0DC6}" type="pres">
      <dgm:prSet presAssocID="{A15E2759-5532-4AB7-8D81-827652C6AA6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762EA26-9729-41AB-99E3-A0353C071635}" type="presOf" srcId="{2803EE5B-6B84-467A-A654-5B1868CC78F9}" destId="{638C01B1-5863-4EE5-A82F-A9DE41A2AD3E}" srcOrd="0" destOrd="0" presId="urn:microsoft.com/office/officeart/2005/8/layout/chevron1"/>
    <dgm:cxn modelId="{B68D73D1-5AEF-484E-933B-E40836654FB5}" type="presOf" srcId="{F20245AD-DF8F-42C8-A947-C271FC98A0FC}" destId="{BACF0D4D-3ED8-4B46-8F87-EC0B2E075178}" srcOrd="0" destOrd="0" presId="urn:microsoft.com/office/officeart/2005/8/layout/chevron1"/>
    <dgm:cxn modelId="{9FED6E83-AD3E-461C-BBA6-953F07B80BD3}" srcId="{2803EE5B-6B84-467A-A654-5B1868CC78F9}" destId="{6C61FBC0-C8E6-441A-8F40-23567CA27BDF}" srcOrd="3" destOrd="0" parTransId="{4EEDD054-B603-4E5D-B263-E1BA4FA0C291}" sibTransId="{C7524695-07B3-4DFF-8E9E-A9490CD93DBC}"/>
    <dgm:cxn modelId="{4280598F-FC5A-4FC7-BC03-1CB9E5B3FA6E}" srcId="{2803EE5B-6B84-467A-A654-5B1868CC78F9}" destId="{D318973A-07EA-4C17-AF02-D662EF26E4B4}" srcOrd="0" destOrd="0" parTransId="{023FACF4-0147-4828-8680-9B7D2B21FA67}" sibTransId="{5A951A9B-C12F-48B8-A74E-94DAA613795C}"/>
    <dgm:cxn modelId="{854258EF-DA29-401F-A451-DD8B95A3CA27}" type="presOf" srcId="{7C626160-961E-4D9A-B21A-37D3C5F7D3D2}" destId="{9DC27DA1-375A-4DA5-BB10-730CF72AB004}" srcOrd="0" destOrd="0" presId="urn:microsoft.com/office/officeart/2005/8/layout/chevron1"/>
    <dgm:cxn modelId="{B619591A-6C25-49E1-929C-317A919C4B02}" type="presOf" srcId="{4E6272A7-9C4C-4447-876A-7B5C240B9DE6}" destId="{2BA3F3D9-866C-444A-9FFB-3EC8A93E8ABB}" srcOrd="0" destOrd="0" presId="urn:microsoft.com/office/officeart/2005/8/layout/chevron1"/>
    <dgm:cxn modelId="{F0654449-D1F7-4699-AD0A-DF763806066A}" srcId="{2803EE5B-6B84-467A-A654-5B1868CC78F9}" destId="{F20245AD-DF8F-42C8-A947-C271FC98A0FC}" srcOrd="5" destOrd="0" parTransId="{51EB6B47-012B-433A-861F-3622BA3B078E}" sibTransId="{D0B397B1-6B70-47C8-B166-D77BEAE1E8FD}"/>
    <dgm:cxn modelId="{1A28F19F-3B9E-473D-8AB9-CFC3427D22FA}" srcId="{2803EE5B-6B84-467A-A654-5B1868CC78F9}" destId="{7C626160-961E-4D9A-B21A-37D3C5F7D3D2}" srcOrd="4" destOrd="0" parTransId="{A3E6A751-2244-4236-8FF5-455C6751C354}" sibTransId="{B80FB77B-1B13-4B5A-BD6F-91BD79121A2A}"/>
    <dgm:cxn modelId="{C75D0762-B913-4B40-BAEF-81450C9A0B9F}" type="presOf" srcId="{D5C13F04-A1E7-4911-B6BF-9E28585E8E57}" destId="{365A819A-7641-4681-B32C-4557F11E3664}" srcOrd="0" destOrd="0" presId="urn:microsoft.com/office/officeart/2005/8/layout/chevron1"/>
    <dgm:cxn modelId="{F02E70E0-AEAE-457F-84D0-DD38C00D49CA}" type="presOf" srcId="{A15E2759-5532-4AB7-8D81-827652C6AA66}" destId="{F1900E52-4BFB-4E1C-B9AC-1216542E0DC6}" srcOrd="0" destOrd="0" presId="urn:microsoft.com/office/officeart/2005/8/layout/chevron1"/>
    <dgm:cxn modelId="{4701E9C7-73AF-42D2-898E-44BF72033428}" srcId="{2803EE5B-6B84-467A-A654-5B1868CC78F9}" destId="{D5C13F04-A1E7-4911-B6BF-9E28585E8E57}" srcOrd="2" destOrd="0" parTransId="{14FEB07C-C18A-4AF0-BA66-F10E7E28A360}" sibTransId="{11D94AC4-5FA3-4BE0-AFCD-8825DC440B0F}"/>
    <dgm:cxn modelId="{F0125C4E-AED3-4D0F-B526-66EA57670E1B}" srcId="{2803EE5B-6B84-467A-A654-5B1868CC78F9}" destId="{4E6272A7-9C4C-4447-876A-7B5C240B9DE6}" srcOrd="1" destOrd="0" parTransId="{40669508-4BC7-4CB2-A066-AC792795D2AC}" sibTransId="{AD6334A8-3F7C-460A-A661-03E5466DF36F}"/>
    <dgm:cxn modelId="{A709AF57-6D12-486B-A98F-34D406AE0119}" srcId="{2803EE5B-6B84-467A-A654-5B1868CC78F9}" destId="{A15E2759-5532-4AB7-8D81-827652C6AA66}" srcOrd="6" destOrd="0" parTransId="{1E6415AC-D5EE-4166-BBFA-406BD0945B89}" sibTransId="{54C54C37-0710-4A58-BDB5-E58E97058B0D}"/>
    <dgm:cxn modelId="{2BE9266A-9D79-4146-A4AB-BF3191A90660}" type="presOf" srcId="{D318973A-07EA-4C17-AF02-D662EF26E4B4}" destId="{62FEDD02-585D-48A0-9E22-E9DEE46274B1}" srcOrd="0" destOrd="0" presId="urn:microsoft.com/office/officeart/2005/8/layout/chevron1"/>
    <dgm:cxn modelId="{40E4F505-8E6D-4898-A928-7B9BCC70AA78}" type="presOf" srcId="{6C61FBC0-C8E6-441A-8F40-23567CA27BDF}" destId="{DE3E787B-7269-45A0-B5CD-16A60D675438}" srcOrd="0" destOrd="0" presId="urn:microsoft.com/office/officeart/2005/8/layout/chevron1"/>
    <dgm:cxn modelId="{F3A5EE10-F523-41E0-889B-06A979F3D246}" type="presParOf" srcId="{638C01B1-5863-4EE5-A82F-A9DE41A2AD3E}" destId="{62FEDD02-585D-48A0-9E22-E9DEE46274B1}" srcOrd="0" destOrd="0" presId="urn:microsoft.com/office/officeart/2005/8/layout/chevron1"/>
    <dgm:cxn modelId="{BF38396A-7A1D-4233-85AE-D6A728115FEF}" type="presParOf" srcId="{638C01B1-5863-4EE5-A82F-A9DE41A2AD3E}" destId="{B69B2A03-81D4-4632-B488-AA20093C08F8}" srcOrd="1" destOrd="0" presId="urn:microsoft.com/office/officeart/2005/8/layout/chevron1"/>
    <dgm:cxn modelId="{6E808671-1F0B-4804-A50C-51ACD59340DE}" type="presParOf" srcId="{638C01B1-5863-4EE5-A82F-A9DE41A2AD3E}" destId="{2BA3F3D9-866C-444A-9FFB-3EC8A93E8ABB}" srcOrd="2" destOrd="0" presId="urn:microsoft.com/office/officeart/2005/8/layout/chevron1"/>
    <dgm:cxn modelId="{6B0E8FE1-354B-4FA8-B394-5ACE5837610A}" type="presParOf" srcId="{638C01B1-5863-4EE5-A82F-A9DE41A2AD3E}" destId="{B0427FBB-8B15-4779-AAFC-CFAFF923555A}" srcOrd="3" destOrd="0" presId="urn:microsoft.com/office/officeart/2005/8/layout/chevron1"/>
    <dgm:cxn modelId="{74A6BB94-D8C6-4250-8A65-E0FDD4CB49EC}" type="presParOf" srcId="{638C01B1-5863-4EE5-A82F-A9DE41A2AD3E}" destId="{365A819A-7641-4681-B32C-4557F11E3664}" srcOrd="4" destOrd="0" presId="urn:microsoft.com/office/officeart/2005/8/layout/chevron1"/>
    <dgm:cxn modelId="{6B9230A8-338C-4214-AECD-76904B11B78A}" type="presParOf" srcId="{638C01B1-5863-4EE5-A82F-A9DE41A2AD3E}" destId="{7CB2F8AA-EC0F-4E3A-BF5E-19EF46B44FF7}" srcOrd="5" destOrd="0" presId="urn:microsoft.com/office/officeart/2005/8/layout/chevron1"/>
    <dgm:cxn modelId="{301C338D-49B8-4C2A-BBF6-7B3B19B3CC68}" type="presParOf" srcId="{638C01B1-5863-4EE5-A82F-A9DE41A2AD3E}" destId="{DE3E787B-7269-45A0-B5CD-16A60D675438}" srcOrd="6" destOrd="0" presId="urn:microsoft.com/office/officeart/2005/8/layout/chevron1"/>
    <dgm:cxn modelId="{E738B653-5501-4586-A85F-99DEDF61373D}" type="presParOf" srcId="{638C01B1-5863-4EE5-A82F-A9DE41A2AD3E}" destId="{59EC0463-0F47-49A6-94AD-81C38188124C}" srcOrd="7" destOrd="0" presId="urn:microsoft.com/office/officeart/2005/8/layout/chevron1"/>
    <dgm:cxn modelId="{CFF1BEAA-1241-4677-90B8-F274D3DD9351}" type="presParOf" srcId="{638C01B1-5863-4EE5-A82F-A9DE41A2AD3E}" destId="{9DC27DA1-375A-4DA5-BB10-730CF72AB004}" srcOrd="8" destOrd="0" presId="urn:microsoft.com/office/officeart/2005/8/layout/chevron1"/>
    <dgm:cxn modelId="{24F67A32-F016-4774-976E-D2305AB98A42}" type="presParOf" srcId="{638C01B1-5863-4EE5-A82F-A9DE41A2AD3E}" destId="{E9D82792-C682-4139-B212-37DAAA146926}" srcOrd="9" destOrd="0" presId="urn:microsoft.com/office/officeart/2005/8/layout/chevron1"/>
    <dgm:cxn modelId="{42424F68-6A16-4D31-872A-B16C8481CC8B}" type="presParOf" srcId="{638C01B1-5863-4EE5-A82F-A9DE41A2AD3E}" destId="{BACF0D4D-3ED8-4B46-8F87-EC0B2E075178}" srcOrd="10" destOrd="0" presId="urn:microsoft.com/office/officeart/2005/8/layout/chevron1"/>
    <dgm:cxn modelId="{A44A4B13-00A1-477E-A884-90A808F1324E}" type="presParOf" srcId="{638C01B1-5863-4EE5-A82F-A9DE41A2AD3E}" destId="{3FF23E86-6568-40E6-A324-7F807D27D451}" srcOrd="11" destOrd="0" presId="urn:microsoft.com/office/officeart/2005/8/layout/chevron1"/>
    <dgm:cxn modelId="{E436DD65-A978-478F-ACB2-20A37C0FD9E5}" type="presParOf" srcId="{638C01B1-5863-4EE5-A82F-A9DE41A2AD3E}" destId="{F1900E52-4BFB-4E1C-B9AC-1216542E0DC6}" srcOrd="12" destOrd="0" presId="urn:microsoft.com/office/officeart/2005/8/layout/chevron1"/>
  </dgm:cxnLst>
  <dgm:bg/>
  <dgm:whole>
    <a:ln>
      <a:solidFill>
        <a:schemeClr val="bg1">
          <a:lumMod val="65000"/>
        </a:schemeClr>
      </a:solidFill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803EE5B-6B84-467A-A654-5B1868CC78F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318973A-07EA-4C17-AF02-D662EF26E4B4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项目经验</a:t>
          </a:r>
          <a:endParaRPr lang="zh-CN" altLang="en-US" dirty="0"/>
        </a:p>
      </dgm:t>
    </dgm:pt>
    <dgm:pt modelId="{023FACF4-0147-4828-8680-9B7D2B21FA67}" type="par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5A951A9B-C12F-48B8-A74E-94DAA613795C}" type="sib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4E6272A7-9C4C-4447-876A-7B5C240B9DE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工作概览</a:t>
          </a:r>
          <a:endParaRPr lang="zh-CN" altLang="en-US" dirty="0"/>
        </a:p>
      </dgm:t>
    </dgm:pt>
    <dgm:pt modelId="{40669508-4BC7-4CB2-A066-AC792795D2AC}" type="par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AD6334A8-3F7C-460A-A661-03E5466DF36F}" type="sib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D5C13F04-A1E7-4911-B6BF-9E28585E8E57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逻辑迭代</a:t>
          </a:r>
          <a:endParaRPr lang="zh-CN" altLang="en-US" dirty="0"/>
        </a:p>
      </dgm:t>
    </dgm:pt>
    <dgm:pt modelId="{14FEB07C-C18A-4AF0-BA66-F10E7E28A360}" type="par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11D94AC4-5FA3-4BE0-AFCD-8825DC440B0F}" type="sib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6C61FBC0-C8E6-441A-8F40-23567CA27BDF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表现迭代</a:t>
          </a:r>
          <a:endParaRPr lang="zh-CN" altLang="en-US" dirty="0"/>
        </a:p>
      </dgm:t>
    </dgm:pt>
    <dgm:pt modelId="{4EEDD054-B603-4E5D-B263-E1BA4FA0C291}" type="par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C7524695-07B3-4DFF-8E9E-A9490CD93DBC}" type="sib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7C626160-961E-4D9A-B21A-37D3C5F7D3D2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 smtClean="0"/>
            <a:t>边界优化</a:t>
          </a:r>
          <a:endParaRPr lang="zh-CN" altLang="en-US" dirty="0"/>
        </a:p>
      </dgm:t>
    </dgm:pt>
    <dgm:pt modelId="{A3E6A751-2244-4236-8FF5-455C6751C354}" type="par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B80FB77B-1B13-4B5A-BD6F-91BD79121A2A}" type="sib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F20245AD-DF8F-42C8-A947-C271FC98A0FC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网络优化</a:t>
          </a:r>
          <a:endParaRPr lang="zh-CN" altLang="en-US" dirty="0"/>
        </a:p>
      </dgm:t>
    </dgm:pt>
    <dgm:pt modelId="{51EB6B47-012B-433A-861F-3622BA3B078E}" type="par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D0B397B1-6B70-47C8-B166-D77BEAE1E8FD}" type="sib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A15E2759-5532-4AB7-8D81-827652C6AA6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能力贡献</a:t>
          </a:r>
          <a:endParaRPr lang="zh-CN" altLang="en-US" dirty="0"/>
        </a:p>
      </dgm:t>
    </dgm:pt>
    <dgm:pt modelId="{1E6415AC-D5EE-4166-BBFA-406BD0945B89}" type="par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54C54C37-0710-4A58-BDB5-E58E97058B0D}" type="sib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638C01B1-5863-4EE5-A82F-A9DE41A2AD3E}" type="pres">
      <dgm:prSet presAssocID="{2803EE5B-6B84-467A-A654-5B1868CC78F9}" presName="Name0" presStyleCnt="0">
        <dgm:presLayoutVars>
          <dgm:dir/>
          <dgm:animLvl val="lvl"/>
          <dgm:resizeHandles val="exact"/>
        </dgm:presLayoutVars>
      </dgm:prSet>
      <dgm:spPr/>
    </dgm:pt>
    <dgm:pt modelId="{62FEDD02-585D-48A0-9E22-E9DEE46274B1}" type="pres">
      <dgm:prSet presAssocID="{D318973A-07EA-4C17-AF02-D662EF26E4B4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9B2A03-81D4-4632-B488-AA20093C08F8}" type="pres">
      <dgm:prSet presAssocID="{5A951A9B-C12F-48B8-A74E-94DAA613795C}" presName="parTxOnlySpace" presStyleCnt="0"/>
      <dgm:spPr/>
    </dgm:pt>
    <dgm:pt modelId="{2BA3F3D9-866C-444A-9FFB-3EC8A93E8ABB}" type="pres">
      <dgm:prSet presAssocID="{4E6272A7-9C4C-4447-876A-7B5C240B9DE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27FBB-8B15-4779-AAFC-CFAFF923555A}" type="pres">
      <dgm:prSet presAssocID="{AD6334A8-3F7C-460A-A661-03E5466DF36F}" presName="parTxOnlySpace" presStyleCnt="0"/>
      <dgm:spPr/>
    </dgm:pt>
    <dgm:pt modelId="{365A819A-7641-4681-B32C-4557F11E3664}" type="pres">
      <dgm:prSet presAssocID="{D5C13F04-A1E7-4911-B6BF-9E28585E8E57}" presName="parTxOnly" presStyleLbl="node1" presStyleIdx="2" presStyleCnt="7" custLinFactNeighborX="47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B2F8AA-EC0F-4E3A-BF5E-19EF46B44FF7}" type="pres">
      <dgm:prSet presAssocID="{11D94AC4-5FA3-4BE0-AFCD-8825DC440B0F}" presName="parTxOnlySpace" presStyleCnt="0"/>
      <dgm:spPr/>
    </dgm:pt>
    <dgm:pt modelId="{DE3E787B-7269-45A0-B5CD-16A60D675438}" type="pres">
      <dgm:prSet presAssocID="{6C61FBC0-C8E6-441A-8F40-23567CA27BDF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EC0463-0F47-49A6-94AD-81C38188124C}" type="pres">
      <dgm:prSet presAssocID="{C7524695-07B3-4DFF-8E9E-A9490CD93DBC}" presName="parTxOnlySpace" presStyleCnt="0"/>
      <dgm:spPr/>
    </dgm:pt>
    <dgm:pt modelId="{9DC27DA1-375A-4DA5-BB10-730CF72AB004}" type="pres">
      <dgm:prSet presAssocID="{7C626160-961E-4D9A-B21A-37D3C5F7D3D2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D82792-C682-4139-B212-37DAAA146926}" type="pres">
      <dgm:prSet presAssocID="{B80FB77B-1B13-4B5A-BD6F-91BD79121A2A}" presName="parTxOnlySpace" presStyleCnt="0"/>
      <dgm:spPr/>
    </dgm:pt>
    <dgm:pt modelId="{BACF0D4D-3ED8-4B46-8F87-EC0B2E075178}" type="pres">
      <dgm:prSet presAssocID="{F20245AD-DF8F-42C8-A947-C271FC98A0F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F23E86-6568-40E6-A324-7F807D27D451}" type="pres">
      <dgm:prSet presAssocID="{D0B397B1-6B70-47C8-B166-D77BEAE1E8FD}" presName="parTxOnlySpace" presStyleCnt="0"/>
      <dgm:spPr/>
    </dgm:pt>
    <dgm:pt modelId="{F1900E52-4BFB-4E1C-B9AC-1216542E0DC6}" type="pres">
      <dgm:prSet presAssocID="{A15E2759-5532-4AB7-8D81-827652C6AA6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FED6E83-AD3E-461C-BBA6-953F07B80BD3}" srcId="{2803EE5B-6B84-467A-A654-5B1868CC78F9}" destId="{6C61FBC0-C8E6-441A-8F40-23567CA27BDF}" srcOrd="3" destOrd="0" parTransId="{4EEDD054-B603-4E5D-B263-E1BA4FA0C291}" sibTransId="{C7524695-07B3-4DFF-8E9E-A9490CD93DBC}"/>
    <dgm:cxn modelId="{4280598F-FC5A-4FC7-BC03-1CB9E5B3FA6E}" srcId="{2803EE5B-6B84-467A-A654-5B1868CC78F9}" destId="{D318973A-07EA-4C17-AF02-D662EF26E4B4}" srcOrd="0" destOrd="0" parTransId="{023FACF4-0147-4828-8680-9B7D2B21FA67}" sibTransId="{5A951A9B-C12F-48B8-A74E-94DAA613795C}"/>
    <dgm:cxn modelId="{7DDFA9AE-D4A0-485E-A878-E018EB61B395}" type="presOf" srcId="{D5C13F04-A1E7-4911-B6BF-9E28585E8E57}" destId="{365A819A-7641-4681-B32C-4557F11E3664}" srcOrd="0" destOrd="0" presId="urn:microsoft.com/office/officeart/2005/8/layout/chevron1"/>
    <dgm:cxn modelId="{F0654449-D1F7-4699-AD0A-DF763806066A}" srcId="{2803EE5B-6B84-467A-A654-5B1868CC78F9}" destId="{F20245AD-DF8F-42C8-A947-C271FC98A0FC}" srcOrd="5" destOrd="0" parTransId="{51EB6B47-012B-433A-861F-3622BA3B078E}" sibTransId="{D0B397B1-6B70-47C8-B166-D77BEAE1E8FD}"/>
    <dgm:cxn modelId="{1A28F19F-3B9E-473D-8AB9-CFC3427D22FA}" srcId="{2803EE5B-6B84-467A-A654-5B1868CC78F9}" destId="{7C626160-961E-4D9A-B21A-37D3C5F7D3D2}" srcOrd="4" destOrd="0" parTransId="{A3E6A751-2244-4236-8FF5-455C6751C354}" sibTransId="{B80FB77B-1B13-4B5A-BD6F-91BD79121A2A}"/>
    <dgm:cxn modelId="{0D7E0BB3-174A-4849-8952-24AEF7C09045}" type="presOf" srcId="{7C626160-961E-4D9A-B21A-37D3C5F7D3D2}" destId="{9DC27DA1-375A-4DA5-BB10-730CF72AB004}" srcOrd="0" destOrd="0" presId="urn:microsoft.com/office/officeart/2005/8/layout/chevron1"/>
    <dgm:cxn modelId="{6EBC7DBA-6907-47FC-9F12-50DF0EC5318D}" type="presOf" srcId="{4E6272A7-9C4C-4447-876A-7B5C240B9DE6}" destId="{2BA3F3D9-866C-444A-9FFB-3EC8A93E8ABB}" srcOrd="0" destOrd="0" presId="urn:microsoft.com/office/officeart/2005/8/layout/chevron1"/>
    <dgm:cxn modelId="{789D3883-6F6D-4433-B830-2B290FBB00C4}" type="presOf" srcId="{A15E2759-5532-4AB7-8D81-827652C6AA66}" destId="{F1900E52-4BFB-4E1C-B9AC-1216542E0DC6}" srcOrd="0" destOrd="0" presId="urn:microsoft.com/office/officeart/2005/8/layout/chevron1"/>
    <dgm:cxn modelId="{4701E9C7-73AF-42D2-898E-44BF72033428}" srcId="{2803EE5B-6B84-467A-A654-5B1868CC78F9}" destId="{D5C13F04-A1E7-4911-B6BF-9E28585E8E57}" srcOrd="2" destOrd="0" parTransId="{14FEB07C-C18A-4AF0-BA66-F10E7E28A360}" sibTransId="{11D94AC4-5FA3-4BE0-AFCD-8825DC440B0F}"/>
    <dgm:cxn modelId="{3F2F3EE2-234A-4060-A46C-BE13BF36D7E3}" type="presOf" srcId="{6C61FBC0-C8E6-441A-8F40-23567CA27BDF}" destId="{DE3E787B-7269-45A0-B5CD-16A60D675438}" srcOrd="0" destOrd="0" presId="urn:microsoft.com/office/officeart/2005/8/layout/chevron1"/>
    <dgm:cxn modelId="{F0125C4E-AED3-4D0F-B526-66EA57670E1B}" srcId="{2803EE5B-6B84-467A-A654-5B1868CC78F9}" destId="{4E6272A7-9C4C-4447-876A-7B5C240B9DE6}" srcOrd="1" destOrd="0" parTransId="{40669508-4BC7-4CB2-A066-AC792795D2AC}" sibTransId="{AD6334A8-3F7C-460A-A661-03E5466DF36F}"/>
    <dgm:cxn modelId="{9F758AEF-E3DE-440A-96BB-32E0AB3EFFDB}" type="presOf" srcId="{2803EE5B-6B84-467A-A654-5B1868CC78F9}" destId="{638C01B1-5863-4EE5-A82F-A9DE41A2AD3E}" srcOrd="0" destOrd="0" presId="urn:microsoft.com/office/officeart/2005/8/layout/chevron1"/>
    <dgm:cxn modelId="{A709AF57-6D12-486B-A98F-34D406AE0119}" srcId="{2803EE5B-6B84-467A-A654-5B1868CC78F9}" destId="{A15E2759-5532-4AB7-8D81-827652C6AA66}" srcOrd="6" destOrd="0" parTransId="{1E6415AC-D5EE-4166-BBFA-406BD0945B89}" sibTransId="{54C54C37-0710-4A58-BDB5-E58E97058B0D}"/>
    <dgm:cxn modelId="{D679B5D3-DF36-4210-B59F-A7DB5800B7AE}" type="presOf" srcId="{D318973A-07EA-4C17-AF02-D662EF26E4B4}" destId="{62FEDD02-585D-48A0-9E22-E9DEE46274B1}" srcOrd="0" destOrd="0" presId="urn:microsoft.com/office/officeart/2005/8/layout/chevron1"/>
    <dgm:cxn modelId="{2ED7D63A-5D43-4804-970A-1716EF83A3E9}" type="presOf" srcId="{F20245AD-DF8F-42C8-A947-C271FC98A0FC}" destId="{BACF0D4D-3ED8-4B46-8F87-EC0B2E075178}" srcOrd="0" destOrd="0" presId="urn:microsoft.com/office/officeart/2005/8/layout/chevron1"/>
    <dgm:cxn modelId="{F688FC83-A26E-4461-BB9A-E2E5AE6136D8}" type="presParOf" srcId="{638C01B1-5863-4EE5-A82F-A9DE41A2AD3E}" destId="{62FEDD02-585D-48A0-9E22-E9DEE46274B1}" srcOrd="0" destOrd="0" presId="urn:microsoft.com/office/officeart/2005/8/layout/chevron1"/>
    <dgm:cxn modelId="{B3FBD9D8-B532-4B2E-A7E2-A28AF65131E7}" type="presParOf" srcId="{638C01B1-5863-4EE5-A82F-A9DE41A2AD3E}" destId="{B69B2A03-81D4-4632-B488-AA20093C08F8}" srcOrd="1" destOrd="0" presId="urn:microsoft.com/office/officeart/2005/8/layout/chevron1"/>
    <dgm:cxn modelId="{B5612848-2149-48C5-9D14-38FC502082A5}" type="presParOf" srcId="{638C01B1-5863-4EE5-A82F-A9DE41A2AD3E}" destId="{2BA3F3D9-866C-444A-9FFB-3EC8A93E8ABB}" srcOrd="2" destOrd="0" presId="urn:microsoft.com/office/officeart/2005/8/layout/chevron1"/>
    <dgm:cxn modelId="{11431F17-CB54-42EB-8AA4-1B521305A38E}" type="presParOf" srcId="{638C01B1-5863-4EE5-A82F-A9DE41A2AD3E}" destId="{B0427FBB-8B15-4779-AAFC-CFAFF923555A}" srcOrd="3" destOrd="0" presId="urn:microsoft.com/office/officeart/2005/8/layout/chevron1"/>
    <dgm:cxn modelId="{6B7707B2-EC60-404D-85E6-333D2AB1CDCD}" type="presParOf" srcId="{638C01B1-5863-4EE5-A82F-A9DE41A2AD3E}" destId="{365A819A-7641-4681-B32C-4557F11E3664}" srcOrd="4" destOrd="0" presId="urn:microsoft.com/office/officeart/2005/8/layout/chevron1"/>
    <dgm:cxn modelId="{9933CBCA-69C1-4E69-B962-E840CBB4FEBF}" type="presParOf" srcId="{638C01B1-5863-4EE5-A82F-A9DE41A2AD3E}" destId="{7CB2F8AA-EC0F-4E3A-BF5E-19EF46B44FF7}" srcOrd="5" destOrd="0" presId="urn:microsoft.com/office/officeart/2005/8/layout/chevron1"/>
    <dgm:cxn modelId="{AA69F9A2-D72F-4C0C-BD1E-78E030352431}" type="presParOf" srcId="{638C01B1-5863-4EE5-A82F-A9DE41A2AD3E}" destId="{DE3E787B-7269-45A0-B5CD-16A60D675438}" srcOrd="6" destOrd="0" presId="urn:microsoft.com/office/officeart/2005/8/layout/chevron1"/>
    <dgm:cxn modelId="{98D31A63-D445-4B13-B3C7-1BB41BBE1495}" type="presParOf" srcId="{638C01B1-5863-4EE5-A82F-A9DE41A2AD3E}" destId="{59EC0463-0F47-49A6-94AD-81C38188124C}" srcOrd="7" destOrd="0" presId="urn:microsoft.com/office/officeart/2005/8/layout/chevron1"/>
    <dgm:cxn modelId="{F03E89B3-077E-420F-9401-0AE6D7FBE044}" type="presParOf" srcId="{638C01B1-5863-4EE5-A82F-A9DE41A2AD3E}" destId="{9DC27DA1-375A-4DA5-BB10-730CF72AB004}" srcOrd="8" destOrd="0" presId="urn:microsoft.com/office/officeart/2005/8/layout/chevron1"/>
    <dgm:cxn modelId="{61DD9301-6ACC-4F60-9766-178CE7AAA605}" type="presParOf" srcId="{638C01B1-5863-4EE5-A82F-A9DE41A2AD3E}" destId="{E9D82792-C682-4139-B212-37DAAA146926}" srcOrd="9" destOrd="0" presId="urn:microsoft.com/office/officeart/2005/8/layout/chevron1"/>
    <dgm:cxn modelId="{F8D9E6E0-61F8-4B5C-A221-90316C4E2823}" type="presParOf" srcId="{638C01B1-5863-4EE5-A82F-A9DE41A2AD3E}" destId="{BACF0D4D-3ED8-4B46-8F87-EC0B2E075178}" srcOrd="10" destOrd="0" presId="urn:microsoft.com/office/officeart/2005/8/layout/chevron1"/>
    <dgm:cxn modelId="{757907AB-3130-4BEF-B497-45C39856A3CB}" type="presParOf" srcId="{638C01B1-5863-4EE5-A82F-A9DE41A2AD3E}" destId="{3FF23E86-6568-40E6-A324-7F807D27D451}" srcOrd="11" destOrd="0" presId="urn:microsoft.com/office/officeart/2005/8/layout/chevron1"/>
    <dgm:cxn modelId="{511464F1-C0F7-49A0-858D-7B538726D13E}" type="presParOf" srcId="{638C01B1-5863-4EE5-A82F-A9DE41A2AD3E}" destId="{F1900E52-4BFB-4E1C-B9AC-1216542E0DC6}" srcOrd="12" destOrd="0" presId="urn:microsoft.com/office/officeart/2005/8/layout/chevron1"/>
  </dgm:cxnLst>
  <dgm:bg/>
  <dgm:whole>
    <a:ln>
      <a:solidFill>
        <a:schemeClr val="bg1">
          <a:lumMod val="65000"/>
        </a:schemeClr>
      </a:solidFill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2803EE5B-6B84-467A-A654-5B1868CC78F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318973A-07EA-4C17-AF02-D662EF26E4B4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项目经验</a:t>
          </a:r>
          <a:endParaRPr lang="zh-CN" altLang="en-US" dirty="0"/>
        </a:p>
      </dgm:t>
    </dgm:pt>
    <dgm:pt modelId="{023FACF4-0147-4828-8680-9B7D2B21FA67}" type="par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5A951A9B-C12F-48B8-A74E-94DAA613795C}" type="sib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4E6272A7-9C4C-4447-876A-7B5C240B9DE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工作概览</a:t>
          </a:r>
          <a:endParaRPr lang="zh-CN" altLang="en-US" dirty="0"/>
        </a:p>
      </dgm:t>
    </dgm:pt>
    <dgm:pt modelId="{40669508-4BC7-4CB2-A066-AC792795D2AC}" type="par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AD6334A8-3F7C-460A-A661-03E5466DF36F}" type="sib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D5C13F04-A1E7-4911-B6BF-9E28585E8E57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逻辑迭代</a:t>
          </a:r>
          <a:endParaRPr lang="zh-CN" altLang="en-US" dirty="0"/>
        </a:p>
      </dgm:t>
    </dgm:pt>
    <dgm:pt modelId="{14FEB07C-C18A-4AF0-BA66-F10E7E28A360}" type="par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11D94AC4-5FA3-4BE0-AFCD-8825DC440B0F}" type="sib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6C61FBC0-C8E6-441A-8F40-23567CA27BDF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表现迭代</a:t>
          </a:r>
          <a:endParaRPr lang="zh-CN" altLang="en-US" dirty="0"/>
        </a:p>
      </dgm:t>
    </dgm:pt>
    <dgm:pt modelId="{4EEDD054-B603-4E5D-B263-E1BA4FA0C291}" type="par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C7524695-07B3-4DFF-8E9E-A9490CD93DBC}" type="sib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7C626160-961E-4D9A-B21A-37D3C5F7D3D2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 smtClean="0"/>
            <a:t>边界优化</a:t>
          </a:r>
          <a:endParaRPr lang="zh-CN" altLang="en-US" dirty="0"/>
        </a:p>
      </dgm:t>
    </dgm:pt>
    <dgm:pt modelId="{A3E6A751-2244-4236-8FF5-455C6751C354}" type="par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B80FB77B-1B13-4B5A-BD6F-91BD79121A2A}" type="sib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F20245AD-DF8F-42C8-A947-C271FC98A0FC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网络优化</a:t>
          </a:r>
          <a:endParaRPr lang="zh-CN" altLang="en-US" dirty="0"/>
        </a:p>
      </dgm:t>
    </dgm:pt>
    <dgm:pt modelId="{51EB6B47-012B-433A-861F-3622BA3B078E}" type="par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D0B397B1-6B70-47C8-B166-D77BEAE1E8FD}" type="sib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A15E2759-5532-4AB7-8D81-827652C6AA6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能力贡献</a:t>
          </a:r>
          <a:endParaRPr lang="zh-CN" altLang="en-US" dirty="0"/>
        </a:p>
      </dgm:t>
    </dgm:pt>
    <dgm:pt modelId="{1E6415AC-D5EE-4166-BBFA-406BD0945B89}" type="par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54C54C37-0710-4A58-BDB5-E58E97058B0D}" type="sib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638C01B1-5863-4EE5-A82F-A9DE41A2AD3E}" type="pres">
      <dgm:prSet presAssocID="{2803EE5B-6B84-467A-A654-5B1868CC78F9}" presName="Name0" presStyleCnt="0">
        <dgm:presLayoutVars>
          <dgm:dir/>
          <dgm:animLvl val="lvl"/>
          <dgm:resizeHandles val="exact"/>
        </dgm:presLayoutVars>
      </dgm:prSet>
      <dgm:spPr/>
    </dgm:pt>
    <dgm:pt modelId="{62FEDD02-585D-48A0-9E22-E9DEE46274B1}" type="pres">
      <dgm:prSet presAssocID="{D318973A-07EA-4C17-AF02-D662EF26E4B4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9B2A03-81D4-4632-B488-AA20093C08F8}" type="pres">
      <dgm:prSet presAssocID="{5A951A9B-C12F-48B8-A74E-94DAA613795C}" presName="parTxOnlySpace" presStyleCnt="0"/>
      <dgm:spPr/>
    </dgm:pt>
    <dgm:pt modelId="{2BA3F3D9-866C-444A-9FFB-3EC8A93E8ABB}" type="pres">
      <dgm:prSet presAssocID="{4E6272A7-9C4C-4447-876A-7B5C240B9DE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27FBB-8B15-4779-AAFC-CFAFF923555A}" type="pres">
      <dgm:prSet presAssocID="{AD6334A8-3F7C-460A-A661-03E5466DF36F}" presName="parTxOnlySpace" presStyleCnt="0"/>
      <dgm:spPr/>
    </dgm:pt>
    <dgm:pt modelId="{365A819A-7641-4681-B32C-4557F11E3664}" type="pres">
      <dgm:prSet presAssocID="{D5C13F04-A1E7-4911-B6BF-9E28585E8E57}" presName="parTxOnly" presStyleLbl="node1" presStyleIdx="2" presStyleCnt="7" custLinFactNeighborX="47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B2F8AA-EC0F-4E3A-BF5E-19EF46B44FF7}" type="pres">
      <dgm:prSet presAssocID="{11D94AC4-5FA3-4BE0-AFCD-8825DC440B0F}" presName="parTxOnlySpace" presStyleCnt="0"/>
      <dgm:spPr/>
    </dgm:pt>
    <dgm:pt modelId="{DE3E787B-7269-45A0-B5CD-16A60D675438}" type="pres">
      <dgm:prSet presAssocID="{6C61FBC0-C8E6-441A-8F40-23567CA27BDF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EC0463-0F47-49A6-94AD-81C38188124C}" type="pres">
      <dgm:prSet presAssocID="{C7524695-07B3-4DFF-8E9E-A9490CD93DBC}" presName="parTxOnlySpace" presStyleCnt="0"/>
      <dgm:spPr/>
    </dgm:pt>
    <dgm:pt modelId="{9DC27DA1-375A-4DA5-BB10-730CF72AB004}" type="pres">
      <dgm:prSet presAssocID="{7C626160-961E-4D9A-B21A-37D3C5F7D3D2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D82792-C682-4139-B212-37DAAA146926}" type="pres">
      <dgm:prSet presAssocID="{B80FB77B-1B13-4B5A-BD6F-91BD79121A2A}" presName="parTxOnlySpace" presStyleCnt="0"/>
      <dgm:spPr/>
    </dgm:pt>
    <dgm:pt modelId="{BACF0D4D-3ED8-4B46-8F87-EC0B2E075178}" type="pres">
      <dgm:prSet presAssocID="{F20245AD-DF8F-42C8-A947-C271FC98A0F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F23E86-6568-40E6-A324-7F807D27D451}" type="pres">
      <dgm:prSet presAssocID="{D0B397B1-6B70-47C8-B166-D77BEAE1E8FD}" presName="parTxOnlySpace" presStyleCnt="0"/>
      <dgm:spPr/>
    </dgm:pt>
    <dgm:pt modelId="{F1900E52-4BFB-4E1C-B9AC-1216542E0DC6}" type="pres">
      <dgm:prSet presAssocID="{A15E2759-5532-4AB7-8D81-827652C6AA6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7DEFAE-0ED2-4ABF-B3A0-E71463A98C1A}" type="presOf" srcId="{2803EE5B-6B84-467A-A654-5B1868CC78F9}" destId="{638C01B1-5863-4EE5-A82F-A9DE41A2AD3E}" srcOrd="0" destOrd="0" presId="urn:microsoft.com/office/officeart/2005/8/layout/chevron1"/>
    <dgm:cxn modelId="{9FED6E83-AD3E-461C-BBA6-953F07B80BD3}" srcId="{2803EE5B-6B84-467A-A654-5B1868CC78F9}" destId="{6C61FBC0-C8E6-441A-8F40-23567CA27BDF}" srcOrd="3" destOrd="0" parTransId="{4EEDD054-B603-4E5D-B263-E1BA4FA0C291}" sibTransId="{C7524695-07B3-4DFF-8E9E-A9490CD93DBC}"/>
    <dgm:cxn modelId="{4280598F-FC5A-4FC7-BC03-1CB9E5B3FA6E}" srcId="{2803EE5B-6B84-467A-A654-5B1868CC78F9}" destId="{D318973A-07EA-4C17-AF02-D662EF26E4B4}" srcOrd="0" destOrd="0" parTransId="{023FACF4-0147-4828-8680-9B7D2B21FA67}" sibTransId="{5A951A9B-C12F-48B8-A74E-94DAA613795C}"/>
    <dgm:cxn modelId="{3A57E328-5C56-425B-8DA5-FBE09E0E3B1A}" type="presOf" srcId="{D5C13F04-A1E7-4911-B6BF-9E28585E8E57}" destId="{365A819A-7641-4681-B32C-4557F11E3664}" srcOrd="0" destOrd="0" presId="urn:microsoft.com/office/officeart/2005/8/layout/chevron1"/>
    <dgm:cxn modelId="{25BC3D8C-DE5E-4599-AE5B-A9B011B2E781}" type="presOf" srcId="{6C61FBC0-C8E6-441A-8F40-23567CA27BDF}" destId="{DE3E787B-7269-45A0-B5CD-16A60D675438}" srcOrd="0" destOrd="0" presId="urn:microsoft.com/office/officeart/2005/8/layout/chevron1"/>
    <dgm:cxn modelId="{F0654449-D1F7-4699-AD0A-DF763806066A}" srcId="{2803EE5B-6B84-467A-A654-5B1868CC78F9}" destId="{F20245AD-DF8F-42C8-A947-C271FC98A0FC}" srcOrd="5" destOrd="0" parTransId="{51EB6B47-012B-433A-861F-3622BA3B078E}" sibTransId="{D0B397B1-6B70-47C8-B166-D77BEAE1E8FD}"/>
    <dgm:cxn modelId="{1A28F19F-3B9E-473D-8AB9-CFC3427D22FA}" srcId="{2803EE5B-6B84-467A-A654-5B1868CC78F9}" destId="{7C626160-961E-4D9A-B21A-37D3C5F7D3D2}" srcOrd="4" destOrd="0" parTransId="{A3E6A751-2244-4236-8FF5-455C6751C354}" sibTransId="{B80FB77B-1B13-4B5A-BD6F-91BD79121A2A}"/>
    <dgm:cxn modelId="{B07F2B18-6785-49B3-92E1-2CFF5FBEB80C}" type="presOf" srcId="{4E6272A7-9C4C-4447-876A-7B5C240B9DE6}" destId="{2BA3F3D9-866C-444A-9FFB-3EC8A93E8ABB}" srcOrd="0" destOrd="0" presId="urn:microsoft.com/office/officeart/2005/8/layout/chevron1"/>
    <dgm:cxn modelId="{1520E820-E92D-4CC5-8374-5C10002B1E4C}" type="presOf" srcId="{7C626160-961E-4D9A-B21A-37D3C5F7D3D2}" destId="{9DC27DA1-375A-4DA5-BB10-730CF72AB004}" srcOrd="0" destOrd="0" presId="urn:microsoft.com/office/officeart/2005/8/layout/chevron1"/>
    <dgm:cxn modelId="{5EC1465F-F5DD-494A-97FD-F7C30EF15EAE}" type="presOf" srcId="{F20245AD-DF8F-42C8-A947-C271FC98A0FC}" destId="{BACF0D4D-3ED8-4B46-8F87-EC0B2E075178}" srcOrd="0" destOrd="0" presId="urn:microsoft.com/office/officeart/2005/8/layout/chevron1"/>
    <dgm:cxn modelId="{4701E9C7-73AF-42D2-898E-44BF72033428}" srcId="{2803EE5B-6B84-467A-A654-5B1868CC78F9}" destId="{D5C13F04-A1E7-4911-B6BF-9E28585E8E57}" srcOrd="2" destOrd="0" parTransId="{14FEB07C-C18A-4AF0-BA66-F10E7E28A360}" sibTransId="{11D94AC4-5FA3-4BE0-AFCD-8825DC440B0F}"/>
    <dgm:cxn modelId="{3EBB05B3-D1B7-4CC1-8BFF-EAB3A73BE844}" type="presOf" srcId="{A15E2759-5532-4AB7-8D81-827652C6AA66}" destId="{F1900E52-4BFB-4E1C-B9AC-1216542E0DC6}" srcOrd="0" destOrd="0" presId="urn:microsoft.com/office/officeart/2005/8/layout/chevron1"/>
    <dgm:cxn modelId="{F0125C4E-AED3-4D0F-B526-66EA57670E1B}" srcId="{2803EE5B-6B84-467A-A654-5B1868CC78F9}" destId="{4E6272A7-9C4C-4447-876A-7B5C240B9DE6}" srcOrd="1" destOrd="0" parTransId="{40669508-4BC7-4CB2-A066-AC792795D2AC}" sibTransId="{AD6334A8-3F7C-460A-A661-03E5466DF36F}"/>
    <dgm:cxn modelId="{A709AF57-6D12-486B-A98F-34D406AE0119}" srcId="{2803EE5B-6B84-467A-A654-5B1868CC78F9}" destId="{A15E2759-5532-4AB7-8D81-827652C6AA66}" srcOrd="6" destOrd="0" parTransId="{1E6415AC-D5EE-4166-BBFA-406BD0945B89}" sibTransId="{54C54C37-0710-4A58-BDB5-E58E97058B0D}"/>
    <dgm:cxn modelId="{7A64A03A-1C09-4702-BDE6-44C8E5D17A6A}" type="presOf" srcId="{D318973A-07EA-4C17-AF02-D662EF26E4B4}" destId="{62FEDD02-585D-48A0-9E22-E9DEE46274B1}" srcOrd="0" destOrd="0" presId="urn:microsoft.com/office/officeart/2005/8/layout/chevron1"/>
    <dgm:cxn modelId="{45B4A70C-F1FF-462F-94EC-8A467CDF0BF5}" type="presParOf" srcId="{638C01B1-5863-4EE5-A82F-A9DE41A2AD3E}" destId="{62FEDD02-585D-48A0-9E22-E9DEE46274B1}" srcOrd="0" destOrd="0" presId="urn:microsoft.com/office/officeart/2005/8/layout/chevron1"/>
    <dgm:cxn modelId="{76697451-E9AA-4B23-B778-C85116117933}" type="presParOf" srcId="{638C01B1-5863-4EE5-A82F-A9DE41A2AD3E}" destId="{B69B2A03-81D4-4632-B488-AA20093C08F8}" srcOrd="1" destOrd="0" presId="urn:microsoft.com/office/officeart/2005/8/layout/chevron1"/>
    <dgm:cxn modelId="{9E028ABE-9685-4EBE-835B-629F3E82FA7D}" type="presParOf" srcId="{638C01B1-5863-4EE5-A82F-A9DE41A2AD3E}" destId="{2BA3F3D9-866C-444A-9FFB-3EC8A93E8ABB}" srcOrd="2" destOrd="0" presId="urn:microsoft.com/office/officeart/2005/8/layout/chevron1"/>
    <dgm:cxn modelId="{0BE849F6-C8AC-45E0-A74D-B689BDA6CA1A}" type="presParOf" srcId="{638C01B1-5863-4EE5-A82F-A9DE41A2AD3E}" destId="{B0427FBB-8B15-4779-AAFC-CFAFF923555A}" srcOrd="3" destOrd="0" presId="urn:microsoft.com/office/officeart/2005/8/layout/chevron1"/>
    <dgm:cxn modelId="{D65577DD-2451-45B3-B88F-FE47146B9BF1}" type="presParOf" srcId="{638C01B1-5863-4EE5-A82F-A9DE41A2AD3E}" destId="{365A819A-7641-4681-B32C-4557F11E3664}" srcOrd="4" destOrd="0" presId="urn:microsoft.com/office/officeart/2005/8/layout/chevron1"/>
    <dgm:cxn modelId="{C0A817B2-1989-4728-86DC-73FE914FB91F}" type="presParOf" srcId="{638C01B1-5863-4EE5-A82F-A9DE41A2AD3E}" destId="{7CB2F8AA-EC0F-4E3A-BF5E-19EF46B44FF7}" srcOrd="5" destOrd="0" presId="urn:microsoft.com/office/officeart/2005/8/layout/chevron1"/>
    <dgm:cxn modelId="{7491EE66-2727-45D4-8746-FBAE7894333B}" type="presParOf" srcId="{638C01B1-5863-4EE5-A82F-A9DE41A2AD3E}" destId="{DE3E787B-7269-45A0-B5CD-16A60D675438}" srcOrd="6" destOrd="0" presId="urn:microsoft.com/office/officeart/2005/8/layout/chevron1"/>
    <dgm:cxn modelId="{A991CA1F-ECF3-42A3-866C-7EB8D038E5D8}" type="presParOf" srcId="{638C01B1-5863-4EE5-A82F-A9DE41A2AD3E}" destId="{59EC0463-0F47-49A6-94AD-81C38188124C}" srcOrd="7" destOrd="0" presId="urn:microsoft.com/office/officeart/2005/8/layout/chevron1"/>
    <dgm:cxn modelId="{2B8A898E-5297-4F37-BDA7-6088DA1461FC}" type="presParOf" srcId="{638C01B1-5863-4EE5-A82F-A9DE41A2AD3E}" destId="{9DC27DA1-375A-4DA5-BB10-730CF72AB004}" srcOrd="8" destOrd="0" presId="urn:microsoft.com/office/officeart/2005/8/layout/chevron1"/>
    <dgm:cxn modelId="{8ABCA898-1FC4-4859-B692-0FEDA5999CFE}" type="presParOf" srcId="{638C01B1-5863-4EE5-A82F-A9DE41A2AD3E}" destId="{E9D82792-C682-4139-B212-37DAAA146926}" srcOrd="9" destOrd="0" presId="urn:microsoft.com/office/officeart/2005/8/layout/chevron1"/>
    <dgm:cxn modelId="{23B7873D-0F62-4894-84B4-E8B0085E2D71}" type="presParOf" srcId="{638C01B1-5863-4EE5-A82F-A9DE41A2AD3E}" destId="{BACF0D4D-3ED8-4B46-8F87-EC0B2E075178}" srcOrd="10" destOrd="0" presId="urn:microsoft.com/office/officeart/2005/8/layout/chevron1"/>
    <dgm:cxn modelId="{24F68869-D74D-4B87-BAA3-A927E91C935B}" type="presParOf" srcId="{638C01B1-5863-4EE5-A82F-A9DE41A2AD3E}" destId="{3FF23E86-6568-40E6-A324-7F807D27D451}" srcOrd="11" destOrd="0" presId="urn:microsoft.com/office/officeart/2005/8/layout/chevron1"/>
    <dgm:cxn modelId="{39F4BA4F-A60F-4F47-8580-7CAA9A93B9BC}" type="presParOf" srcId="{638C01B1-5863-4EE5-A82F-A9DE41A2AD3E}" destId="{F1900E52-4BFB-4E1C-B9AC-1216542E0DC6}" srcOrd="12" destOrd="0" presId="urn:microsoft.com/office/officeart/2005/8/layout/chevron1"/>
  </dgm:cxnLst>
  <dgm:bg/>
  <dgm:whole>
    <a:ln>
      <a:solidFill>
        <a:schemeClr val="bg1">
          <a:lumMod val="65000"/>
        </a:schemeClr>
      </a:solidFill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2803EE5B-6B84-467A-A654-5B1868CC78F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318973A-07EA-4C17-AF02-D662EF26E4B4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项目经验</a:t>
          </a:r>
          <a:endParaRPr lang="zh-CN" altLang="en-US" dirty="0"/>
        </a:p>
      </dgm:t>
    </dgm:pt>
    <dgm:pt modelId="{023FACF4-0147-4828-8680-9B7D2B21FA67}" type="par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5A951A9B-C12F-48B8-A74E-94DAA613795C}" type="sib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4E6272A7-9C4C-4447-876A-7B5C240B9DE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工作概览</a:t>
          </a:r>
          <a:endParaRPr lang="zh-CN" altLang="en-US" dirty="0"/>
        </a:p>
      </dgm:t>
    </dgm:pt>
    <dgm:pt modelId="{40669508-4BC7-4CB2-A066-AC792795D2AC}" type="par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AD6334A8-3F7C-460A-A661-03E5466DF36F}" type="sib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D5C13F04-A1E7-4911-B6BF-9E28585E8E57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逻辑迭代</a:t>
          </a:r>
          <a:endParaRPr lang="zh-CN" altLang="en-US" dirty="0"/>
        </a:p>
      </dgm:t>
    </dgm:pt>
    <dgm:pt modelId="{14FEB07C-C18A-4AF0-BA66-F10E7E28A360}" type="par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11D94AC4-5FA3-4BE0-AFCD-8825DC440B0F}" type="sib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6C61FBC0-C8E6-441A-8F40-23567CA27BDF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表现迭代</a:t>
          </a:r>
          <a:endParaRPr lang="zh-CN" altLang="en-US" dirty="0"/>
        </a:p>
      </dgm:t>
    </dgm:pt>
    <dgm:pt modelId="{4EEDD054-B603-4E5D-B263-E1BA4FA0C291}" type="par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C7524695-07B3-4DFF-8E9E-A9490CD93DBC}" type="sib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7C626160-961E-4D9A-B21A-37D3C5F7D3D2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边界优化</a:t>
          </a:r>
          <a:endParaRPr lang="zh-CN" altLang="en-US" dirty="0"/>
        </a:p>
      </dgm:t>
    </dgm:pt>
    <dgm:pt modelId="{A3E6A751-2244-4236-8FF5-455C6751C354}" type="par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B80FB77B-1B13-4B5A-BD6F-91BD79121A2A}" type="sib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F20245AD-DF8F-42C8-A947-C271FC98A0FC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 smtClean="0"/>
            <a:t>网络优化</a:t>
          </a:r>
          <a:endParaRPr lang="zh-CN" altLang="en-US" dirty="0"/>
        </a:p>
      </dgm:t>
    </dgm:pt>
    <dgm:pt modelId="{51EB6B47-012B-433A-861F-3622BA3B078E}" type="par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D0B397B1-6B70-47C8-B166-D77BEAE1E8FD}" type="sib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A15E2759-5532-4AB7-8D81-827652C6AA6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能力贡献</a:t>
          </a:r>
          <a:endParaRPr lang="zh-CN" altLang="en-US" dirty="0"/>
        </a:p>
      </dgm:t>
    </dgm:pt>
    <dgm:pt modelId="{1E6415AC-D5EE-4166-BBFA-406BD0945B89}" type="par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54C54C37-0710-4A58-BDB5-E58E97058B0D}" type="sib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638C01B1-5863-4EE5-A82F-A9DE41A2AD3E}" type="pres">
      <dgm:prSet presAssocID="{2803EE5B-6B84-467A-A654-5B1868CC78F9}" presName="Name0" presStyleCnt="0">
        <dgm:presLayoutVars>
          <dgm:dir/>
          <dgm:animLvl val="lvl"/>
          <dgm:resizeHandles val="exact"/>
        </dgm:presLayoutVars>
      </dgm:prSet>
      <dgm:spPr/>
    </dgm:pt>
    <dgm:pt modelId="{62FEDD02-585D-48A0-9E22-E9DEE46274B1}" type="pres">
      <dgm:prSet presAssocID="{D318973A-07EA-4C17-AF02-D662EF26E4B4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9B2A03-81D4-4632-B488-AA20093C08F8}" type="pres">
      <dgm:prSet presAssocID="{5A951A9B-C12F-48B8-A74E-94DAA613795C}" presName="parTxOnlySpace" presStyleCnt="0"/>
      <dgm:spPr/>
    </dgm:pt>
    <dgm:pt modelId="{2BA3F3D9-866C-444A-9FFB-3EC8A93E8ABB}" type="pres">
      <dgm:prSet presAssocID="{4E6272A7-9C4C-4447-876A-7B5C240B9DE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27FBB-8B15-4779-AAFC-CFAFF923555A}" type="pres">
      <dgm:prSet presAssocID="{AD6334A8-3F7C-460A-A661-03E5466DF36F}" presName="parTxOnlySpace" presStyleCnt="0"/>
      <dgm:spPr/>
    </dgm:pt>
    <dgm:pt modelId="{365A819A-7641-4681-B32C-4557F11E3664}" type="pres">
      <dgm:prSet presAssocID="{D5C13F04-A1E7-4911-B6BF-9E28585E8E57}" presName="parTxOnly" presStyleLbl="node1" presStyleIdx="2" presStyleCnt="7" custLinFactNeighborX="47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B2F8AA-EC0F-4E3A-BF5E-19EF46B44FF7}" type="pres">
      <dgm:prSet presAssocID="{11D94AC4-5FA3-4BE0-AFCD-8825DC440B0F}" presName="parTxOnlySpace" presStyleCnt="0"/>
      <dgm:spPr/>
    </dgm:pt>
    <dgm:pt modelId="{DE3E787B-7269-45A0-B5CD-16A60D675438}" type="pres">
      <dgm:prSet presAssocID="{6C61FBC0-C8E6-441A-8F40-23567CA27BDF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EC0463-0F47-49A6-94AD-81C38188124C}" type="pres">
      <dgm:prSet presAssocID="{C7524695-07B3-4DFF-8E9E-A9490CD93DBC}" presName="parTxOnlySpace" presStyleCnt="0"/>
      <dgm:spPr/>
    </dgm:pt>
    <dgm:pt modelId="{9DC27DA1-375A-4DA5-BB10-730CF72AB004}" type="pres">
      <dgm:prSet presAssocID="{7C626160-961E-4D9A-B21A-37D3C5F7D3D2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D82792-C682-4139-B212-37DAAA146926}" type="pres">
      <dgm:prSet presAssocID="{B80FB77B-1B13-4B5A-BD6F-91BD79121A2A}" presName="parTxOnlySpace" presStyleCnt="0"/>
      <dgm:spPr/>
    </dgm:pt>
    <dgm:pt modelId="{BACF0D4D-3ED8-4B46-8F87-EC0B2E075178}" type="pres">
      <dgm:prSet presAssocID="{F20245AD-DF8F-42C8-A947-C271FC98A0F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F23E86-6568-40E6-A324-7F807D27D451}" type="pres">
      <dgm:prSet presAssocID="{D0B397B1-6B70-47C8-B166-D77BEAE1E8FD}" presName="parTxOnlySpace" presStyleCnt="0"/>
      <dgm:spPr/>
    </dgm:pt>
    <dgm:pt modelId="{F1900E52-4BFB-4E1C-B9AC-1216542E0DC6}" type="pres">
      <dgm:prSet presAssocID="{A15E2759-5532-4AB7-8D81-827652C6AA6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FED6E83-AD3E-461C-BBA6-953F07B80BD3}" srcId="{2803EE5B-6B84-467A-A654-5B1868CC78F9}" destId="{6C61FBC0-C8E6-441A-8F40-23567CA27BDF}" srcOrd="3" destOrd="0" parTransId="{4EEDD054-B603-4E5D-B263-E1BA4FA0C291}" sibTransId="{C7524695-07B3-4DFF-8E9E-A9490CD93DBC}"/>
    <dgm:cxn modelId="{0E2B9C9A-AB39-4880-AA4B-A535DC356BB2}" type="presOf" srcId="{2803EE5B-6B84-467A-A654-5B1868CC78F9}" destId="{638C01B1-5863-4EE5-A82F-A9DE41A2AD3E}" srcOrd="0" destOrd="0" presId="urn:microsoft.com/office/officeart/2005/8/layout/chevron1"/>
    <dgm:cxn modelId="{4280598F-FC5A-4FC7-BC03-1CB9E5B3FA6E}" srcId="{2803EE5B-6B84-467A-A654-5B1868CC78F9}" destId="{D318973A-07EA-4C17-AF02-D662EF26E4B4}" srcOrd="0" destOrd="0" parTransId="{023FACF4-0147-4828-8680-9B7D2B21FA67}" sibTransId="{5A951A9B-C12F-48B8-A74E-94DAA613795C}"/>
    <dgm:cxn modelId="{2B176612-F7C3-47C4-B43C-CA40E439599E}" type="presOf" srcId="{D5C13F04-A1E7-4911-B6BF-9E28585E8E57}" destId="{365A819A-7641-4681-B32C-4557F11E3664}" srcOrd="0" destOrd="0" presId="urn:microsoft.com/office/officeart/2005/8/layout/chevron1"/>
    <dgm:cxn modelId="{2EE235FE-6C1B-4B03-B1CF-0A47E6518D49}" type="presOf" srcId="{F20245AD-DF8F-42C8-A947-C271FC98A0FC}" destId="{BACF0D4D-3ED8-4B46-8F87-EC0B2E075178}" srcOrd="0" destOrd="0" presId="urn:microsoft.com/office/officeart/2005/8/layout/chevron1"/>
    <dgm:cxn modelId="{649C433D-AE3D-43E9-8DA7-0045B26DF294}" type="presOf" srcId="{7C626160-961E-4D9A-B21A-37D3C5F7D3D2}" destId="{9DC27DA1-375A-4DA5-BB10-730CF72AB004}" srcOrd="0" destOrd="0" presId="urn:microsoft.com/office/officeart/2005/8/layout/chevron1"/>
    <dgm:cxn modelId="{B284A7AC-CA7C-4305-991B-77C144AC75A7}" type="presOf" srcId="{A15E2759-5532-4AB7-8D81-827652C6AA66}" destId="{F1900E52-4BFB-4E1C-B9AC-1216542E0DC6}" srcOrd="0" destOrd="0" presId="urn:microsoft.com/office/officeart/2005/8/layout/chevron1"/>
    <dgm:cxn modelId="{F0654449-D1F7-4699-AD0A-DF763806066A}" srcId="{2803EE5B-6B84-467A-A654-5B1868CC78F9}" destId="{F20245AD-DF8F-42C8-A947-C271FC98A0FC}" srcOrd="5" destOrd="0" parTransId="{51EB6B47-012B-433A-861F-3622BA3B078E}" sibTransId="{D0B397B1-6B70-47C8-B166-D77BEAE1E8FD}"/>
    <dgm:cxn modelId="{1A28F19F-3B9E-473D-8AB9-CFC3427D22FA}" srcId="{2803EE5B-6B84-467A-A654-5B1868CC78F9}" destId="{7C626160-961E-4D9A-B21A-37D3C5F7D3D2}" srcOrd="4" destOrd="0" parTransId="{A3E6A751-2244-4236-8FF5-455C6751C354}" sibTransId="{B80FB77B-1B13-4B5A-BD6F-91BD79121A2A}"/>
    <dgm:cxn modelId="{5A7B449E-E5F2-415A-91B6-0CAEC64A9A56}" type="presOf" srcId="{4E6272A7-9C4C-4447-876A-7B5C240B9DE6}" destId="{2BA3F3D9-866C-444A-9FFB-3EC8A93E8ABB}" srcOrd="0" destOrd="0" presId="urn:microsoft.com/office/officeart/2005/8/layout/chevron1"/>
    <dgm:cxn modelId="{4701E9C7-73AF-42D2-898E-44BF72033428}" srcId="{2803EE5B-6B84-467A-A654-5B1868CC78F9}" destId="{D5C13F04-A1E7-4911-B6BF-9E28585E8E57}" srcOrd="2" destOrd="0" parTransId="{14FEB07C-C18A-4AF0-BA66-F10E7E28A360}" sibTransId="{11D94AC4-5FA3-4BE0-AFCD-8825DC440B0F}"/>
    <dgm:cxn modelId="{F0125C4E-AED3-4D0F-B526-66EA57670E1B}" srcId="{2803EE5B-6B84-467A-A654-5B1868CC78F9}" destId="{4E6272A7-9C4C-4447-876A-7B5C240B9DE6}" srcOrd="1" destOrd="0" parTransId="{40669508-4BC7-4CB2-A066-AC792795D2AC}" sibTransId="{AD6334A8-3F7C-460A-A661-03E5466DF36F}"/>
    <dgm:cxn modelId="{53245F91-FF04-4919-8CCE-4F7C38577C90}" type="presOf" srcId="{6C61FBC0-C8E6-441A-8F40-23567CA27BDF}" destId="{DE3E787B-7269-45A0-B5CD-16A60D675438}" srcOrd="0" destOrd="0" presId="urn:microsoft.com/office/officeart/2005/8/layout/chevron1"/>
    <dgm:cxn modelId="{A709AF57-6D12-486B-A98F-34D406AE0119}" srcId="{2803EE5B-6B84-467A-A654-5B1868CC78F9}" destId="{A15E2759-5532-4AB7-8D81-827652C6AA66}" srcOrd="6" destOrd="0" parTransId="{1E6415AC-D5EE-4166-BBFA-406BD0945B89}" sibTransId="{54C54C37-0710-4A58-BDB5-E58E97058B0D}"/>
    <dgm:cxn modelId="{AA06E036-8591-4B5D-919B-D651D1BF9442}" type="presOf" srcId="{D318973A-07EA-4C17-AF02-D662EF26E4B4}" destId="{62FEDD02-585D-48A0-9E22-E9DEE46274B1}" srcOrd="0" destOrd="0" presId="urn:microsoft.com/office/officeart/2005/8/layout/chevron1"/>
    <dgm:cxn modelId="{C2403182-B142-498E-95FE-BA4C820FBA6E}" type="presParOf" srcId="{638C01B1-5863-4EE5-A82F-A9DE41A2AD3E}" destId="{62FEDD02-585D-48A0-9E22-E9DEE46274B1}" srcOrd="0" destOrd="0" presId="urn:microsoft.com/office/officeart/2005/8/layout/chevron1"/>
    <dgm:cxn modelId="{620466EB-38DB-4873-A501-86E1C4A2148E}" type="presParOf" srcId="{638C01B1-5863-4EE5-A82F-A9DE41A2AD3E}" destId="{B69B2A03-81D4-4632-B488-AA20093C08F8}" srcOrd="1" destOrd="0" presId="urn:microsoft.com/office/officeart/2005/8/layout/chevron1"/>
    <dgm:cxn modelId="{850A4280-F52D-4083-9495-29E69417FAA6}" type="presParOf" srcId="{638C01B1-5863-4EE5-A82F-A9DE41A2AD3E}" destId="{2BA3F3D9-866C-444A-9FFB-3EC8A93E8ABB}" srcOrd="2" destOrd="0" presId="urn:microsoft.com/office/officeart/2005/8/layout/chevron1"/>
    <dgm:cxn modelId="{CC6FF353-7D43-48C1-9E97-3D1114B3137E}" type="presParOf" srcId="{638C01B1-5863-4EE5-A82F-A9DE41A2AD3E}" destId="{B0427FBB-8B15-4779-AAFC-CFAFF923555A}" srcOrd="3" destOrd="0" presId="urn:microsoft.com/office/officeart/2005/8/layout/chevron1"/>
    <dgm:cxn modelId="{3FF61093-ACCD-41B1-8284-265876F0A0A9}" type="presParOf" srcId="{638C01B1-5863-4EE5-A82F-A9DE41A2AD3E}" destId="{365A819A-7641-4681-B32C-4557F11E3664}" srcOrd="4" destOrd="0" presId="urn:microsoft.com/office/officeart/2005/8/layout/chevron1"/>
    <dgm:cxn modelId="{B498AEB3-BC87-434D-8145-847477F4D92C}" type="presParOf" srcId="{638C01B1-5863-4EE5-A82F-A9DE41A2AD3E}" destId="{7CB2F8AA-EC0F-4E3A-BF5E-19EF46B44FF7}" srcOrd="5" destOrd="0" presId="urn:microsoft.com/office/officeart/2005/8/layout/chevron1"/>
    <dgm:cxn modelId="{BE132BD8-651C-493F-80D0-B213F5DAB2EC}" type="presParOf" srcId="{638C01B1-5863-4EE5-A82F-A9DE41A2AD3E}" destId="{DE3E787B-7269-45A0-B5CD-16A60D675438}" srcOrd="6" destOrd="0" presId="urn:microsoft.com/office/officeart/2005/8/layout/chevron1"/>
    <dgm:cxn modelId="{F47F703E-3C03-49F0-8FA1-A6A1EBE5DAB4}" type="presParOf" srcId="{638C01B1-5863-4EE5-A82F-A9DE41A2AD3E}" destId="{59EC0463-0F47-49A6-94AD-81C38188124C}" srcOrd="7" destOrd="0" presId="urn:microsoft.com/office/officeart/2005/8/layout/chevron1"/>
    <dgm:cxn modelId="{E1E7D977-0CCF-4AC7-B4F6-AC807AAA8A09}" type="presParOf" srcId="{638C01B1-5863-4EE5-A82F-A9DE41A2AD3E}" destId="{9DC27DA1-375A-4DA5-BB10-730CF72AB004}" srcOrd="8" destOrd="0" presId="urn:microsoft.com/office/officeart/2005/8/layout/chevron1"/>
    <dgm:cxn modelId="{ED9A8338-DA81-4AC6-80DA-F8104608C2CB}" type="presParOf" srcId="{638C01B1-5863-4EE5-A82F-A9DE41A2AD3E}" destId="{E9D82792-C682-4139-B212-37DAAA146926}" srcOrd="9" destOrd="0" presId="urn:microsoft.com/office/officeart/2005/8/layout/chevron1"/>
    <dgm:cxn modelId="{73568FF5-E6C7-40C1-BAC0-C5D132320D6B}" type="presParOf" srcId="{638C01B1-5863-4EE5-A82F-A9DE41A2AD3E}" destId="{BACF0D4D-3ED8-4B46-8F87-EC0B2E075178}" srcOrd="10" destOrd="0" presId="urn:microsoft.com/office/officeart/2005/8/layout/chevron1"/>
    <dgm:cxn modelId="{38C463AA-75A0-42EF-946B-5C9FE66826BF}" type="presParOf" srcId="{638C01B1-5863-4EE5-A82F-A9DE41A2AD3E}" destId="{3FF23E86-6568-40E6-A324-7F807D27D451}" srcOrd="11" destOrd="0" presId="urn:microsoft.com/office/officeart/2005/8/layout/chevron1"/>
    <dgm:cxn modelId="{E78507C4-81DF-4B69-9BEF-B218627F2EDB}" type="presParOf" srcId="{638C01B1-5863-4EE5-A82F-A9DE41A2AD3E}" destId="{F1900E52-4BFB-4E1C-B9AC-1216542E0DC6}" srcOrd="12" destOrd="0" presId="urn:microsoft.com/office/officeart/2005/8/layout/chevron1"/>
  </dgm:cxnLst>
  <dgm:bg/>
  <dgm:whole>
    <a:ln>
      <a:solidFill>
        <a:schemeClr val="bg1">
          <a:lumMod val="65000"/>
        </a:schemeClr>
      </a:solidFill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2803EE5B-6B84-467A-A654-5B1868CC78F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318973A-07EA-4C17-AF02-D662EF26E4B4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项目经验</a:t>
          </a:r>
          <a:endParaRPr lang="zh-CN" altLang="en-US" dirty="0"/>
        </a:p>
      </dgm:t>
    </dgm:pt>
    <dgm:pt modelId="{023FACF4-0147-4828-8680-9B7D2B21FA67}" type="par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5A951A9B-C12F-48B8-A74E-94DAA613795C}" type="sib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4E6272A7-9C4C-4447-876A-7B5C240B9DE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工作概览</a:t>
          </a:r>
          <a:endParaRPr lang="zh-CN" altLang="en-US" dirty="0"/>
        </a:p>
      </dgm:t>
    </dgm:pt>
    <dgm:pt modelId="{40669508-4BC7-4CB2-A066-AC792795D2AC}" type="par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AD6334A8-3F7C-460A-A661-03E5466DF36F}" type="sib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D5C13F04-A1E7-4911-B6BF-9E28585E8E57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逻辑迭代</a:t>
          </a:r>
          <a:endParaRPr lang="zh-CN" altLang="en-US" dirty="0"/>
        </a:p>
      </dgm:t>
    </dgm:pt>
    <dgm:pt modelId="{14FEB07C-C18A-4AF0-BA66-F10E7E28A360}" type="par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11D94AC4-5FA3-4BE0-AFCD-8825DC440B0F}" type="sib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6C61FBC0-C8E6-441A-8F40-23567CA27BDF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表现迭代</a:t>
          </a:r>
          <a:endParaRPr lang="zh-CN" altLang="en-US" dirty="0"/>
        </a:p>
      </dgm:t>
    </dgm:pt>
    <dgm:pt modelId="{4EEDD054-B603-4E5D-B263-E1BA4FA0C291}" type="par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C7524695-07B3-4DFF-8E9E-A9490CD93DBC}" type="sib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7C626160-961E-4D9A-B21A-37D3C5F7D3D2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边界优化</a:t>
          </a:r>
          <a:endParaRPr lang="zh-CN" altLang="en-US" dirty="0"/>
        </a:p>
      </dgm:t>
    </dgm:pt>
    <dgm:pt modelId="{A3E6A751-2244-4236-8FF5-455C6751C354}" type="par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B80FB77B-1B13-4B5A-BD6F-91BD79121A2A}" type="sib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F20245AD-DF8F-42C8-A947-C271FC98A0FC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 smtClean="0"/>
            <a:t>网络优化</a:t>
          </a:r>
          <a:endParaRPr lang="zh-CN" altLang="en-US" dirty="0"/>
        </a:p>
      </dgm:t>
    </dgm:pt>
    <dgm:pt modelId="{51EB6B47-012B-433A-861F-3622BA3B078E}" type="par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D0B397B1-6B70-47C8-B166-D77BEAE1E8FD}" type="sib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A15E2759-5532-4AB7-8D81-827652C6AA6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能力贡献</a:t>
          </a:r>
          <a:endParaRPr lang="zh-CN" altLang="en-US" dirty="0"/>
        </a:p>
      </dgm:t>
    </dgm:pt>
    <dgm:pt modelId="{1E6415AC-D5EE-4166-BBFA-406BD0945B89}" type="par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54C54C37-0710-4A58-BDB5-E58E97058B0D}" type="sib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638C01B1-5863-4EE5-A82F-A9DE41A2AD3E}" type="pres">
      <dgm:prSet presAssocID="{2803EE5B-6B84-467A-A654-5B1868CC78F9}" presName="Name0" presStyleCnt="0">
        <dgm:presLayoutVars>
          <dgm:dir/>
          <dgm:animLvl val="lvl"/>
          <dgm:resizeHandles val="exact"/>
        </dgm:presLayoutVars>
      </dgm:prSet>
      <dgm:spPr/>
    </dgm:pt>
    <dgm:pt modelId="{62FEDD02-585D-48A0-9E22-E9DEE46274B1}" type="pres">
      <dgm:prSet presAssocID="{D318973A-07EA-4C17-AF02-D662EF26E4B4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9B2A03-81D4-4632-B488-AA20093C08F8}" type="pres">
      <dgm:prSet presAssocID="{5A951A9B-C12F-48B8-A74E-94DAA613795C}" presName="parTxOnlySpace" presStyleCnt="0"/>
      <dgm:spPr/>
    </dgm:pt>
    <dgm:pt modelId="{2BA3F3D9-866C-444A-9FFB-3EC8A93E8ABB}" type="pres">
      <dgm:prSet presAssocID="{4E6272A7-9C4C-4447-876A-7B5C240B9DE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27FBB-8B15-4779-AAFC-CFAFF923555A}" type="pres">
      <dgm:prSet presAssocID="{AD6334A8-3F7C-460A-A661-03E5466DF36F}" presName="parTxOnlySpace" presStyleCnt="0"/>
      <dgm:spPr/>
    </dgm:pt>
    <dgm:pt modelId="{365A819A-7641-4681-B32C-4557F11E3664}" type="pres">
      <dgm:prSet presAssocID="{D5C13F04-A1E7-4911-B6BF-9E28585E8E57}" presName="parTxOnly" presStyleLbl="node1" presStyleIdx="2" presStyleCnt="7" custLinFactNeighborX="47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B2F8AA-EC0F-4E3A-BF5E-19EF46B44FF7}" type="pres">
      <dgm:prSet presAssocID="{11D94AC4-5FA3-4BE0-AFCD-8825DC440B0F}" presName="parTxOnlySpace" presStyleCnt="0"/>
      <dgm:spPr/>
    </dgm:pt>
    <dgm:pt modelId="{DE3E787B-7269-45A0-B5CD-16A60D675438}" type="pres">
      <dgm:prSet presAssocID="{6C61FBC0-C8E6-441A-8F40-23567CA27BDF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EC0463-0F47-49A6-94AD-81C38188124C}" type="pres">
      <dgm:prSet presAssocID="{C7524695-07B3-4DFF-8E9E-A9490CD93DBC}" presName="parTxOnlySpace" presStyleCnt="0"/>
      <dgm:spPr/>
    </dgm:pt>
    <dgm:pt modelId="{9DC27DA1-375A-4DA5-BB10-730CF72AB004}" type="pres">
      <dgm:prSet presAssocID="{7C626160-961E-4D9A-B21A-37D3C5F7D3D2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D82792-C682-4139-B212-37DAAA146926}" type="pres">
      <dgm:prSet presAssocID="{B80FB77B-1B13-4B5A-BD6F-91BD79121A2A}" presName="parTxOnlySpace" presStyleCnt="0"/>
      <dgm:spPr/>
    </dgm:pt>
    <dgm:pt modelId="{BACF0D4D-3ED8-4B46-8F87-EC0B2E075178}" type="pres">
      <dgm:prSet presAssocID="{F20245AD-DF8F-42C8-A947-C271FC98A0F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F23E86-6568-40E6-A324-7F807D27D451}" type="pres">
      <dgm:prSet presAssocID="{D0B397B1-6B70-47C8-B166-D77BEAE1E8FD}" presName="parTxOnlySpace" presStyleCnt="0"/>
      <dgm:spPr/>
    </dgm:pt>
    <dgm:pt modelId="{F1900E52-4BFB-4E1C-B9AC-1216542E0DC6}" type="pres">
      <dgm:prSet presAssocID="{A15E2759-5532-4AB7-8D81-827652C6AA6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FED6E83-AD3E-461C-BBA6-953F07B80BD3}" srcId="{2803EE5B-6B84-467A-A654-5B1868CC78F9}" destId="{6C61FBC0-C8E6-441A-8F40-23567CA27BDF}" srcOrd="3" destOrd="0" parTransId="{4EEDD054-B603-4E5D-B263-E1BA4FA0C291}" sibTransId="{C7524695-07B3-4DFF-8E9E-A9490CD93DBC}"/>
    <dgm:cxn modelId="{4280598F-FC5A-4FC7-BC03-1CB9E5B3FA6E}" srcId="{2803EE5B-6B84-467A-A654-5B1868CC78F9}" destId="{D318973A-07EA-4C17-AF02-D662EF26E4B4}" srcOrd="0" destOrd="0" parTransId="{023FACF4-0147-4828-8680-9B7D2B21FA67}" sibTransId="{5A951A9B-C12F-48B8-A74E-94DAA613795C}"/>
    <dgm:cxn modelId="{5E6985F9-3F8B-4CFF-AE02-6771EF8D10E4}" type="presOf" srcId="{7C626160-961E-4D9A-B21A-37D3C5F7D3D2}" destId="{9DC27DA1-375A-4DA5-BB10-730CF72AB004}" srcOrd="0" destOrd="0" presId="urn:microsoft.com/office/officeart/2005/8/layout/chevron1"/>
    <dgm:cxn modelId="{AD2C0B49-FF9F-41E1-B187-AC999BEB6523}" type="presOf" srcId="{D318973A-07EA-4C17-AF02-D662EF26E4B4}" destId="{62FEDD02-585D-48A0-9E22-E9DEE46274B1}" srcOrd="0" destOrd="0" presId="urn:microsoft.com/office/officeart/2005/8/layout/chevron1"/>
    <dgm:cxn modelId="{2C153F93-9065-4DF2-98CD-DE7410028B60}" type="presOf" srcId="{D5C13F04-A1E7-4911-B6BF-9E28585E8E57}" destId="{365A819A-7641-4681-B32C-4557F11E3664}" srcOrd="0" destOrd="0" presId="urn:microsoft.com/office/officeart/2005/8/layout/chevron1"/>
    <dgm:cxn modelId="{F0654449-D1F7-4699-AD0A-DF763806066A}" srcId="{2803EE5B-6B84-467A-A654-5B1868CC78F9}" destId="{F20245AD-DF8F-42C8-A947-C271FC98A0FC}" srcOrd="5" destOrd="0" parTransId="{51EB6B47-012B-433A-861F-3622BA3B078E}" sibTransId="{D0B397B1-6B70-47C8-B166-D77BEAE1E8FD}"/>
    <dgm:cxn modelId="{1A28F19F-3B9E-473D-8AB9-CFC3427D22FA}" srcId="{2803EE5B-6B84-467A-A654-5B1868CC78F9}" destId="{7C626160-961E-4D9A-B21A-37D3C5F7D3D2}" srcOrd="4" destOrd="0" parTransId="{A3E6A751-2244-4236-8FF5-455C6751C354}" sibTransId="{B80FB77B-1B13-4B5A-BD6F-91BD79121A2A}"/>
    <dgm:cxn modelId="{ACAD6456-282D-4971-BA22-B853E44D2179}" type="presOf" srcId="{A15E2759-5532-4AB7-8D81-827652C6AA66}" destId="{F1900E52-4BFB-4E1C-B9AC-1216542E0DC6}" srcOrd="0" destOrd="0" presId="urn:microsoft.com/office/officeart/2005/8/layout/chevron1"/>
    <dgm:cxn modelId="{CB83A878-0B6F-4150-AFA8-3DA69725FAC0}" type="presOf" srcId="{6C61FBC0-C8E6-441A-8F40-23567CA27BDF}" destId="{DE3E787B-7269-45A0-B5CD-16A60D675438}" srcOrd="0" destOrd="0" presId="urn:microsoft.com/office/officeart/2005/8/layout/chevron1"/>
    <dgm:cxn modelId="{9C024DD5-EC57-4AE5-9239-E83149C96507}" type="presOf" srcId="{2803EE5B-6B84-467A-A654-5B1868CC78F9}" destId="{638C01B1-5863-4EE5-A82F-A9DE41A2AD3E}" srcOrd="0" destOrd="0" presId="urn:microsoft.com/office/officeart/2005/8/layout/chevron1"/>
    <dgm:cxn modelId="{46D43448-9A09-4AD3-92FA-E301D3791FE7}" type="presOf" srcId="{4E6272A7-9C4C-4447-876A-7B5C240B9DE6}" destId="{2BA3F3D9-866C-444A-9FFB-3EC8A93E8ABB}" srcOrd="0" destOrd="0" presId="urn:microsoft.com/office/officeart/2005/8/layout/chevron1"/>
    <dgm:cxn modelId="{4701E9C7-73AF-42D2-898E-44BF72033428}" srcId="{2803EE5B-6B84-467A-A654-5B1868CC78F9}" destId="{D5C13F04-A1E7-4911-B6BF-9E28585E8E57}" srcOrd="2" destOrd="0" parTransId="{14FEB07C-C18A-4AF0-BA66-F10E7E28A360}" sibTransId="{11D94AC4-5FA3-4BE0-AFCD-8825DC440B0F}"/>
    <dgm:cxn modelId="{F0125C4E-AED3-4D0F-B526-66EA57670E1B}" srcId="{2803EE5B-6B84-467A-A654-5B1868CC78F9}" destId="{4E6272A7-9C4C-4447-876A-7B5C240B9DE6}" srcOrd="1" destOrd="0" parTransId="{40669508-4BC7-4CB2-A066-AC792795D2AC}" sibTransId="{AD6334A8-3F7C-460A-A661-03E5466DF36F}"/>
    <dgm:cxn modelId="{A709AF57-6D12-486B-A98F-34D406AE0119}" srcId="{2803EE5B-6B84-467A-A654-5B1868CC78F9}" destId="{A15E2759-5532-4AB7-8D81-827652C6AA66}" srcOrd="6" destOrd="0" parTransId="{1E6415AC-D5EE-4166-BBFA-406BD0945B89}" sibTransId="{54C54C37-0710-4A58-BDB5-E58E97058B0D}"/>
    <dgm:cxn modelId="{8AE53995-4CD2-40A4-8D89-BA0130331A7C}" type="presOf" srcId="{F20245AD-DF8F-42C8-A947-C271FC98A0FC}" destId="{BACF0D4D-3ED8-4B46-8F87-EC0B2E075178}" srcOrd="0" destOrd="0" presId="urn:microsoft.com/office/officeart/2005/8/layout/chevron1"/>
    <dgm:cxn modelId="{2D2B72C4-76B3-4939-B7BB-4A897F020351}" type="presParOf" srcId="{638C01B1-5863-4EE5-A82F-A9DE41A2AD3E}" destId="{62FEDD02-585D-48A0-9E22-E9DEE46274B1}" srcOrd="0" destOrd="0" presId="urn:microsoft.com/office/officeart/2005/8/layout/chevron1"/>
    <dgm:cxn modelId="{70ADAC07-4F06-44DB-A727-4A217F06CA23}" type="presParOf" srcId="{638C01B1-5863-4EE5-A82F-A9DE41A2AD3E}" destId="{B69B2A03-81D4-4632-B488-AA20093C08F8}" srcOrd="1" destOrd="0" presId="urn:microsoft.com/office/officeart/2005/8/layout/chevron1"/>
    <dgm:cxn modelId="{2209AB1F-F54E-4E2F-859C-710219D87EEB}" type="presParOf" srcId="{638C01B1-5863-4EE5-A82F-A9DE41A2AD3E}" destId="{2BA3F3D9-866C-444A-9FFB-3EC8A93E8ABB}" srcOrd="2" destOrd="0" presId="urn:microsoft.com/office/officeart/2005/8/layout/chevron1"/>
    <dgm:cxn modelId="{893313F4-400F-47D2-B096-1E7821B69ABE}" type="presParOf" srcId="{638C01B1-5863-4EE5-A82F-A9DE41A2AD3E}" destId="{B0427FBB-8B15-4779-AAFC-CFAFF923555A}" srcOrd="3" destOrd="0" presId="urn:microsoft.com/office/officeart/2005/8/layout/chevron1"/>
    <dgm:cxn modelId="{C9830619-83BC-48E6-A70D-ADAFC94834AA}" type="presParOf" srcId="{638C01B1-5863-4EE5-A82F-A9DE41A2AD3E}" destId="{365A819A-7641-4681-B32C-4557F11E3664}" srcOrd="4" destOrd="0" presId="urn:microsoft.com/office/officeart/2005/8/layout/chevron1"/>
    <dgm:cxn modelId="{D0E33434-3BBF-438D-8F59-B0040BD28890}" type="presParOf" srcId="{638C01B1-5863-4EE5-A82F-A9DE41A2AD3E}" destId="{7CB2F8AA-EC0F-4E3A-BF5E-19EF46B44FF7}" srcOrd="5" destOrd="0" presId="urn:microsoft.com/office/officeart/2005/8/layout/chevron1"/>
    <dgm:cxn modelId="{E0BC5078-D16C-4A47-810E-BDF7F4FC8453}" type="presParOf" srcId="{638C01B1-5863-4EE5-A82F-A9DE41A2AD3E}" destId="{DE3E787B-7269-45A0-B5CD-16A60D675438}" srcOrd="6" destOrd="0" presId="urn:microsoft.com/office/officeart/2005/8/layout/chevron1"/>
    <dgm:cxn modelId="{E2EA015E-93B9-4230-9887-C5A149F39C6E}" type="presParOf" srcId="{638C01B1-5863-4EE5-A82F-A9DE41A2AD3E}" destId="{59EC0463-0F47-49A6-94AD-81C38188124C}" srcOrd="7" destOrd="0" presId="urn:microsoft.com/office/officeart/2005/8/layout/chevron1"/>
    <dgm:cxn modelId="{F7267802-6495-4FD9-B8DC-19C39F78C319}" type="presParOf" srcId="{638C01B1-5863-4EE5-A82F-A9DE41A2AD3E}" destId="{9DC27DA1-375A-4DA5-BB10-730CF72AB004}" srcOrd="8" destOrd="0" presId="urn:microsoft.com/office/officeart/2005/8/layout/chevron1"/>
    <dgm:cxn modelId="{9A1BEC0E-E5E5-48D0-B5A6-9631628A7479}" type="presParOf" srcId="{638C01B1-5863-4EE5-A82F-A9DE41A2AD3E}" destId="{E9D82792-C682-4139-B212-37DAAA146926}" srcOrd="9" destOrd="0" presId="urn:microsoft.com/office/officeart/2005/8/layout/chevron1"/>
    <dgm:cxn modelId="{D28CAEFD-6EC4-48F2-820E-D2AF97A1D9AB}" type="presParOf" srcId="{638C01B1-5863-4EE5-A82F-A9DE41A2AD3E}" destId="{BACF0D4D-3ED8-4B46-8F87-EC0B2E075178}" srcOrd="10" destOrd="0" presId="urn:microsoft.com/office/officeart/2005/8/layout/chevron1"/>
    <dgm:cxn modelId="{C1B743F8-E4F5-4D26-BE33-A91B20EF7A67}" type="presParOf" srcId="{638C01B1-5863-4EE5-A82F-A9DE41A2AD3E}" destId="{3FF23E86-6568-40E6-A324-7F807D27D451}" srcOrd="11" destOrd="0" presId="urn:microsoft.com/office/officeart/2005/8/layout/chevron1"/>
    <dgm:cxn modelId="{08EE5279-300D-4095-ACD2-B2FD208320B0}" type="presParOf" srcId="{638C01B1-5863-4EE5-A82F-A9DE41A2AD3E}" destId="{F1900E52-4BFB-4E1C-B9AC-1216542E0DC6}" srcOrd="12" destOrd="0" presId="urn:microsoft.com/office/officeart/2005/8/layout/chevron1"/>
  </dgm:cxnLst>
  <dgm:bg/>
  <dgm:whole>
    <a:ln>
      <a:solidFill>
        <a:schemeClr val="bg1">
          <a:lumMod val="65000"/>
        </a:schemeClr>
      </a:solidFill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2803EE5B-6B84-467A-A654-5B1868CC78F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318973A-07EA-4C17-AF02-D662EF26E4B4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项目经验</a:t>
          </a:r>
          <a:endParaRPr lang="zh-CN" altLang="en-US" dirty="0"/>
        </a:p>
      </dgm:t>
    </dgm:pt>
    <dgm:pt modelId="{023FACF4-0147-4828-8680-9B7D2B21FA67}" type="par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5A951A9B-C12F-48B8-A74E-94DAA613795C}" type="sib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4E6272A7-9C4C-4447-876A-7B5C240B9DE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工作概览</a:t>
          </a:r>
          <a:endParaRPr lang="zh-CN" altLang="en-US" dirty="0"/>
        </a:p>
      </dgm:t>
    </dgm:pt>
    <dgm:pt modelId="{40669508-4BC7-4CB2-A066-AC792795D2AC}" type="par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AD6334A8-3F7C-460A-A661-03E5466DF36F}" type="sib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D5C13F04-A1E7-4911-B6BF-9E28585E8E57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逻辑迭代</a:t>
          </a:r>
          <a:endParaRPr lang="zh-CN" altLang="en-US" dirty="0"/>
        </a:p>
      </dgm:t>
    </dgm:pt>
    <dgm:pt modelId="{14FEB07C-C18A-4AF0-BA66-F10E7E28A360}" type="par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11D94AC4-5FA3-4BE0-AFCD-8825DC440B0F}" type="sib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6C61FBC0-C8E6-441A-8F40-23567CA27BDF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表现迭代</a:t>
          </a:r>
          <a:endParaRPr lang="zh-CN" altLang="en-US" dirty="0"/>
        </a:p>
      </dgm:t>
    </dgm:pt>
    <dgm:pt modelId="{4EEDD054-B603-4E5D-B263-E1BA4FA0C291}" type="par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C7524695-07B3-4DFF-8E9E-A9490CD93DBC}" type="sib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7C626160-961E-4D9A-B21A-37D3C5F7D3D2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边界优化</a:t>
          </a:r>
          <a:endParaRPr lang="zh-CN" altLang="en-US" dirty="0"/>
        </a:p>
      </dgm:t>
    </dgm:pt>
    <dgm:pt modelId="{A3E6A751-2244-4236-8FF5-455C6751C354}" type="par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B80FB77B-1B13-4B5A-BD6F-91BD79121A2A}" type="sib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F20245AD-DF8F-42C8-A947-C271FC98A0FC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 smtClean="0"/>
            <a:t>网络优化</a:t>
          </a:r>
          <a:endParaRPr lang="zh-CN" altLang="en-US" dirty="0"/>
        </a:p>
      </dgm:t>
    </dgm:pt>
    <dgm:pt modelId="{51EB6B47-012B-433A-861F-3622BA3B078E}" type="par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D0B397B1-6B70-47C8-B166-D77BEAE1E8FD}" type="sib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A15E2759-5532-4AB7-8D81-827652C6AA6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能力贡献</a:t>
          </a:r>
          <a:endParaRPr lang="zh-CN" altLang="en-US" dirty="0"/>
        </a:p>
      </dgm:t>
    </dgm:pt>
    <dgm:pt modelId="{1E6415AC-D5EE-4166-BBFA-406BD0945B89}" type="par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54C54C37-0710-4A58-BDB5-E58E97058B0D}" type="sib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638C01B1-5863-4EE5-A82F-A9DE41A2AD3E}" type="pres">
      <dgm:prSet presAssocID="{2803EE5B-6B84-467A-A654-5B1868CC78F9}" presName="Name0" presStyleCnt="0">
        <dgm:presLayoutVars>
          <dgm:dir/>
          <dgm:animLvl val="lvl"/>
          <dgm:resizeHandles val="exact"/>
        </dgm:presLayoutVars>
      </dgm:prSet>
      <dgm:spPr/>
    </dgm:pt>
    <dgm:pt modelId="{62FEDD02-585D-48A0-9E22-E9DEE46274B1}" type="pres">
      <dgm:prSet presAssocID="{D318973A-07EA-4C17-AF02-D662EF26E4B4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9B2A03-81D4-4632-B488-AA20093C08F8}" type="pres">
      <dgm:prSet presAssocID="{5A951A9B-C12F-48B8-A74E-94DAA613795C}" presName="parTxOnlySpace" presStyleCnt="0"/>
      <dgm:spPr/>
    </dgm:pt>
    <dgm:pt modelId="{2BA3F3D9-866C-444A-9FFB-3EC8A93E8ABB}" type="pres">
      <dgm:prSet presAssocID="{4E6272A7-9C4C-4447-876A-7B5C240B9DE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27FBB-8B15-4779-AAFC-CFAFF923555A}" type="pres">
      <dgm:prSet presAssocID="{AD6334A8-3F7C-460A-A661-03E5466DF36F}" presName="parTxOnlySpace" presStyleCnt="0"/>
      <dgm:spPr/>
    </dgm:pt>
    <dgm:pt modelId="{365A819A-7641-4681-B32C-4557F11E3664}" type="pres">
      <dgm:prSet presAssocID="{D5C13F04-A1E7-4911-B6BF-9E28585E8E57}" presName="parTxOnly" presStyleLbl="node1" presStyleIdx="2" presStyleCnt="7" custLinFactNeighborX="47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B2F8AA-EC0F-4E3A-BF5E-19EF46B44FF7}" type="pres">
      <dgm:prSet presAssocID="{11D94AC4-5FA3-4BE0-AFCD-8825DC440B0F}" presName="parTxOnlySpace" presStyleCnt="0"/>
      <dgm:spPr/>
    </dgm:pt>
    <dgm:pt modelId="{DE3E787B-7269-45A0-B5CD-16A60D675438}" type="pres">
      <dgm:prSet presAssocID="{6C61FBC0-C8E6-441A-8F40-23567CA27BDF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EC0463-0F47-49A6-94AD-81C38188124C}" type="pres">
      <dgm:prSet presAssocID="{C7524695-07B3-4DFF-8E9E-A9490CD93DBC}" presName="parTxOnlySpace" presStyleCnt="0"/>
      <dgm:spPr/>
    </dgm:pt>
    <dgm:pt modelId="{9DC27DA1-375A-4DA5-BB10-730CF72AB004}" type="pres">
      <dgm:prSet presAssocID="{7C626160-961E-4D9A-B21A-37D3C5F7D3D2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D82792-C682-4139-B212-37DAAA146926}" type="pres">
      <dgm:prSet presAssocID="{B80FB77B-1B13-4B5A-BD6F-91BD79121A2A}" presName="parTxOnlySpace" presStyleCnt="0"/>
      <dgm:spPr/>
    </dgm:pt>
    <dgm:pt modelId="{BACF0D4D-3ED8-4B46-8F87-EC0B2E075178}" type="pres">
      <dgm:prSet presAssocID="{F20245AD-DF8F-42C8-A947-C271FC98A0F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F23E86-6568-40E6-A324-7F807D27D451}" type="pres">
      <dgm:prSet presAssocID="{D0B397B1-6B70-47C8-B166-D77BEAE1E8FD}" presName="parTxOnlySpace" presStyleCnt="0"/>
      <dgm:spPr/>
    </dgm:pt>
    <dgm:pt modelId="{F1900E52-4BFB-4E1C-B9AC-1216542E0DC6}" type="pres">
      <dgm:prSet presAssocID="{A15E2759-5532-4AB7-8D81-827652C6AA6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A75FE16-5F2A-4E80-961E-EBFDD9F16108}" type="presOf" srcId="{6C61FBC0-C8E6-441A-8F40-23567CA27BDF}" destId="{DE3E787B-7269-45A0-B5CD-16A60D675438}" srcOrd="0" destOrd="0" presId="urn:microsoft.com/office/officeart/2005/8/layout/chevron1"/>
    <dgm:cxn modelId="{658F8BA9-B366-4AD2-A03D-5CB2150E42E3}" type="presOf" srcId="{A15E2759-5532-4AB7-8D81-827652C6AA66}" destId="{F1900E52-4BFB-4E1C-B9AC-1216542E0DC6}" srcOrd="0" destOrd="0" presId="urn:microsoft.com/office/officeart/2005/8/layout/chevron1"/>
    <dgm:cxn modelId="{E4632164-881C-4E72-BC99-06B21B0EC44D}" type="presOf" srcId="{4E6272A7-9C4C-4447-876A-7B5C240B9DE6}" destId="{2BA3F3D9-866C-444A-9FFB-3EC8A93E8ABB}" srcOrd="0" destOrd="0" presId="urn:microsoft.com/office/officeart/2005/8/layout/chevron1"/>
    <dgm:cxn modelId="{F0125C4E-AED3-4D0F-B526-66EA57670E1B}" srcId="{2803EE5B-6B84-467A-A654-5B1868CC78F9}" destId="{4E6272A7-9C4C-4447-876A-7B5C240B9DE6}" srcOrd="1" destOrd="0" parTransId="{40669508-4BC7-4CB2-A066-AC792795D2AC}" sibTransId="{AD6334A8-3F7C-460A-A661-03E5466DF36F}"/>
    <dgm:cxn modelId="{A709AF57-6D12-486B-A98F-34D406AE0119}" srcId="{2803EE5B-6B84-467A-A654-5B1868CC78F9}" destId="{A15E2759-5532-4AB7-8D81-827652C6AA66}" srcOrd="6" destOrd="0" parTransId="{1E6415AC-D5EE-4166-BBFA-406BD0945B89}" sibTransId="{54C54C37-0710-4A58-BDB5-E58E97058B0D}"/>
    <dgm:cxn modelId="{AC020F69-80C4-499A-9991-44B0EF4087A0}" type="presOf" srcId="{2803EE5B-6B84-467A-A654-5B1868CC78F9}" destId="{638C01B1-5863-4EE5-A82F-A9DE41A2AD3E}" srcOrd="0" destOrd="0" presId="urn:microsoft.com/office/officeart/2005/8/layout/chevron1"/>
    <dgm:cxn modelId="{F0654449-D1F7-4699-AD0A-DF763806066A}" srcId="{2803EE5B-6B84-467A-A654-5B1868CC78F9}" destId="{F20245AD-DF8F-42C8-A947-C271FC98A0FC}" srcOrd="5" destOrd="0" parTransId="{51EB6B47-012B-433A-861F-3622BA3B078E}" sibTransId="{D0B397B1-6B70-47C8-B166-D77BEAE1E8FD}"/>
    <dgm:cxn modelId="{4280598F-FC5A-4FC7-BC03-1CB9E5B3FA6E}" srcId="{2803EE5B-6B84-467A-A654-5B1868CC78F9}" destId="{D318973A-07EA-4C17-AF02-D662EF26E4B4}" srcOrd="0" destOrd="0" parTransId="{023FACF4-0147-4828-8680-9B7D2B21FA67}" sibTransId="{5A951A9B-C12F-48B8-A74E-94DAA613795C}"/>
    <dgm:cxn modelId="{9FED6E83-AD3E-461C-BBA6-953F07B80BD3}" srcId="{2803EE5B-6B84-467A-A654-5B1868CC78F9}" destId="{6C61FBC0-C8E6-441A-8F40-23567CA27BDF}" srcOrd="3" destOrd="0" parTransId="{4EEDD054-B603-4E5D-B263-E1BA4FA0C291}" sibTransId="{C7524695-07B3-4DFF-8E9E-A9490CD93DBC}"/>
    <dgm:cxn modelId="{1B4D802C-8287-4A08-9CEA-3DE8537E96F2}" type="presOf" srcId="{D318973A-07EA-4C17-AF02-D662EF26E4B4}" destId="{62FEDD02-585D-48A0-9E22-E9DEE46274B1}" srcOrd="0" destOrd="0" presId="urn:microsoft.com/office/officeart/2005/8/layout/chevron1"/>
    <dgm:cxn modelId="{1A28F19F-3B9E-473D-8AB9-CFC3427D22FA}" srcId="{2803EE5B-6B84-467A-A654-5B1868CC78F9}" destId="{7C626160-961E-4D9A-B21A-37D3C5F7D3D2}" srcOrd="4" destOrd="0" parTransId="{A3E6A751-2244-4236-8FF5-455C6751C354}" sibTransId="{B80FB77B-1B13-4B5A-BD6F-91BD79121A2A}"/>
    <dgm:cxn modelId="{9A7E0559-00A9-49F8-95EE-946EAAE515B5}" type="presOf" srcId="{D5C13F04-A1E7-4911-B6BF-9E28585E8E57}" destId="{365A819A-7641-4681-B32C-4557F11E3664}" srcOrd="0" destOrd="0" presId="urn:microsoft.com/office/officeart/2005/8/layout/chevron1"/>
    <dgm:cxn modelId="{4701E9C7-73AF-42D2-898E-44BF72033428}" srcId="{2803EE5B-6B84-467A-A654-5B1868CC78F9}" destId="{D5C13F04-A1E7-4911-B6BF-9E28585E8E57}" srcOrd="2" destOrd="0" parTransId="{14FEB07C-C18A-4AF0-BA66-F10E7E28A360}" sibTransId="{11D94AC4-5FA3-4BE0-AFCD-8825DC440B0F}"/>
    <dgm:cxn modelId="{37F10F73-F659-4971-BE03-3B6C0B102FBF}" type="presOf" srcId="{F20245AD-DF8F-42C8-A947-C271FC98A0FC}" destId="{BACF0D4D-3ED8-4B46-8F87-EC0B2E075178}" srcOrd="0" destOrd="0" presId="urn:microsoft.com/office/officeart/2005/8/layout/chevron1"/>
    <dgm:cxn modelId="{F67106A5-3981-40E4-A17D-72584ECA27CF}" type="presOf" srcId="{7C626160-961E-4D9A-B21A-37D3C5F7D3D2}" destId="{9DC27DA1-375A-4DA5-BB10-730CF72AB004}" srcOrd="0" destOrd="0" presId="urn:microsoft.com/office/officeart/2005/8/layout/chevron1"/>
    <dgm:cxn modelId="{0A481B98-3D19-4656-8617-3E124B2C2F9F}" type="presParOf" srcId="{638C01B1-5863-4EE5-A82F-A9DE41A2AD3E}" destId="{62FEDD02-585D-48A0-9E22-E9DEE46274B1}" srcOrd="0" destOrd="0" presId="urn:microsoft.com/office/officeart/2005/8/layout/chevron1"/>
    <dgm:cxn modelId="{74883D0B-D5BD-41E4-AEF1-EEC3C68C1F61}" type="presParOf" srcId="{638C01B1-5863-4EE5-A82F-A9DE41A2AD3E}" destId="{B69B2A03-81D4-4632-B488-AA20093C08F8}" srcOrd="1" destOrd="0" presId="urn:microsoft.com/office/officeart/2005/8/layout/chevron1"/>
    <dgm:cxn modelId="{809BC8E0-E9B8-4833-B5C0-D791EF1A3BBE}" type="presParOf" srcId="{638C01B1-5863-4EE5-A82F-A9DE41A2AD3E}" destId="{2BA3F3D9-866C-444A-9FFB-3EC8A93E8ABB}" srcOrd="2" destOrd="0" presId="urn:microsoft.com/office/officeart/2005/8/layout/chevron1"/>
    <dgm:cxn modelId="{24C0772E-D433-4A46-AA0D-71B44248629B}" type="presParOf" srcId="{638C01B1-5863-4EE5-A82F-A9DE41A2AD3E}" destId="{B0427FBB-8B15-4779-AAFC-CFAFF923555A}" srcOrd="3" destOrd="0" presId="urn:microsoft.com/office/officeart/2005/8/layout/chevron1"/>
    <dgm:cxn modelId="{AD7D1E49-B43D-45AB-B155-E40DF8929E79}" type="presParOf" srcId="{638C01B1-5863-4EE5-A82F-A9DE41A2AD3E}" destId="{365A819A-7641-4681-B32C-4557F11E3664}" srcOrd="4" destOrd="0" presId="urn:microsoft.com/office/officeart/2005/8/layout/chevron1"/>
    <dgm:cxn modelId="{32E0D590-F511-432E-87DC-64AEF490B74A}" type="presParOf" srcId="{638C01B1-5863-4EE5-A82F-A9DE41A2AD3E}" destId="{7CB2F8AA-EC0F-4E3A-BF5E-19EF46B44FF7}" srcOrd="5" destOrd="0" presId="urn:microsoft.com/office/officeart/2005/8/layout/chevron1"/>
    <dgm:cxn modelId="{A2D98B4B-9D90-47FB-9048-45ACD630FE41}" type="presParOf" srcId="{638C01B1-5863-4EE5-A82F-A9DE41A2AD3E}" destId="{DE3E787B-7269-45A0-B5CD-16A60D675438}" srcOrd="6" destOrd="0" presId="urn:microsoft.com/office/officeart/2005/8/layout/chevron1"/>
    <dgm:cxn modelId="{DE3489BC-94C3-4BB7-BAA9-0FA8BC832447}" type="presParOf" srcId="{638C01B1-5863-4EE5-A82F-A9DE41A2AD3E}" destId="{59EC0463-0F47-49A6-94AD-81C38188124C}" srcOrd="7" destOrd="0" presId="urn:microsoft.com/office/officeart/2005/8/layout/chevron1"/>
    <dgm:cxn modelId="{A66DC2C7-AC86-4149-9A68-31D5794076C7}" type="presParOf" srcId="{638C01B1-5863-4EE5-A82F-A9DE41A2AD3E}" destId="{9DC27DA1-375A-4DA5-BB10-730CF72AB004}" srcOrd="8" destOrd="0" presId="urn:microsoft.com/office/officeart/2005/8/layout/chevron1"/>
    <dgm:cxn modelId="{B882994F-166D-4E56-9A12-DCDD656C64FA}" type="presParOf" srcId="{638C01B1-5863-4EE5-A82F-A9DE41A2AD3E}" destId="{E9D82792-C682-4139-B212-37DAAA146926}" srcOrd="9" destOrd="0" presId="urn:microsoft.com/office/officeart/2005/8/layout/chevron1"/>
    <dgm:cxn modelId="{7CAF51C4-B7A2-438D-B043-E738763271D0}" type="presParOf" srcId="{638C01B1-5863-4EE5-A82F-A9DE41A2AD3E}" destId="{BACF0D4D-3ED8-4B46-8F87-EC0B2E075178}" srcOrd="10" destOrd="0" presId="urn:microsoft.com/office/officeart/2005/8/layout/chevron1"/>
    <dgm:cxn modelId="{DA4FC445-3011-4E71-B285-7CA6738421D0}" type="presParOf" srcId="{638C01B1-5863-4EE5-A82F-A9DE41A2AD3E}" destId="{3FF23E86-6568-40E6-A324-7F807D27D451}" srcOrd="11" destOrd="0" presId="urn:microsoft.com/office/officeart/2005/8/layout/chevron1"/>
    <dgm:cxn modelId="{8339E1F5-E4FB-4164-9ED2-98B71382C019}" type="presParOf" srcId="{638C01B1-5863-4EE5-A82F-A9DE41A2AD3E}" destId="{F1900E52-4BFB-4E1C-B9AC-1216542E0DC6}" srcOrd="12" destOrd="0" presId="urn:microsoft.com/office/officeart/2005/8/layout/chevron1"/>
  </dgm:cxnLst>
  <dgm:bg/>
  <dgm:whole>
    <a:ln>
      <a:solidFill>
        <a:schemeClr val="bg1">
          <a:lumMod val="65000"/>
        </a:schemeClr>
      </a:solidFill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2803EE5B-6B84-467A-A654-5B1868CC78F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318973A-07EA-4C17-AF02-D662EF26E4B4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项目经验</a:t>
          </a:r>
          <a:endParaRPr lang="zh-CN" altLang="en-US" dirty="0"/>
        </a:p>
      </dgm:t>
    </dgm:pt>
    <dgm:pt modelId="{023FACF4-0147-4828-8680-9B7D2B21FA67}" type="par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5A951A9B-C12F-48B8-A74E-94DAA613795C}" type="sib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4E6272A7-9C4C-4447-876A-7B5C240B9DE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工作概览</a:t>
          </a:r>
          <a:endParaRPr lang="zh-CN" altLang="en-US" dirty="0"/>
        </a:p>
      </dgm:t>
    </dgm:pt>
    <dgm:pt modelId="{40669508-4BC7-4CB2-A066-AC792795D2AC}" type="par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AD6334A8-3F7C-460A-A661-03E5466DF36F}" type="sib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D5C13F04-A1E7-4911-B6BF-9E28585E8E57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逻辑迭代</a:t>
          </a:r>
          <a:endParaRPr lang="zh-CN" altLang="en-US" dirty="0"/>
        </a:p>
      </dgm:t>
    </dgm:pt>
    <dgm:pt modelId="{14FEB07C-C18A-4AF0-BA66-F10E7E28A360}" type="par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11D94AC4-5FA3-4BE0-AFCD-8825DC440B0F}" type="sib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6C61FBC0-C8E6-441A-8F40-23567CA27BDF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表现迭代</a:t>
          </a:r>
          <a:endParaRPr lang="zh-CN" altLang="en-US" dirty="0"/>
        </a:p>
      </dgm:t>
    </dgm:pt>
    <dgm:pt modelId="{4EEDD054-B603-4E5D-B263-E1BA4FA0C291}" type="par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C7524695-07B3-4DFF-8E9E-A9490CD93DBC}" type="sib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7C626160-961E-4D9A-B21A-37D3C5F7D3D2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边界优化</a:t>
          </a:r>
          <a:endParaRPr lang="zh-CN" altLang="en-US" dirty="0"/>
        </a:p>
      </dgm:t>
    </dgm:pt>
    <dgm:pt modelId="{A3E6A751-2244-4236-8FF5-455C6751C354}" type="par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B80FB77B-1B13-4B5A-BD6F-91BD79121A2A}" type="sib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F20245AD-DF8F-42C8-A947-C271FC98A0FC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 smtClean="0"/>
            <a:t>网络优化</a:t>
          </a:r>
          <a:endParaRPr lang="zh-CN" altLang="en-US" dirty="0"/>
        </a:p>
      </dgm:t>
    </dgm:pt>
    <dgm:pt modelId="{51EB6B47-012B-433A-861F-3622BA3B078E}" type="par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D0B397B1-6B70-47C8-B166-D77BEAE1E8FD}" type="sib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A15E2759-5532-4AB7-8D81-827652C6AA6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能力贡献</a:t>
          </a:r>
          <a:endParaRPr lang="zh-CN" altLang="en-US" dirty="0"/>
        </a:p>
      </dgm:t>
    </dgm:pt>
    <dgm:pt modelId="{1E6415AC-D5EE-4166-BBFA-406BD0945B89}" type="par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54C54C37-0710-4A58-BDB5-E58E97058B0D}" type="sib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638C01B1-5863-4EE5-A82F-A9DE41A2AD3E}" type="pres">
      <dgm:prSet presAssocID="{2803EE5B-6B84-467A-A654-5B1868CC78F9}" presName="Name0" presStyleCnt="0">
        <dgm:presLayoutVars>
          <dgm:dir/>
          <dgm:animLvl val="lvl"/>
          <dgm:resizeHandles val="exact"/>
        </dgm:presLayoutVars>
      </dgm:prSet>
      <dgm:spPr/>
    </dgm:pt>
    <dgm:pt modelId="{62FEDD02-585D-48A0-9E22-E9DEE46274B1}" type="pres">
      <dgm:prSet presAssocID="{D318973A-07EA-4C17-AF02-D662EF26E4B4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9B2A03-81D4-4632-B488-AA20093C08F8}" type="pres">
      <dgm:prSet presAssocID="{5A951A9B-C12F-48B8-A74E-94DAA613795C}" presName="parTxOnlySpace" presStyleCnt="0"/>
      <dgm:spPr/>
    </dgm:pt>
    <dgm:pt modelId="{2BA3F3D9-866C-444A-9FFB-3EC8A93E8ABB}" type="pres">
      <dgm:prSet presAssocID="{4E6272A7-9C4C-4447-876A-7B5C240B9DE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27FBB-8B15-4779-AAFC-CFAFF923555A}" type="pres">
      <dgm:prSet presAssocID="{AD6334A8-3F7C-460A-A661-03E5466DF36F}" presName="parTxOnlySpace" presStyleCnt="0"/>
      <dgm:spPr/>
    </dgm:pt>
    <dgm:pt modelId="{365A819A-7641-4681-B32C-4557F11E3664}" type="pres">
      <dgm:prSet presAssocID="{D5C13F04-A1E7-4911-B6BF-9E28585E8E57}" presName="parTxOnly" presStyleLbl="node1" presStyleIdx="2" presStyleCnt="7" custLinFactNeighborX="47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B2F8AA-EC0F-4E3A-BF5E-19EF46B44FF7}" type="pres">
      <dgm:prSet presAssocID="{11D94AC4-5FA3-4BE0-AFCD-8825DC440B0F}" presName="parTxOnlySpace" presStyleCnt="0"/>
      <dgm:spPr/>
    </dgm:pt>
    <dgm:pt modelId="{DE3E787B-7269-45A0-B5CD-16A60D675438}" type="pres">
      <dgm:prSet presAssocID="{6C61FBC0-C8E6-441A-8F40-23567CA27BDF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EC0463-0F47-49A6-94AD-81C38188124C}" type="pres">
      <dgm:prSet presAssocID="{C7524695-07B3-4DFF-8E9E-A9490CD93DBC}" presName="parTxOnlySpace" presStyleCnt="0"/>
      <dgm:spPr/>
    </dgm:pt>
    <dgm:pt modelId="{9DC27DA1-375A-4DA5-BB10-730CF72AB004}" type="pres">
      <dgm:prSet presAssocID="{7C626160-961E-4D9A-B21A-37D3C5F7D3D2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D82792-C682-4139-B212-37DAAA146926}" type="pres">
      <dgm:prSet presAssocID="{B80FB77B-1B13-4B5A-BD6F-91BD79121A2A}" presName="parTxOnlySpace" presStyleCnt="0"/>
      <dgm:spPr/>
    </dgm:pt>
    <dgm:pt modelId="{BACF0D4D-3ED8-4B46-8F87-EC0B2E075178}" type="pres">
      <dgm:prSet presAssocID="{F20245AD-DF8F-42C8-A947-C271FC98A0F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F23E86-6568-40E6-A324-7F807D27D451}" type="pres">
      <dgm:prSet presAssocID="{D0B397B1-6B70-47C8-B166-D77BEAE1E8FD}" presName="parTxOnlySpace" presStyleCnt="0"/>
      <dgm:spPr/>
    </dgm:pt>
    <dgm:pt modelId="{F1900E52-4BFB-4E1C-B9AC-1216542E0DC6}" type="pres">
      <dgm:prSet presAssocID="{A15E2759-5532-4AB7-8D81-827652C6AA6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FED6E83-AD3E-461C-BBA6-953F07B80BD3}" srcId="{2803EE5B-6B84-467A-A654-5B1868CC78F9}" destId="{6C61FBC0-C8E6-441A-8F40-23567CA27BDF}" srcOrd="3" destOrd="0" parTransId="{4EEDD054-B603-4E5D-B263-E1BA4FA0C291}" sibTransId="{C7524695-07B3-4DFF-8E9E-A9490CD93DBC}"/>
    <dgm:cxn modelId="{4280598F-FC5A-4FC7-BC03-1CB9E5B3FA6E}" srcId="{2803EE5B-6B84-467A-A654-5B1868CC78F9}" destId="{D318973A-07EA-4C17-AF02-D662EF26E4B4}" srcOrd="0" destOrd="0" parTransId="{023FACF4-0147-4828-8680-9B7D2B21FA67}" sibTransId="{5A951A9B-C12F-48B8-A74E-94DAA613795C}"/>
    <dgm:cxn modelId="{C03C6B9C-5D9F-45CA-8752-32F129CD4BFE}" type="presOf" srcId="{A15E2759-5532-4AB7-8D81-827652C6AA66}" destId="{F1900E52-4BFB-4E1C-B9AC-1216542E0DC6}" srcOrd="0" destOrd="0" presId="urn:microsoft.com/office/officeart/2005/8/layout/chevron1"/>
    <dgm:cxn modelId="{C537A578-3CE2-4333-B481-A0C4B8EFBD65}" type="presOf" srcId="{6C61FBC0-C8E6-441A-8F40-23567CA27BDF}" destId="{DE3E787B-7269-45A0-B5CD-16A60D675438}" srcOrd="0" destOrd="0" presId="urn:microsoft.com/office/officeart/2005/8/layout/chevron1"/>
    <dgm:cxn modelId="{4150A2B0-1EAE-4653-B35A-97F0946A593F}" type="presOf" srcId="{2803EE5B-6B84-467A-A654-5B1868CC78F9}" destId="{638C01B1-5863-4EE5-A82F-A9DE41A2AD3E}" srcOrd="0" destOrd="0" presId="urn:microsoft.com/office/officeart/2005/8/layout/chevron1"/>
    <dgm:cxn modelId="{A07C0627-97A9-4B65-A297-2AF30FEB23C6}" type="presOf" srcId="{7C626160-961E-4D9A-B21A-37D3C5F7D3D2}" destId="{9DC27DA1-375A-4DA5-BB10-730CF72AB004}" srcOrd="0" destOrd="0" presId="urn:microsoft.com/office/officeart/2005/8/layout/chevron1"/>
    <dgm:cxn modelId="{0ACCA7A9-823D-4C56-B403-4CFC887EA3F2}" type="presOf" srcId="{4E6272A7-9C4C-4447-876A-7B5C240B9DE6}" destId="{2BA3F3D9-866C-444A-9FFB-3EC8A93E8ABB}" srcOrd="0" destOrd="0" presId="urn:microsoft.com/office/officeart/2005/8/layout/chevron1"/>
    <dgm:cxn modelId="{F0654449-D1F7-4699-AD0A-DF763806066A}" srcId="{2803EE5B-6B84-467A-A654-5B1868CC78F9}" destId="{F20245AD-DF8F-42C8-A947-C271FC98A0FC}" srcOrd="5" destOrd="0" parTransId="{51EB6B47-012B-433A-861F-3622BA3B078E}" sibTransId="{D0B397B1-6B70-47C8-B166-D77BEAE1E8FD}"/>
    <dgm:cxn modelId="{1A28F19F-3B9E-473D-8AB9-CFC3427D22FA}" srcId="{2803EE5B-6B84-467A-A654-5B1868CC78F9}" destId="{7C626160-961E-4D9A-B21A-37D3C5F7D3D2}" srcOrd="4" destOrd="0" parTransId="{A3E6A751-2244-4236-8FF5-455C6751C354}" sibTransId="{B80FB77B-1B13-4B5A-BD6F-91BD79121A2A}"/>
    <dgm:cxn modelId="{A1F5AE69-9272-4B48-99E7-E7189C1F677D}" type="presOf" srcId="{D5C13F04-A1E7-4911-B6BF-9E28585E8E57}" destId="{365A819A-7641-4681-B32C-4557F11E3664}" srcOrd="0" destOrd="0" presId="urn:microsoft.com/office/officeart/2005/8/layout/chevron1"/>
    <dgm:cxn modelId="{6327643A-8C56-4B3D-986F-1BB5BBAFC5B7}" type="presOf" srcId="{F20245AD-DF8F-42C8-A947-C271FC98A0FC}" destId="{BACF0D4D-3ED8-4B46-8F87-EC0B2E075178}" srcOrd="0" destOrd="0" presId="urn:microsoft.com/office/officeart/2005/8/layout/chevron1"/>
    <dgm:cxn modelId="{4701E9C7-73AF-42D2-898E-44BF72033428}" srcId="{2803EE5B-6B84-467A-A654-5B1868CC78F9}" destId="{D5C13F04-A1E7-4911-B6BF-9E28585E8E57}" srcOrd="2" destOrd="0" parTransId="{14FEB07C-C18A-4AF0-BA66-F10E7E28A360}" sibTransId="{11D94AC4-5FA3-4BE0-AFCD-8825DC440B0F}"/>
    <dgm:cxn modelId="{F0125C4E-AED3-4D0F-B526-66EA57670E1B}" srcId="{2803EE5B-6B84-467A-A654-5B1868CC78F9}" destId="{4E6272A7-9C4C-4447-876A-7B5C240B9DE6}" srcOrd="1" destOrd="0" parTransId="{40669508-4BC7-4CB2-A066-AC792795D2AC}" sibTransId="{AD6334A8-3F7C-460A-A661-03E5466DF36F}"/>
    <dgm:cxn modelId="{A709AF57-6D12-486B-A98F-34D406AE0119}" srcId="{2803EE5B-6B84-467A-A654-5B1868CC78F9}" destId="{A15E2759-5532-4AB7-8D81-827652C6AA66}" srcOrd="6" destOrd="0" parTransId="{1E6415AC-D5EE-4166-BBFA-406BD0945B89}" sibTransId="{54C54C37-0710-4A58-BDB5-E58E97058B0D}"/>
    <dgm:cxn modelId="{73AD9001-C379-49C0-992D-516D842C13F1}" type="presOf" srcId="{D318973A-07EA-4C17-AF02-D662EF26E4B4}" destId="{62FEDD02-585D-48A0-9E22-E9DEE46274B1}" srcOrd="0" destOrd="0" presId="urn:microsoft.com/office/officeart/2005/8/layout/chevron1"/>
    <dgm:cxn modelId="{F05CCC04-8D11-4A1E-B02E-451F9F00B2E4}" type="presParOf" srcId="{638C01B1-5863-4EE5-A82F-A9DE41A2AD3E}" destId="{62FEDD02-585D-48A0-9E22-E9DEE46274B1}" srcOrd="0" destOrd="0" presId="urn:microsoft.com/office/officeart/2005/8/layout/chevron1"/>
    <dgm:cxn modelId="{0DE26E6C-76DF-43C8-901F-63127DF5EAB3}" type="presParOf" srcId="{638C01B1-5863-4EE5-A82F-A9DE41A2AD3E}" destId="{B69B2A03-81D4-4632-B488-AA20093C08F8}" srcOrd="1" destOrd="0" presId="urn:microsoft.com/office/officeart/2005/8/layout/chevron1"/>
    <dgm:cxn modelId="{359A7648-FC09-4E30-B0C0-1F264AB28E37}" type="presParOf" srcId="{638C01B1-5863-4EE5-A82F-A9DE41A2AD3E}" destId="{2BA3F3D9-866C-444A-9FFB-3EC8A93E8ABB}" srcOrd="2" destOrd="0" presId="urn:microsoft.com/office/officeart/2005/8/layout/chevron1"/>
    <dgm:cxn modelId="{04894488-91C4-4F7A-BB24-6D2B781D03F3}" type="presParOf" srcId="{638C01B1-5863-4EE5-A82F-A9DE41A2AD3E}" destId="{B0427FBB-8B15-4779-AAFC-CFAFF923555A}" srcOrd="3" destOrd="0" presId="urn:microsoft.com/office/officeart/2005/8/layout/chevron1"/>
    <dgm:cxn modelId="{EBE4D9D3-C201-4887-AB73-F191D35CA63C}" type="presParOf" srcId="{638C01B1-5863-4EE5-A82F-A9DE41A2AD3E}" destId="{365A819A-7641-4681-B32C-4557F11E3664}" srcOrd="4" destOrd="0" presId="urn:microsoft.com/office/officeart/2005/8/layout/chevron1"/>
    <dgm:cxn modelId="{0302CC3D-30D7-4B99-97DE-3175BBC7050B}" type="presParOf" srcId="{638C01B1-5863-4EE5-A82F-A9DE41A2AD3E}" destId="{7CB2F8AA-EC0F-4E3A-BF5E-19EF46B44FF7}" srcOrd="5" destOrd="0" presId="urn:microsoft.com/office/officeart/2005/8/layout/chevron1"/>
    <dgm:cxn modelId="{8291D5DE-5945-490B-BA88-FD826FB23DD5}" type="presParOf" srcId="{638C01B1-5863-4EE5-A82F-A9DE41A2AD3E}" destId="{DE3E787B-7269-45A0-B5CD-16A60D675438}" srcOrd="6" destOrd="0" presId="urn:microsoft.com/office/officeart/2005/8/layout/chevron1"/>
    <dgm:cxn modelId="{2AC6079F-6642-4526-834D-A1DC4F56AEDB}" type="presParOf" srcId="{638C01B1-5863-4EE5-A82F-A9DE41A2AD3E}" destId="{59EC0463-0F47-49A6-94AD-81C38188124C}" srcOrd="7" destOrd="0" presId="urn:microsoft.com/office/officeart/2005/8/layout/chevron1"/>
    <dgm:cxn modelId="{2ADF77E9-AE5F-4784-BAFA-48D6BFB987A6}" type="presParOf" srcId="{638C01B1-5863-4EE5-A82F-A9DE41A2AD3E}" destId="{9DC27DA1-375A-4DA5-BB10-730CF72AB004}" srcOrd="8" destOrd="0" presId="urn:microsoft.com/office/officeart/2005/8/layout/chevron1"/>
    <dgm:cxn modelId="{DEB0EAD9-688F-4526-8BB9-8076CB9AA001}" type="presParOf" srcId="{638C01B1-5863-4EE5-A82F-A9DE41A2AD3E}" destId="{E9D82792-C682-4139-B212-37DAAA146926}" srcOrd="9" destOrd="0" presId="urn:microsoft.com/office/officeart/2005/8/layout/chevron1"/>
    <dgm:cxn modelId="{4D98D748-EF94-4FD9-8E57-6AEAD753FAD3}" type="presParOf" srcId="{638C01B1-5863-4EE5-A82F-A9DE41A2AD3E}" destId="{BACF0D4D-3ED8-4B46-8F87-EC0B2E075178}" srcOrd="10" destOrd="0" presId="urn:microsoft.com/office/officeart/2005/8/layout/chevron1"/>
    <dgm:cxn modelId="{486247E0-FCF7-42E3-9777-338ADF68C0FB}" type="presParOf" srcId="{638C01B1-5863-4EE5-A82F-A9DE41A2AD3E}" destId="{3FF23E86-6568-40E6-A324-7F807D27D451}" srcOrd="11" destOrd="0" presId="urn:microsoft.com/office/officeart/2005/8/layout/chevron1"/>
    <dgm:cxn modelId="{E5F69DD1-5F85-4611-82DB-721038DA9462}" type="presParOf" srcId="{638C01B1-5863-4EE5-A82F-A9DE41A2AD3E}" destId="{F1900E52-4BFB-4E1C-B9AC-1216542E0DC6}" srcOrd="12" destOrd="0" presId="urn:microsoft.com/office/officeart/2005/8/layout/chevron1"/>
  </dgm:cxnLst>
  <dgm:bg/>
  <dgm:whole>
    <a:ln>
      <a:solidFill>
        <a:schemeClr val="bg1">
          <a:lumMod val="65000"/>
        </a:schemeClr>
      </a:solidFill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2803EE5B-6B84-467A-A654-5B1868CC78F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318973A-07EA-4C17-AF02-D662EF26E4B4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项目经验</a:t>
          </a:r>
          <a:endParaRPr lang="zh-CN" altLang="en-US" dirty="0"/>
        </a:p>
      </dgm:t>
    </dgm:pt>
    <dgm:pt modelId="{023FACF4-0147-4828-8680-9B7D2B21FA67}" type="par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5A951A9B-C12F-48B8-A74E-94DAA613795C}" type="sib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4E6272A7-9C4C-4447-876A-7B5C240B9DE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工作概览</a:t>
          </a:r>
          <a:endParaRPr lang="zh-CN" altLang="en-US" dirty="0"/>
        </a:p>
      </dgm:t>
    </dgm:pt>
    <dgm:pt modelId="{40669508-4BC7-4CB2-A066-AC792795D2AC}" type="par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AD6334A8-3F7C-460A-A661-03E5466DF36F}" type="sib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D5C13F04-A1E7-4911-B6BF-9E28585E8E57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逻辑迭代</a:t>
          </a:r>
          <a:endParaRPr lang="zh-CN" altLang="en-US" dirty="0"/>
        </a:p>
      </dgm:t>
    </dgm:pt>
    <dgm:pt modelId="{14FEB07C-C18A-4AF0-BA66-F10E7E28A360}" type="par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11D94AC4-5FA3-4BE0-AFCD-8825DC440B0F}" type="sib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6C61FBC0-C8E6-441A-8F40-23567CA27BDF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表现迭代</a:t>
          </a:r>
          <a:endParaRPr lang="zh-CN" altLang="en-US" dirty="0"/>
        </a:p>
      </dgm:t>
    </dgm:pt>
    <dgm:pt modelId="{4EEDD054-B603-4E5D-B263-E1BA4FA0C291}" type="par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C7524695-07B3-4DFF-8E9E-A9490CD93DBC}" type="sib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7C626160-961E-4D9A-B21A-37D3C5F7D3D2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边界优化</a:t>
          </a:r>
          <a:endParaRPr lang="zh-CN" altLang="en-US" dirty="0"/>
        </a:p>
      </dgm:t>
    </dgm:pt>
    <dgm:pt modelId="{A3E6A751-2244-4236-8FF5-455C6751C354}" type="par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B80FB77B-1B13-4B5A-BD6F-91BD79121A2A}" type="sib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F20245AD-DF8F-42C8-A947-C271FC98A0FC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网络优化</a:t>
          </a:r>
          <a:endParaRPr lang="zh-CN" altLang="en-US" dirty="0"/>
        </a:p>
      </dgm:t>
    </dgm:pt>
    <dgm:pt modelId="{51EB6B47-012B-433A-861F-3622BA3B078E}" type="par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D0B397B1-6B70-47C8-B166-D77BEAE1E8FD}" type="sib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A15E2759-5532-4AB7-8D81-827652C6AA66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 smtClean="0"/>
            <a:t>能力贡献</a:t>
          </a:r>
          <a:endParaRPr lang="zh-CN" altLang="en-US" dirty="0"/>
        </a:p>
      </dgm:t>
    </dgm:pt>
    <dgm:pt modelId="{1E6415AC-D5EE-4166-BBFA-406BD0945B89}" type="par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54C54C37-0710-4A58-BDB5-E58E97058B0D}" type="sib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638C01B1-5863-4EE5-A82F-A9DE41A2AD3E}" type="pres">
      <dgm:prSet presAssocID="{2803EE5B-6B84-467A-A654-5B1868CC78F9}" presName="Name0" presStyleCnt="0">
        <dgm:presLayoutVars>
          <dgm:dir/>
          <dgm:animLvl val="lvl"/>
          <dgm:resizeHandles val="exact"/>
        </dgm:presLayoutVars>
      </dgm:prSet>
      <dgm:spPr/>
    </dgm:pt>
    <dgm:pt modelId="{62FEDD02-585D-48A0-9E22-E9DEE46274B1}" type="pres">
      <dgm:prSet presAssocID="{D318973A-07EA-4C17-AF02-D662EF26E4B4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9B2A03-81D4-4632-B488-AA20093C08F8}" type="pres">
      <dgm:prSet presAssocID="{5A951A9B-C12F-48B8-A74E-94DAA613795C}" presName="parTxOnlySpace" presStyleCnt="0"/>
      <dgm:spPr/>
    </dgm:pt>
    <dgm:pt modelId="{2BA3F3D9-866C-444A-9FFB-3EC8A93E8ABB}" type="pres">
      <dgm:prSet presAssocID="{4E6272A7-9C4C-4447-876A-7B5C240B9DE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27FBB-8B15-4779-AAFC-CFAFF923555A}" type="pres">
      <dgm:prSet presAssocID="{AD6334A8-3F7C-460A-A661-03E5466DF36F}" presName="parTxOnlySpace" presStyleCnt="0"/>
      <dgm:spPr/>
    </dgm:pt>
    <dgm:pt modelId="{365A819A-7641-4681-B32C-4557F11E3664}" type="pres">
      <dgm:prSet presAssocID="{D5C13F04-A1E7-4911-B6BF-9E28585E8E57}" presName="parTxOnly" presStyleLbl="node1" presStyleIdx="2" presStyleCnt="7" custLinFactNeighborX="47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B2F8AA-EC0F-4E3A-BF5E-19EF46B44FF7}" type="pres">
      <dgm:prSet presAssocID="{11D94AC4-5FA3-4BE0-AFCD-8825DC440B0F}" presName="parTxOnlySpace" presStyleCnt="0"/>
      <dgm:spPr/>
    </dgm:pt>
    <dgm:pt modelId="{DE3E787B-7269-45A0-B5CD-16A60D675438}" type="pres">
      <dgm:prSet presAssocID="{6C61FBC0-C8E6-441A-8F40-23567CA27BDF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EC0463-0F47-49A6-94AD-81C38188124C}" type="pres">
      <dgm:prSet presAssocID="{C7524695-07B3-4DFF-8E9E-A9490CD93DBC}" presName="parTxOnlySpace" presStyleCnt="0"/>
      <dgm:spPr/>
    </dgm:pt>
    <dgm:pt modelId="{9DC27DA1-375A-4DA5-BB10-730CF72AB004}" type="pres">
      <dgm:prSet presAssocID="{7C626160-961E-4D9A-B21A-37D3C5F7D3D2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D82792-C682-4139-B212-37DAAA146926}" type="pres">
      <dgm:prSet presAssocID="{B80FB77B-1B13-4B5A-BD6F-91BD79121A2A}" presName="parTxOnlySpace" presStyleCnt="0"/>
      <dgm:spPr/>
    </dgm:pt>
    <dgm:pt modelId="{BACF0D4D-3ED8-4B46-8F87-EC0B2E075178}" type="pres">
      <dgm:prSet presAssocID="{F20245AD-DF8F-42C8-A947-C271FC98A0F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F23E86-6568-40E6-A324-7F807D27D451}" type="pres">
      <dgm:prSet presAssocID="{D0B397B1-6B70-47C8-B166-D77BEAE1E8FD}" presName="parTxOnlySpace" presStyleCnt="0"/>
      <dgm:spPr/>
    </dgm:pt>
    <dgm:pt modelId="{F1900E52-4BFB-4E1C-B9AC-1216542E0DC6}" type="pres">
      <dgm:prSet presAssocID="{A15E2759-5532-4AB7-8D81-827652C6AA6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095949-1BCC-489E-A4EB-2C09337DF422}" type="presOf" srcId="{4E6272A7-9C4C-4447-876A-7B5C240B9DE6}" destId="{2BA3F3D9-866C-444A-9FFB-3EC8A93E8ABB}" srcOrd="0" destOrd="0" presId="urn:microsoft.com/office/officeart/2005/8/layout/chevron1"/>
    <dgm:cxn modelId="{9FED6E83-AD3E-461C-BBA6-953F07B80BD3}" srcId="{2803EE5B-6B84-467A-A654-5B1868CC78F9}" destId="{6C61FBC0-C8E6-441A-8F40-23567CA27BDF}" srcOrd="3" destOrd="0" parTransId="{4EEDD054-B603-4E5D-B263-E1BA4FA0C291}" sibTransId="{C7524695-07B3-4DFF-8E9E-A9490CD93DBC}"/>
    <dgm:cxn modelId="{4280598F-FC5A-4FC7-BC03-1CB9E5B3FA6E}" srcId="{2803EE5B-6B84-467A-A654-5B1868CC78F9}" destId="{D318973A-07EA-4C17-AF02-D662EF26E4B4}" srcOrd="0" destOrd="0" parTransId="{023FACF4-0147-4828-8680-9B7D2B21FA67}" sibTransId="{5A951A9B-C12F-48B8-A74E-94DAA613795C}"/>
    <dgm:cxn modelId="{21E3F7B4-55CF-4452-95B7-039977DDD2F0}" type="presOf" srcId="{D5C13F04-A1E7-4911-B6BF-9E28585E8E57}" destId="{365A819A-7641-4681-B32C-4557F11E3664}" srcOrd="0" destOrd="0" presId="urn:microsoft.com/office/officeart/2005/8/layout/chevron1"/>
    <dgm:cxn modelId="{5D9265FD-0069-46AA-B86C-09896C6CCE73}" type="presOf" srcId="{A15E2759-5532-4AB7-8D81-827652C6AA66}" destId="{F1900E52-4BFB-4E1C-B9AC-1216542E0DC6}" srcOrd="0" destOrd="0" presId="urn:microsoft.com/office/officeart/2005/8/layout/chevron1"/>
    <dgm:cxn modelId="{C6B15F7F-8F55-4BC3-B729-27B2CB02271D}" type="presOf" srcId="{7C626160-961E-4D9A-B21A-37D3C5F7D3D2}" destId="{9DC27DA1-375A-4DA5-BB10-730CF72AB004}" srcOrd="0" destOrd="0" presId="urn:microsoft.com/office/officeart/2005/8/layout/chevron1"/>
    <dgm:cxn modelId="{6FFDEC37-3417-4226-A01E-83A9E86AFA81}" type="presOf" srcId="{2803EE5B-6B84-467A-A654-5B1868CC78F9}" destId="{638C01B1-5863-4EE5-A82F-A9DE41A2AD3E}" srcOrd="0" destOrd="0" presId="urn:microsoft.com/office/officeart/2005/8/layout/chevron1"/>
    <dgm:cxn modelId="{36CD99A0-0975-4BEB-B95E-02464A1A053F}" type="presOf" srcId="{F20245AD-DF8F-42C8-A947-C271FC98A0FC}" destId="{BACF0D4D-3ED8-4B46-8F87-EC0B2E075178}" srcOrd="0" destOrd="0" presId="urn:microsoft.com/office/officeart/2005/8/layout/chevron1"/>
    <dgm:cxn modelId="{6607E04B-60BD-4366-8AA4-B543D5779E94}" type="presOf" srcId="{D318973A-07EA-4C17-AF02-D662EF26E4B4}" destId="{62FEDD02-585D-48A0-9E22-E9DEE46274B1}" srcOrd="0" destOrd="0" presId="urn:microsoft.com/office/officeart/2005/8/layout/chevron1"/>
    <dgm:cxn modelId="{F0654449-D1F7-4699-AD0A-DF763806066A}" srcId="{2803EE5B-6B84-467A-A654-5B1868CC78F9}" destId="{F20245AD-DF8F-42C8-A947-C271FC98A0FC}" srcOrd="5" destOrd="0" parTransId="{51EB6B47-012B-433A-861F-3622BA3B078E}" sibTransId="{D0B397B1-6B70-47C8-B166-D77BEAE1E8FD}"/>
    <dgm:cxn modelId="{1A28F19F-3B9E-473D-8AB9-CFC3427D22FA}" srcId="{2803EE5B-6B84-467A-A654-5B1868CC78F9}" destId="{7C626160-961E-4D9A-B21A-37D3C5F7D3D2}" srcOrd="4" destOrd="0" parTransId="{A3E6A751-2244-4236-8FF5-455C6751C354}" sibTransId="{B80FB77B-1B13-4B5A-BD6F-91BD79121A2A}"/>
    <dgm:cxn modelId="{4701E9C7-73AF-42D2-898E-44BF72033428}" srcId="{2803EE5B-6B84-467A-A654-5B1868CC78F9}" destId="{D5C13F04-A1E7-4911-B6BF-9E28585E8E57}" srcOrd="2" destOrd="0" parTransId="{14FEB07C-C18A-4AF0-BA66-F10E7E28A360}" sibTransId="{11D94AC4-5FA3-4BE0-AFCD-8825DC440B0F}"/>
    <dgm:cxn modelId="{F0125C4E-AED3-4D0F-B526-66EA57670E1B}" srcId="{2803EE5B-6B84-467A-A654-5B1868CC78F9}" destId="{4E6272A7-9C4C-4447-876A-7B5C240B9DE6}" srcOrd="1" destOrd="0" parTransId="{40669508-4BC7-4CB2-A066-AC792795D2AC}" sibTransId="{AD6334A8-3F7C-460A-A661-03E5466DF36F}"/>
    <dgm:cxn modelId="{595D6598-C25A-4053-A024-9EBBEC10ACB7}" type="presOf" srcId="{6C61FBC0-C8E6-441A-8F40-23567CA27BDF}" destId="{DE3E787B-7269-45A0-B5CD-16A60D675438}" srcOrd="0" destOrd="0" presId="urn:microsoft.com/office/officeart/2005/8/layout/chevron1"/>
    <dgm:cxn modelId="{A709AF57-6D12-486B-A98F-34D406AE0119}" srcId="{2803EE5B-6B84-467A-A654-5B1868CC78F9}" destId="{A15E2759-5532-4AB7-8D81-827652C6AA66}" srcOrd="6" destOrd="0" parTransId="{1E6415AC-D5EE-4166-BBFA-406BD0945B89}" sibTransId="{54C54C37-0710-4A58-BDB5-E58E97058B0D}"/>
    <dgm:cxn modelId="{78782B97-1B28-4F01-BD32-5BC57B3D8F90}" type="presParOf" srcId="{638C01B1-5863-4EE5-A82F-A9DE41A2AD3E}" destId="{62FEDD02-585D-48A0-9E22-E9DEE46274B1}" srcOrd="0" destOrd="0" presId="urn:microsoft.com/office/officeart/2005/8/layout/chevron1"/>
    <dgm:cxn modelId="{66EE6D55-E630-4DFB-AB11-0BD76D955FEF}" type="presParOf" srcId="{638C01B1-5863-4EE5-A82F-A9DE41A2AD3E}" destId="{B69B2A03-81D4-4632-B488-AA20093C08F8}" srcOrd="1" destOrd="0" presId="urn:microsoft.com/office/officeart/2005/8/layout/chevron1"/>
    <dgm:cxn modelId="{5FF11EF9-888E-42F0-876B-E33F73842AA3}" type="presParOf" srcId="{638C01B1-5863-4EE5-A82F-A9DE41A2AD3E}" destId="{2BA3F3D9-866C-444A-9FFB-3EC8A93E8ABB}" srcOrd="2" destOrd="0" presId="urn:microsoft.com/office/officeart/2005/8/layout/chevron1"/>
    <dgm:cxn modelId="{849E9AB9-6A19-4D45-931E-00510E7432DE}" type="presParOf" srcId="{638C01B1-5863-4EE5-A82F-A9DE41A2AD3E}" destId="{B0427FBB-8B15-4779-AAFC-CFAFF923555A}" srcOrd="3" destOrd="0" presId="urn:microsoft.com/office/officeart/2005/8/layout/chevron1"/>
    <dgm:cxn modelId="{1D81FE85-831E-4AC0-8528-DFC07C18EFA9}" type="presParOf" srcId="{638C01B1-5863-4EE5-A82F-A9DE41A2AD3E}" destId="{365A819A-7641-4681-B32C-4557F11E3664}" srcOrd="4" destOrd="0" presId="urn:microsoft.com/office/officeart/2005/8/layout/chevron1"/>
    <dgm:cxn modelId="{C6677FDA-131D-484C-ADFF-4E7F36154AD5}" type="presParOf" srcId="{638C01B1-5863-4EE5-A82F-A9DE41A2AD3E}" destId="{7CB2F8AA-EC0F-4E3A-BF5E-19EF46B44FF7}" srcOrd="5" destOrd="0" presId="urn:microsoft.com/office/officeart/2005/8/layout/chevron1"/>
    <dgm:cxn modelId="{E5F6E4AF-2D3A-42EB-9010-B3238F73B709}" type="presParOf" srcId="{638C01B1-5863-4EE5-A82F-A9DE41A2AD3E}" destId="{DE3E787B-7269-45A0-B5CD-16A60D675438}" srcOrd="6" destOrd="0" presId="urn:microsoft.com/office/officeart/2005/8/layout/chevron1"/>
    <dgm:cxn modelId="{EE67B96F-4F8A-49DB-9FB9-3965910C2C6C}" type="presParOf" srcId="{638C01B1-5863-4EE5-A82F-A9DE41A2AD3E}" destId="{59EC0463-0F47-49A6-94AD-81C38188124C}" srcOrd="7" destOrd="0" presId="urn:microsoft.com/office/officeart/2005/8/layout/chevron1"/>
    <dgm:cxn modelId="{735379A2-36BA-4BB8-8797-031BE53FC54D}" type="presParOf" srcId="{638C01B1-5863-4EE5-A82F-A9DE41A2AD3E}" destId="{9DC27DA1-375A-4DA5-BB10-730CF72AB004}" srcOrd="8" destOrd="0" presId="urn:microsoft.com/office/officeart/2005/8/layout/chevron1"/>
    <dgm:cxn modelId="{E6880619-F2B2-410E-B29D-3B82940A126B}" type="presParOf" srcId="{638C01B1-5863-4EE5-A82F-A9DE41A2AD3E}" destId="{E9D82792-C682-4139-B212-37DAAA146926}" srcOrd="9" destOrd="0" presId="urn:microsoft.com/office/officeart/2005/8/layout/chevron1"/>
    <dgm:cxn modelId="{D45B829C-598C-4FA2-B15B-CBF63AC4FD64}" type="presParOf" srcId="{638C01B1-5863-4EE5-A82F-A9DE41A2AD3E}" destId="{BACF0D4D-3ED8-4B46-8F87-EC0B2E075178}" srcOrd="10" destOrd="0" presId="urn:microsoft.com/office/officeart/2005/8/layout/chevron1"/>
    <dgm:cxn modelId="{BFD252B4-674F-4DA6-90EB-7641B40810C3}" type="presParOf" srcId="{638C01B1-5863-4EE5-A82F-A9DE41A2AD3E}" destId="{3FF23E86-6568-40E6-A324-7F807D27D451}" srcOrd="11" destOrd="0" presId="urn:microsoft.com/office/officeart/2005/8/layout/chevron1"/>
    <dgm:cxn modelId="{E7F00358-C15E-49AE-8D03-9912CB047028}" type="presParOf" srcId="{638C01B1-5863-4EE5-A82F-A9DE41A2AD3E}" destId="{F1900E52-4BFB-4E1C-B9AC-1216542E0DC6}" srcOrd="12" destOrd="0" presId="urn:microsoft.com/office/officeart/2005/8/layout/chevron1"/>
  </dgm:cxnLst>
  <dgm:bg/>
  <dgm:whole>
    <a:ln>
      <a:solidFill>
        <a:schemeClr val="bg1">
          <a:lumMod val="65000"/>
        </a:schemeClr>
      </a:solidFill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2803EE5B-6B84-467A-A654-5B1868CC78F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318973A-07EA-4C17-AF02-D662EF26E4B4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项目经验</a:t>
          </a:r>
          <a:endParaRPr lang="zh-CN" altLang="en-US" dirty="0"/>
        </a:p>
      </dgm:t>
    </dgm:pt>
    <dgm:pt modelId="{023FACF4-0147-4828-8680-9B7D2B21FA67}" type="par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5A951A9B-C12F-48B8-A74E-94DAA613795C}" type="sib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4E6272A7-9C4C-4447-876A-7B5C240B9DE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工作概览</a:t>
          </a:r>
          <a:endParaRPr lang="zh-CN" altLang="en-US" dirty="0"/>
        </a:p>
      </dgm:t>
    </dgm:pt>
    <dgm:pt modelId="{40669508-4BC7-4CB2-A066-AC792795D2AC}" type="par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AD6334A8-3F7C-460A-A661-03E5466DF36F}" type="sib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D5C13F04-A1E7-4911-B6BF-9E28585E8E57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逻辑迭代</a:t>
          </a:r>
          <a:endParaRPr lang="zh-CN" altLang="en-US" dirty="0"/>
        </a:p>
      </dgm:t>
    </dgm:pt>
    <dgm:pt modelId="{14FEB07C-C18A-4AF0-BA66-F10E7E28A360}" type="par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11D94AC4-5FA3-4BE0-AFCD-8825DC440B0F}" type="sib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6C61FBC0-C8E6-441A-8F40-23567CA27BDF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表现迭代</a:t>
          </a:r>
          <a:endParaRPr lang="zh-CN" altLang="en-US" dirty="0"/>
        </a:p>
      </dgm:t>
    </dgm:pt>
    <dgm:pt modelId="{4EEDD054-B603-4E5D-B263-E1BA4FA0C291}" type="par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C7524695-07B3-4DFF-8E9E-A9490CD93DBC}" type="sib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7C626160-961E-4D9A-B21A-37D3C5F7D3D2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边界优化</a:t>
          </a:r>
          <a:endParaRPr lang="zh-CN" altLang="en-US" dirty="0"/>
        </a:p>
      </dgm:t>
    </dgm:pt>
    <dgm:pt modelId="{A3E6A751-2244-4236-8FF5-455C6751C354}" type="par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B80FB77B-1B13-4B5A-BD6F-91BD79121A2A}" type="sib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F20245AD-DF8F-42C8-A947-C271FC98A0FC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网络优化</a:t>
          </a:r>
          <a:endParaRPr lang="zh-CN" altLang="en-US" dirty="0"/>
        </a:p>
      </dgm:t>
    </dgm:pt>
    <dgm:pt modelId="{51EB6B47-012B-433A-861F-3622BA3B078E}" type="par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D0B397B1-6B70-47C8-B166-D77BEAE1E8FD}" type="sib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A15E2759-5532-4AB7-8D81-827652C6AA66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 smtClean="0"/>
            <a:t>能力贡献</a:t>
          </a:r>
          <a:endParaRPr lang="zh-CN" altLang="en-US" dirty="0"/>
        </a:p>
      </dgm:t>
    </dgm:pt>
    <dgm:pt modelId="{1E6415AC-D5EE-4166-BBFA-406BD0945B89}" type="par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54C54C37-0710-4A58-BDB5-E58E97058B0D}" type="sib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638C01B1-5863-4EE5-A82F-A9DE41A2AD3E}" type="pres">
      <dgm:prSet presAssocID="{2803EE5B-6B84-467A-A654-5B1868CC78F9}" presName="Name0" presStyleCnt="0">
        <dgm:presLayoutVars>
          <dgm:dir/>
          <dgm:animLvl val="lvl"/>
          <dgm:resizeHandles val="exact"/>
        </dgm:presLayoutVars>
      </dgm:prSet>
      <dgm:spPr/>
    </dgm:pt>
    <dgm:pt modelId="{62FEDD02-585D-48A0-9E22-E9DEE46274B1}" type="pres">
      <dgm:prSet presAssocID="{D318973A-07EA-4C17-AF02-D662EF26E4B4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9B2A03-81D4-4632-B488-AA20093C08F8}" type="pres">
      <dgm:prSet presAssocID="{5A951A9B-C12F-48B8-A74E-94DAA613795C}" presName="parTxOnlySpace" presStyleCnt="0"/>
      <dgm:spPr/>
    </dgm:pt>
    <dgm:pt modelId="{2BA3F3D9-866C-444A-9FFB-3EC8A93E8ABB}" type="pres">
      <dgm:prSet presAssocID="{4E6272A7-9C4C-4447-876A-7B5C240B9DE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27FBB-8B15-4779-AAFC-CFAFF923555A}" type="pres">
      <dgm:prSet presAssocID="{AD6334A8-3F7C-460A-A661-03E5466DF36F}" presName="parTxOnlySpace" presStyleCnt="0"/>
      <dgm:spPr/>
    </dgm:pt>
    <dgm:pt modelId="{365A819A-7641-4681-B32C-4557F11E3664}" type="pres">
      <dgm:prSet presAssocID="{D5C13F04-A1E7-4911-B6BF-9E28585E8E57}" presName="parTxOnly" presStyleLbl="node1" presStyleIdx="2" presStyleCnt="7" custLinFactNeighborX="47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B2F8AA-EC0F-4E3A-BF5E-19EF46B44FF7}" type="pres">
      <dgm:prSet presAssocID="{11D94AC4-5FA3-4BE0-AFCD-8825DC440B0F}" presName="parTxOnlySpace" presStyleCnt="0"/>
      <dgm:spPr/>
    </dgm:pt>
    <dgm:pt modelId="{DE3E787B-7269-45A0-B5CD-16A60D675438}" type="pres">
      <dgm:prSet presAssocID="{6C61FBC0-C8E6-441A-8F40-23567CA27BDF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EC0463-0F47-49A6-94AD-81C38188124C}" type="pres">
      <dgm:prSet presAssocID="{C7524695-07B3-4DFF-8E9E-A9490CD93DBC}" presName="parTxOnlySpace" presStyleCnt="0"/>
      <dgm:spPr/>
    </dgm:pt>
    <dgm:pt modelId="{9DC27DA1-375A-4DA5-BB10-730CF72AB004}" type="pres">
      <dgm:prSet presAssocID="{7C626160-961E-4D9A-B21A-37D3C5F7D3D2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D82792-C682-4139-B212-37DAAA146926}" type="pres">
      <dgm:prSet presAssocID="{B80FB77B-1B13-4B5A-BD6F-91BD79121A2A}" presName="parTxOnlySpace" presStyleCnt="0"/>
      <dgm:spPr/>
    </dgm:pt>
    <dgm:pt modelId="{BACF0D4D-3ED8-4B46-8F87-EC0B2E075178}" type="pres">
      <dgm:prSet presAssocID="{F20245AD-DF8F-42C8-A947-C271FC98A0F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F23E86-6568-40E6-A324-7F807D27D451}" type="pres">
      <dgm:prSet presAssocID="{D0B397B1-6B70-47C8-B166-D77BEAE1E8FD}" presName="parTxOnlySpace" presStyleCnt="0"/>
      <dgm:spPr/>
    </dgm:pt>
    <dgm:pt modelId="{F1900E52-4BFB-4E1C-B9AC-1216542E0DC6}" type="pres">
      <dgm:prSet presAssocID="{A15E2759-5532-4AB7-8D81-827652C6AA6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10F5B82-84AA-4105-B093-D7F567B14F1A}" type="presOf" srcId="{6C61FBC0-C8E6-441A-8F40-23567CA27BDF}" destId="{DE3E787B-7269-45A0-B5CD-16A60D675438}" srcOrd="0" destOrd="0" presId="urn:microsoft.com/office/officeart/2005/8/layout/chevron1"/>
    <dgm:cxn modelId="{66CE3FB6-CB85-4F6E-82A9-23EE47A5BAB2}" type="presOf" srcId="{D318973A-07EA-4C17-AF02-D662EF26E4B4}" destId="{62FEDD02-585D-48A0-9E22-E9DEE46274B1}" srcOrd="0" destOrd="0" presId="urn:microsoft.com/office/officeart/2005/8/layout/chevron1"/>
    <dgm:cxn modelId="{9FED6E83-AD3E-461C-BBA6-953F07B80BD3}" srcId="{2803EE5B-6B84-467A-A654-5B1868CC78F9}" destId="{6C61FBC0-C8E6-441A-8F40-23567CA27BDF}" srcOrd="3" destOrd="0" parTransId="{4EEDD054-B603-4E5D-B263-E1BA4FA0C291}" sibTransId="{C7524695-07B3-4DFF-8E9E-A9490CD93DBC}"/>
    <dgm:cxn modelId="{4280598F-FC5A-4FC7-BC03-1CB9E5B3FA6E}" srcId="{2803EE5B-6B84-467A-A654-5B1868CC78F9}" destId="{D318973A-07EA-4C17-AF02-D662EF26E4B4}" srcOrd="0" destOrd="0" parTransId="{023FACF4-0147-4828-8680-9B7D2B21FA67}" sibTransId="{5A951A9B-C12F-48B8-A74E-94DAA613795C}"/>
    <dgm:cxn modelId="{BF99A74C-E2BD-433F-AE8D-9D6737C1F68B}" type="presOf" srcId="{2803EE5B-6B84-467A-A654-5B1868CC78F9}" destId="{638C01B1-5863-4EE5-A82F-A9DE41A2AD3E}" srcOrd="0" destOrd="0" presId="urn:microsoft.com/office/officeart/2005/8/layout/chevron1"/>
    <dgm:cxn modelId="{F0654449-D1F7-4699-AD0A-DF763806066A}" srcId="{2803EE5B-6B84-467A-A654-5B1868CC78F9}" destId="{F20245AD-DF8F-42C8-A947-C271FC98A0FC}" srcOrd="5" destOrd="0" parTransId="{51EB6B47-012B-433A-861F-3622BA3B078E}" sibTransId="{D0B397B1-6B70-47C8-B166-D77BEAE1E8FD}"/>
    <dgm:cxn modelId="{1A28F19F-3B9E-473D-8AB9-CFC3427D22FA}" srcId="{2803EE5B-6B84-467A-A654-5B1868CC78F9}" destId="{7C626160-961E-4D9A-B21A-37D3C5F7D3D2}" srcOrd="4" destOrd="0" parTransId="{A3E6A751-2244-4236-8FF5-455C6751C354}" sibTransId="{B80FB77B-1B13-4B5A-BD6F-91BD79121A2A}"/>
    <dgm:cxn modelId="{F4A90B8A-3EF6-499A-918B-813784613C70}" type="presOf" srcId="{D5C13F04-A1E7-4911-B6BF-9E28585E8E57}" destId="{365A819A-7641-4681-B32C-4557F11E3664}" srcOrd="0" destOrd="0" presId="urn:microsoft.com/office/officeart/2005/8/layout/chevron1"/>
    <dgm:cxn modelId="{DE99E30C-DCC5-43A1-B1EB-85785563C8D6}" type="presOf" srcId="{7C626160-961E-4D9A-B21A-37D3C5F7D3D2}" destId="{9DC27DA1-375A-4DA5-BB10-730CF72AB004}" srcOrd="0" destOrd="0" presId="urn:microsoft.com/office/officeart/2005/8/layout/chevron1"/>
    <dgm:cxn modelId="{3CBCE1EF-FF45-4BC3-9E62-DD0A1D3F1830}" type="presOf" srcId="{4E6272A7-9C4C-4447-876A-7B5C240B9DE6}" destId="{2BA3F3D9-866C-444A-9FFB-3EC8A93E8ABB}" srcOrd="0" destOrd="0" presId="urn:microsoft.com/office/officeart/2005/8/layout/chevron1"/>
    <dgm:cxn modelId="{FDF83A51-4AAB-4431-A3F4-4E301C5D1945}" type="presOf" srcId="{A15E2759-5532-4AB7-8D81-827652C6AA66}" destId="{F1900E52-4BFB-4E1C-B9AC-1216542E0DC6}" srcOrd="0" destOrd="0" presId="urn:microsoft.com/office/officeart/2005/8/layout/chevron1"/>
    <dgm:cxn modelId="{01E682C3-393E-487D-9439-B6551F718969}" type="presOf" srcId="{F20245AD-DF8F-42C8-A947-C271FC98A0FC}" destId="{BACF0D4D-3ED8-4B46-8F87-EC0B2E075178}" srcOrd="0" destOrd="0" presId="urn:microsoft.com/office/officeart/2005/8/layout/chevron1"/>
    <dgm:cxn modelId="{4701E9C7-73AF-42D2-898E-44BF72033428}" srcId="{2803EE5B-6B84-467A-A654-5B1868CC78F9}" destId="{D5C13F04-A1E7-4911-B6BF-9E28585E8E57}" srcOrd="2" destOrd="0" parTransId="{14FEB07C-C18A-4AF0-BA66-F10E7E28A360}" sibTransId="{11D94AC4-5FA3-4BE0-AFCD-8825DC440B0F}"/>
    <dgm:cxn modelId="{F0125C4E-AED3-4D0F-B526-66EA57670E1B}" srcId="{2803EE5B-6B84-467A-A654-5B1868CC78F9}" destId="{4E6272A7-9C4C-4447-876A-7B5C240B9DE6}" srcOrd="1" destOrd="0" parTransId="{40669508-4BC7-4CB2-A066-AC792795D2AC}" sibTransId="{AD6334A8-3F7C-460A-A661-03E5466DF36F}"/>
    <dgm:cxn modelId="{A709AF57-6D12-486B-A98F-34D406AE0119}" srcId="{2803EE5B-6B84-467A-A654-5B1868CC78F9}" destId="{A15E2759-5532-4AB7-8D81-827652C6AA66}" srcOrd="6" destOrd="0" parTransId="{1E6415AC-D5EE-4166-BBFA-406BD0945B89}" sibTransId="{54C54C37-0710-4A58-BDB5-E58E97058B0D}"/>
    <dgm:cxn modelId="{2E0865B2-EBC1-482D-A241-C6CECEBD5591}" type="presParOf" srcId="{638C01B1-5863-4EE5-A82F-A9DE41A2AD3E}" destId="{62FEDD02-585D-48A0-9E22-E9DEE46274B1}" srcOrd="0" destOrd="0" presId="urn:microsoft.com/office/officeart/2005/8/layout/chevron1"/>
    <dgm:cxn modelId="{90746ECE-30E7-49BA-A05E-9915D6EE334C}" type="presParOf" srcId="{638C01B1-5863-4EE5-A82F-A9DE41A2AD3E}" destId="{B69B2A03-81D4-4632-B488-AA20093C08F8}" srcOrd="1" destOrd="0" presId="urn:microsoft.com/office/officeart/2005/8/layout/chevron1"/>
    <dgm:cxn modelId="{E9F27B51-F282-482C-907B-E064761E258B}" type="presParOf" srcId="{638C01B1-5863-4EE5-A82F-A9DE41A2AD3E}" destId="{2BA3F3D9-866C-444A-9FFB-3EC8A93E8ABB}" srcOrd="2" destOrd="0" presId="urn:microsoft.com/office/officeart/2005/8/layout/chevron1"/>
    <dgm:cxn modelId="{9A5EA2E1-B9FA-4B97-9A1B-B11151B19E93}" type="presParOf" srcId="{638C01B1-5863-4EE5-A82F-A9DE41A2AD3E}" destId="{B0427FBB-8B15-4779-AAFC-CFAFF923555A}" srcOrd="3" destOrd="0" presId="urn:microsoft.com/office/officeart/2005/8/layout/chevron1"/>
    <dgm:cxn modelId="{FB99E006-DFF5-424F-BD20-AD72ED7623BA}" type="presParOf" srcId="{638C01B1-5863-4EE5-A82F-A9DE41A2AD3E}" destId="{365A819A-7641-4681-B32C-4557F11E3664}" srcOrd="4" destOrd="0" presId="urn:microsoft.com/office/officeart/2005/8/layout/chevron1"/>
    <dgm:cxn modelId="{B7367AFD-C2A7-453A-ACF5-5703D46ADA02}" type="presParOf" srcId="{638C01B1-5863-4EE5-A82F-A9DE41A2AD3E}" destId="{7CB2F8AA-EC0F-4E3A-BF5E-19EF46B44FF7}" srcOrd="5" destOrd="0" presId="urn:microsoft.com/office/officeart/2005/8/layout/chevron1"/>
    <dgm:cxn modelId="{67E6D680-E02C-48A8-A476-2A51E9CA5E24}" type="presParOf" srcId="{638C01B1-5863-4EE5-A82F-A9DE41A2AD3E}" destId="{DE3E787B-7269-45A0-B5CD-16A60D675438}" srcOrd="6" destOrd="0" presId="urn:microsoft.com/office/officeart/2005/8/layout/chevron1"/>
    <dgm:cxn modelId="{603DDE5C-02EE-4CA8-87F0-A6248543098B}" type="presParOf" srcId="{638C01B1-5863-4EE5-A82F-A9DE41A2AD3E}" destId="{59EC0463-0F47-49A6-94AD-81C38188124C}" srcOrd="7" destOrd="0" presId="urn:microsoft.com/office/officeart/2005/8/layout/chevron1"/>
    <dgm:cxn modelId="{7595830A-1AD8-41B8-817A-8E1CCA364D5C}" type="presParOf" srcId="{638C01B1-5863-4EE5-A82F-A9DE41A2AD3E}" destId="{9DC27DA1-375A-4DA5-BB10-730CF72AB004}" srcOrd="8" destOrd="0" presId="urn:microsoft.com/office/officeart/2005/8/layout/chevron1"/>
    <dgm:cxn modelId="{C949885D-FA33-4854-B5F4-2EEC3169135A}" type="presParOf" srcId="{638C01B1-5863-4EE5-A82F-A9DE41A2AD3E}" destId="{E9D82792-C682-4139-B212-37DAAA146926}" srcOrd="9" destOrd="0" presId="urn:microsoft.com/office/officeart/2005/8/layout/chevron1"/>
    <dgm:cxn modelId="{770FEAF6-8D50-4DEF-8060-F491BDDEBADA}" type="presParOf" srcId="{638C01B1-5863-4EE5-A82F-A9DE41A2AD3E}" destId="{BACF0D4D-3ED8-4B46-8F87-EC0B2E075178}" srcOrd="10" destOrd="0" presId="urn:microsoft.com/office/officeart/2005/8/layout/chevron1"/>
    <dgm:cxn modelId="{6E93E3B9-154A-45B3-9A0C-EF1A80258C55}" type="presParOf" srcId="{638C01B1-5863-4EE5-A82F-A9DE41A2AD3E}" destId="{3FF23E86-6568-40E6-A324-7F807D27D451}" srcOrd="11" destOrd="0" presId="urn:microsoft.com/office/officeart/2005/8/layout/chevron1"/>
    <dgm:cxn modelId="{BF394ECE-A3C2-4753-A46E-4C4EDBF27AD9}" type="presParOf" srcId="{638C01B1-5863-4EE5-A82F-A9DE41A2AD3E}" destId="{F1900E52-4BFB-4E1C-B9AC-1216542E0DC6}" srcOrd="12" destOrd="0" presId="urn:microsoft.com/office/officeart/2005/8/layout/chevron1"/>
  </dgm:cxnLst>
  <dgm:bg/>
  <dgm:whole>
    <a:ln>
      <a:solidFill>
        <a:schemeClr val="bg1">
          <a:lumMod val="65000"/>
        </a:schemeClr>
      </a:solidFill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2803EE5B-6B84-467A-A654-5B1868CC78F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318973A-07EA-4C17-AF02-D662EF26E4B4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项目经验</a:t>
          </a:r>
          <a:endParaRPr lang="zh-CN" altLang="en-US" dirty="0"/>
        </a:p>
      </dgm:t>
    </dgm:pt>
    <dgm:pt modelId="{023FACF4-0147-4828-8680-9B7D2B21FA67}" type="par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5A951A9B-C12F-48B8-A74E-94DAA613795C}" type="sib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4E6272A7-9C4C-4447-876A-7B5C240B9DE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工作概览</a:t>
          </a:r>
          <a:endParaRPr lang="zh-CN" altLang="en-US" dirty="0"/>
        </a:p>
      </dgm:t>
    </dgm:pt>
    <dgm:pt modelId="{40669508-4BC7-4CB2-A066-AC792795D2AC}" type="par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AD6334A8-3F7C-460A-A661-03E5466DF36F}" type="sib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D5C13F04-A1E7-4911-B6BF-9E28585E8E57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逻辑迭代</a:t>
          </a:r>
          <a:endParaRPr lang="zh-CN" altLang="en-US" dirty="0"/>
        </a:p>
      </dgm:t>
    </dgm:pt>
    <dgm:pt modelId="{14FEB07C-C18A-4AF0-BA66-F10E7E28A360}" type="par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11D94AC4-5FA3-4BE0-AFCD-8825DC440B0F}" type="sib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6C61FBC0-C8E6-441A-8F40-23567CA27BDF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表现迭代</a:t>
          </a:r>
          <a:endParaRPr lang="zh-CN" altLang="en-US" dirty="0"/>
        </a:p>
      </dgm:t>
    </dgm:pt>
    <dgm:pt modelId="{4EEDD054-B603-4E5D-B263-E1BA4FA0C291}" type="par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C7524695-07B3-4DFF-8E9E-A9490CD93DBC}" type="sib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7C626160-961E-4D9A-B21A-37D3C5F7D3D2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边界优化</a:t>
          </a:r>
          <a:endParaRPr lang="zh-CN" altLang="en-US" dirty="0"/>
        </a:p>
      </dgm:t>
    </dgm:pt>
    <dgm:pt modelId="{A3E6A751-2244-4236-8FF5-455C6751C354}" type="par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B80FB77B-1B13-4B5A-BD6F-91BD79121A2A}" type="sib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F20245AD-DF8F-42C8-A947-C271FC98A0FC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网络优化</a:t>
          </a:r>
          <a:endParaRPr lang="zh-CN" altLang="en-US" dirty="0"/>
        </a:p>
      </dgm:t>
    </dgm:pt>
    <dgm:pt modelId="{51EB6B47-012B-433A-861F-3622BA3B078E}" type="par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D0B397B1-6B70-47C8-B166-D77BEAE1E8FD}" type="sib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A15E2759-5532-4AB7-8D81-827652C6AA66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 smtClean="0"/>
            <a:t>能力贡献</a:t>
          </a:r>
          <a:endParaRPr lang="zh-CN" altLang="en-US" dirty="0"/>
        </a:p>
      </dgm:t>
    </dgm:pt>
    <dgm:pt modelId="{1E6415AC-D5EE-4166-BBFA-406BD0945B89}" type="par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54C54C37-0710-4A58-BDB5-E58E97058B0D}" type="sib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638C01B1-5863-4EE5-A82F-A9DE41A2AD3E}" type="pres">
      <dgm:prSet presAssocID="{2803EE5B-6B84-467A-A654-5B1868CC78F9}" presName="Name0" presStyleCnt="0">
        <dgm:presLayoutVars>
          <dgm:dir/>
          <dgm:animLvl val="lvl"/>
          <dgm:resizeHandles val="exact"/>
        </dgm:presLayoutVars>
      </dgm:prSet>
      <dgm:spPr/>
    </dgm:pt>
    <dgm:pt modelId="{62FEDD02-585D-48A0-9E22-E9DEE46274B1}" type="pres">
      <dgm:prSet presAssocID="{D318973A-07EA-4C17-AF02-D662EF26E4B4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9B2A03-81D4-4632-B488-AA20093C08F8}" type="pres">
      <dgm:prSet presAssocID="{5A951A9B-C12F-48B8-A74E-94DAA613795C}" presName="parTxOnlySpace" presStyleCnt="0"/>
      <dgm:spPr/>
    </dgm:pt>
    <dgm:pt modelId="{2BA3F3D9-866C-444A-9FFB-3EC8A93E8ABB}" type="pres">
      <dgm:prSet presAssocID="{4E6272A7-9C4C-4447-876A-7B5C240B9DE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27FBB-8B15-4779-AAFC-CFAFF923555A}" type="pres">
      <dgm:prSet presAssocID="{AD6334A8-3F7C-460A-A661-03E5466DF36F}" presName="parTxOnlySpace" presStyleCnt="0"/>
      <dgm:spPr/>
    </dgm:pt>
    <dgm:pt modelId="{365A819A-7641-4681-B32C-4557F11E3664}" type="pres">
      <dgm:prSet presAssocID="{D5C13F04-A1E7-4911-B6BF-9E28585E8E57}" presName="parTxOnly" presStyleLbl="node1" presStyleIdx="2" presStyleCnt="7" custLinFactNeighborX="47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B2F8AA-EC0F-4E3A-BF5E-19EF46B44FF7}" type="pres">
      <dgm:prSet presAssocID="{11D94AC4-5FA3-4BE0-AFCD-8825DC440B0F}" presName="parTxOnlySpace" presStyleCnt="0"/>
      <dgm:spPr/>
    </dgm:pt>
    <dgm:pt modelId="{DE3E787B-7269-45A0-B5CD-16A60D675438}" type="pres">
      <dgm:prSet presAssocID="{6C61FBC0-C8E6-441A-8F40-23567CA27BDF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EC0463-0F47-49A6-94AD-81C38188124C}" type="pres">
      <dgm:prSet presAssocID="{C7524695-07B3-4DFF-8E9E-A9490CD93DBC}" presName="parTxOnlySpace" presStyleCnt="0"/>
      <dgm:spPr/>
    </dgm:pt>
    <dgm:pt modelId="{9DC27DA1-375A-4DA5-BB10-730CF72AB004}" type="pres">
      <dgm:prSet presAssocID="{7C626160-961E-4D9A-B21A-37D3C5F7D3D2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D82792-C682-4139-B212-37DAAA146926}" type="pres">
      <dgm:prSet presAssocID="{B80FB77B-1B13-4B5A-BD6F-91BD79121A2A}" presName="parTxOnlySpace" presStyleCnt="0"/>
      <dgm:spPr/>
    </dgm:pt>
    <dgm:pt modelId="{BACF0D4D-3ED8-4B46-8F87-EC0B2E075178}" type="pres">
      <dgm:prSet presAssocID="{F20245AD-DF8F-42C8-A947-C271FC98A0F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F23E86-6568-40E6-A324-7F807D27D451}" type="pres">
      <dgm:prSet presAssocID="{D0B397B1-6B70-47C8-B166-D77BEAE1E8FD}" presName="parTxOnlySpace" presStyleCnt="0"/>
      <dgm:spPr/>
    </dgm:pt>
    <dgm:pt modelId="{F1900E52-4BFB-4E1C-B9AC-1216542E0DC6}" type="pres">
      <dgm:prSet presAssocID="{A15E2759-5532-4AB7-8D81-827652C6AA6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9289CFD-AF23-473D-A29A-30B72D5E0914}" type="presOf" srcId="{4E6272A7-9C4C-4447-876A-7B5C240B9DE6}" destId="{2BA3F3D9-866C-444A-9FFB-3EC8A93E8ABB}" srcOrd="0" destOrd="0" presId="urn:microsoft.com/office/officeart/2005/8/layout/chevron1"/>
    <dgm:cxn modelId="{F0125C4E-AED3-4D0F-B526-66EA57670E1B}" srcId="{2803EE5B-6B84-467A-A654-5B1868CC78F9}" destId="{4E6272A7-9C4C-4447-876A-7B5C240B9DE6}" srcOrd="1" destOrd="0" parTransId="{40669508-4BC7-4CB2-A066-AC792795D2AC}" sibTransId="{AD6334A8-3F7C-460A-A661-03E5466DF36F}"/>
    <dgm:cxn modelId="{A709AF57-6D12-486B-A98F-34D406AE0119}" srcId="{2803EE5B-6B84-467A-A654-5B1868CC78F9}" destId="{A15E2759-5532-4AB7-8D81-827652C6AA66}" srcOrd="6" destOrd="0" parTransId="{1E6415AC-D5EE-4166-BBFA-406BD0945B89}" sibTransId="{54C54C37-0710-4A58-BDB5-E58E97058B0D}"/>
    <dgm:cxn modelId="{25AC9084-19F2-42D4-8745-B444ACBEC7F4}" type="presOf" srcId="{A15E2759-5532-4AB7-8D81-827652C6AA66}" destId="{F1900E52-4BFB-4E1C-B9AC-1216542E0DC6}" srcOrd="0" destOrd="0" presId="urn:microsoft.com/office/officeart/2005/8/layout/chevron1"/>
    <dgm:cxn modelId="{F0654449-D1F7-4699-AD0A-DF763806066A}" srcId="{2803EE5B-6B84-467A-A654-5B1868CC78F9}" destId="{F20245AD-DF8F-42C8-A947-C271FC98A0FC}" srcOrd="5" destOrd="0" parTransId="{51EB6B47-012B-433A-861F-3622BA3B078E}" sibTransId="{D0B397B1-6B70-47C8-B166-D77BEAE1E8FD}"/>
    <dgm:cxn modelId="{4280598F-FC5A-4FC7-BC03-1CB9E5B3FA6E}" srcId="{2803EE5B-6B84-467A-A654-5B1868CC78F9}" destId="{D318973A-07EA-4C17-AF02-D662EF26E4B4}" srcOrd="0" destOrd="0" parTransId="{023FACF4-0147-4828-8680-9B7D2B21FA67}" sibTransId="{5A951A9B-C12F-48B8-A74E-94DAA613795C}"/>
    <dgm:cxn modelId="{7CF79A02-CF9F-4F01-AEE7-40FD9526031E}" type="presOf" srcId="{F20245AD-DF8F-42C8-A947-C271FC98A0FC}" destId="{BACF0D4D-3ED8-4B46-8F87-EC0B2E075178}" srcOrd="0" destOrd="0" presId="urn:microsoft.com/office/officeart/2005/8/layout/chevron1"/>
    <dgm:cxn modelId="{9FED6E83-AD3E-461C-BBA6-953F07B80BD3}" srcId="{2803EE5B-6B84-467A-A654-5B1868CC78F9}" destId="{6C61FBC0-C8E6-441A-8F40-23567CA27BDF}" srcOrd="3" destOrd="0" parTransId="{4EEDD054-B603-4E5D-B263-E1BA4FA0C291}" sibTransId="{C7524695-07B3-4DFF-8E9E-A9490CD93DBC}"/>
    <dgm:cxn modelId="{1A28F19F-3B9E-473D-8AB9-CFC3427D22FA}" srcId="{2803EE5B-6B84-467A-A654-5B1868CC78F9}" destId="{7C626160-961E-4D9A-B21A-37D3C5F7D3D2}" srcOrd="4" destOrd="0" parTransId="{A3E6A751-2244-4236-8FF5-455C6751C354}" sibTransId="{B80FB77B-1B13-4B5A-BD6F-91BD79121A2A}"/>
    <dgm:cxn modelId="{5605A7FA-3735-49CB-A7D0-0008355AD8FB}" type="presOf" srcId="{7C626160-961E-4D9A-B21A-37D3C5F7D3D2}" destId="{9DC27DA1-375A-4DA5-BB10-730CF72AB004}" srcOrd="0" destOrd="0" presId="urn:microsoft.com/office/officeart/2005/8/layout/chevron1"/>
    <dgm:cxn modelId="{7B0764D8-3753-4DA5-A042-422324D9905E}" type="presOf" srcId="{2803EE5B-6B84-467A-A654-5B1868CC78F9}" destId="{638C01B1-5863-4EE5-A82F-A9DE41A2AD3E}" srcOrd="0" destOrd="0" presId="urn:microsoft.com/office/officeart/2005/8/layout/chevron1"/>
    <dgm:cxn modelId="{4701E9C7-73AF-42D2-898E-44BF72033428}" srcId="{2803EE5B-6B84-467A-A654-5B1868CC78F9}" destId="{D5C13F04-A1E7-4911-B6BF-9E28585E8E57}" srcOrd="2" destOrd="0" parTransId="{14FEB07C-C18A-4AF0-BA66-F10E7E28A360}" sibTransId="{11D94AC4-5FA3-4BE0-AFCD-8825DC440B0F}"/>
    <dgm:cxn modelId="{6E8354C4-B69C-4391-8505-3E97E1CF2E32}" type="presOf" srcId="{D5C13F04-A1E7-4911-B6BF-9E28585E8E57}" destId="{365A819A-7641-4681-B32C-4557F11E3664}" srcOrd="0" destOrd="0" presId="urn:microsoft.com/office/officeart/2005/8/layout/chevron1"/>
    <dgm:cxn modelId="{0BAA9C5F-6461-4098-A0C7-BA6B51CD83A0}" type="presOf" srcId="{6C61FBC0-C8E6-441A-8F40-23567CA27BDF}" destId="{DE3E787B-7269-45A0-B5CD-16A60D675438}" srcOrd="0" destOrd="0" presId="urn:microsoft.com/office/officeart/2005/8/layout/chevron1"/>
    <dgm:cxn modelId="{B46D59D8-6713-4079-B8AE-52D5273B709F}" type="presOf" srcId="{D318973A-07EA-4C17-AF02-D662EF26E4B4}" destId="{62FEDD02-585D-48A0-9E22-E9DEE46274B1}" srcOrd="0" destOrd="0" presId="urn:microsoft.com/office/officeart/2005/8/layout/chevron1"/>
    <dgm:cxn modelId="{E8C75F25-7447-47A1-B2BA-BE3BCA6A9361}" type="presParOf" srcId="{638C01B1-5863-4EE5-A82F-A9DE41A2AD3E}" destId="{62FEDD02-585D-48A0-9E22-E9DEE46274B1}" srcOrd="0" destOrd="0" presId="urn:microsoft.com/office/officeart/2005/8/layout/chevron1"/>
    <dgm:cxn modelId="{87FC4BB7-1892-47FA-921C-CADC3B8BA76B}" type="presParOf" srcId="{638C01B1-5863-4EE5-A82F-A9DE41A2AD3E}" destId="{B69B2A03-81D4-4632-B488-AA20093C08F8}" srcOrd="1" destOrd="0" presId="urn:microsoft.com/office/officeart/2005/8/layout/chevron1"/>
    <dgm:cxn modelId="{97F6F9EE-6A8E-4047-BB3D-727EA7B63775}" type="presParOf" srcId="{638C01B1-5863-4EE5-A82F-A9DE41A2AD3E}" destId="{2BA3F3D9-866C-444A-9FFB-3EC8A93E8ABB}" srcOrd="2" destOrd="0" presId="urn:microsoft.com/office/officeart/2005/8/layout/chevron1"/>
    <dgm:cxn modelId="{1304324B-2AF3-47B3-B224-2EA6631FB7F0}" type="presParOf" srcId="{638C01B1-5863-4EE5-A82F-A9DE41A2AD3E}" destId="{B0427FBB-8B15-4779-AAFC-CFAFF923555A}" srcOrd="3" destOrd="0" presId="urn:microsoft.com/office/officeart/2005/8/layout/chevron1"/>
    <dgm:cxn modelId="{3896D8A5-15A7-4058-89A7-4E51E5E64F61}" type="presParOf" srcId="{638C01B1-5863-4EE5-A82F-A9DE41A2AD3E}" destId="{365A819A-7641-4681-B32C-4557F11E3664}" srcOrd="4" destOrd="0" presId="urn:microsoft.com/office/officeart/2005/8/layout/chevron1"/>
    <dgm:cxn modelId="{46F61BB7-7CA3-47B1-A0FC-6AC80EA29B1E}" type="presParOf" srcId="{638C01B1-5863-4EE5-A82F-A9DE41A2AD3E}" destId="{7CB2F8AA-EC0F-4E3A-BF5E-19EF46B44FF7}" srcOrd="5" destOrd="0" presId="urn:microsoft.com/office/officeart/2005/8/layout/chevron1"/>
    <dgm:cxn modelId="{43148DCE-04FD-4071-BFFB-2F5D7F5FB0B9}" type="presParOf" srcId="{638C01B1-5863-4EE5-A82F-A9DE41A2AD3E}" destId="{DE3E787B-7269-45A0-B5CD-16A60D675438}" srcOrd="6" destOrd="0" presId="urn:microsoft.com/office/officeart/2005/8/layout/chevron1"/>
    <dgm:cxn modelId="{B0C79569-7C95-47E2-8AEA-63B5266F222B}" type="presParOf" srcId="{638C01B1-5863-4EE5-A82F-A9DE41A2AD3E}" destId="{59EC0463-0F47-49A6-94AD-81C38188124C}" srcOrd="7" destOrd="0" presId="urn:microsoft.com/office/officeart/2005/8/layout/chevron1"/>
    <dgm:cxn modelId="{D3668382-0A39-4071-9230-7E6EFEF723B6}" type="presParOf" srcId="{638C01B1-5863-4EE5-A82F-A9DE41A2AD3E}" destId="{9DC27DA1-375A-4DA5-BB10-730CF72AB004}" srcOrd="8" destOrd="0" presId="urn:microsoft.com/office/officeart/2005/8/layout/chevron1"/>
    <dgm:cxn modelId="{2509A112-8296-4591-9E45-4E4731FB8D62}" type="presParOf" srcId="{638C01B1-5863-4EE5-A82F-A9DE41A2AD3E}" destId="{E9D82792-C682-4139-B212-37DAAA146926}" srcOrd="9" destOrd="0" presId="urn:microsoft.com/office/officeart/2005/8/layout/chevron1"/>
    <dgm:cxn modelId="{8392813E-D855-4830-802D-37514B4170F2}" type="presParOf" srcId="{638C01B1-5863-4EE5-A82F-A9DE41A2AD3E}" destId="{BACF0D4D-3ED8-4B46-8F87-EC0B2E075178}" srcOrd="10" destOrd="0" presId="urn:microsoft.com/office/officeart/2005/8/layout/chevron1"/>
    <dgm:cxn modelId="{A5622E84-3682-4C3D-8714-C98D81F01365}" type="presParOf" srcId="{638C01B1-5863-4EE5-A82F-A9DE41A2AD3E}" destId="{3FF23E86-6568-40E6-A324-7F807D27D451}" srcOrd="11" destOrd="0" presId="urn:microsoft.com/office/officeart/2005/8/layout/chevron1"/>
    <dgm:cxn modelId="{C213F56C-0F5C-4866-958A-440853371DA4}" type="presParOf" srcId="{638C01B1-5863-4EE5-A82F-A9DE41A2AD3E}" destId="{F1900E52-4BFB-4E1C-B9AC-1216542E0DC6}" srcOrd="12" destOrd="0" presId="urn:microsoft.com/office/officeart/2005/8/layout/chevron1"/>
  </dgm:cxnLst>
  <dgm:bg/>
  <dgm:whole>
    <a:ln>
      <a:solidFill>
        <a:schemeClr val="bg1">
          <a:lumMod val="65000"/>
        </a:schemeClr>
      </a:solidFill>
    </a:ln>
  </dgm:whole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03EE5B-6B84-467A-A654-5B1868CC78F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318973A-07EA-4C17-AF02-D662EF26E4B4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项目经验</a:t>
          </a:r>
          <a:endParaRPr lang="zh-CN" altLang="en-US" dirty="0"/>
        </a:p>
      </dgm:t>
    </dgm:pt>
    <dgm:pt modelId="{023FACF4-0147-4828-8680-9B7D2B21FA67}" type="par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5A951A9B-C12F-48B8-A74E-94DAA613795C}" type="sib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4E6272A7-9C4C-4447-876A-7B5C240B9DE6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 smtClean="0"/>
            <a:t>工作概览</a:t>
          </a:r>
          <a:endParaRPr lang="zh-CN" altLang="en-US" dirty="0"/>
        </a:p>
      </dgm:t>
    </dgm:pt>
    <dgm:pt modelId="{40669508-4BC7-4CB2-A066-AC792795D2AC}" type="par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AD6334A8-3F7C-460A-A661-03E5466DF36F}" type="sib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D5C13F04-A1E7-4911-B6BF-9E28585E8E57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逻辑迭代</a:t>
          </a:r>
          <a:endParaRPr lang="zh-CN" altLang="en-US" dirty="0"/>
        </a:p>
      </dgm:t>
    </dgm:pt>
    <dgm:pt modelId="{14FEB07C-C18A-4AF0-BA66-F10E7E28A360}" type="par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11D94AC4-5FA3-4BE0-AFCD-8825DC440B0F}" type="sib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6C61FBC0-C8E6-441A-8F40-23567CA27BDF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表现迭代</a:t>
          </a:r>
          <a:endParaRPr lang="zh-CN" altLang="en-US" dirty="0"/>
        </a:p>
      </dgm:t>
    </dgm:pt>
    <dgm:pt modelId="{4EEDD054-B603-4E5D-B263-E1BA4FA0C291}" type="par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C7524695-07B3-4DFF-8E9E-A9490CD93DBC}" type="sib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7C626160-961E-4D9A-B21A-37D3C5F7D3D2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边界优化</a:t>
          </a:r>
          <a:endParaRPr lang="zh-CN" altLang="en-US" dirty="0"/>
        </a:p>
      </dgm:t>
    </dgm:pt>
    <dgm:pt modelId="{A3E6A751-2244-4236-8FF5-455C6751C354}" type="par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B80FB77B-1B13-4B5A-BD6F-91BD79121A2A}" type="sib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F20245AD-DF8F-42C8-A947-C271FC98A0FC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网络优化</a:t>
          </a:r>
          <a:endParaRPr lang="zh-CN" altLang="en-US" dirty="0"/>
        </a:p>
      </dgm:t>
    </dgm:pt>
    <dgm:pt modelId="{51EB6B47-012B-433A-861F-3622BA3B078E}" type="par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D0B397B1-6B70-47C8-B166-D77BEAE1E8FD}" type="sib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A15E2759-5532-4AB7-8D81-827652C6AA6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能力贡献</a:t>
          </a:r>
          <a:endParaRPr lang="zh-CN" altLang="en-US" dirty="0"/>
        </a:p>
      </dgm:t>
    </dgm:pt>
    <dgm:pt modelId="{1E6415AC-D5EE-4166-BBFA-406BD0945B89}" type="par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54C54C37-0710-4A58-BDB5-E58E97058B0D}" type="sib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638C01B1-5863-4EE5-A82F-A9DE41A2AD3E}" type="pres">
      <dgm:prSet presAssocID="{2803EE5B-6B84-467A-A654-5B1868CC78F9}" presName="Name0" presStyleCnt="0">
        <dgm:presLayoutVars>
          <dgm:dir/>
          <dgm:animLvl val="lvl"/>
          <dgm:resizeHandles val="exact"/>
        </dgm:presLayoutVars>
      </dgm:prSet>
      <dgm:spPr/>
    </dgm:pt>
    <dgm:pt modelId="{62FEDD02-585D-48A0-9E22-E9DEE46274B1}" type="pres">
      <dgm:prSet presAssocID="{D318973A-07EA-4C17-AF02-D662EF26E4B4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9B2A03-81D4-4632-B488-AA20093C08F8}" type="pres">
      <dgm:prSet presAssocID="{5A951A9B-C12F-48B8-A74E-94DAA613795C}" presName="parTxOnlySpace" presStyleCnt="0"/>
      <dgm:spPr/>
    </dgm:pt>
    <dgm:pt modelId="{2BA3F3D9-866C-444A-9FFB-3EC8A93E8ABB}" type="pres">
      <dgm:prSet presAssocID="{4E6272A7-9C4C-4447-876A-7B5C240B9DE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27FBB-8B15-4779-AAFC-CFAFF923555A}" type="pres">
      <dgm:prSet presAssocID="{AD6334A8-3F7C-460A-A661-03E5466DF36F}" presName="parTxOnlySpace" presStyleCnt="0"/>
      <dgm:spPr/>
    </dgm:pt>
    <dgm:pt modelId="{365A819A-7641-4681-B32C-4557F11E3664}" type="pres">
      <dgm:prSet presAssocID="{D5C13F04-A1E7-4911-B6BF-9E28585E8E57}" presName="parTxOnly" presStyleLbl="node1" presStyleIdx="2" presStyleCnt="7" custLinFactNeighborX="47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B2F8AA-EC0F-4E3A-BF5E-19EF46B44FF7}" type="pres">
      <dgm:prSet presAssocID="{11D94AC4-5FA3-4BE0-AFCD-8825DC440B0F}" presName="parTxOnlySpace" presStyleCnt="0"/>
      <dgm:spPr/>
    </dgm:pt>
    <dgm:pt modelId="{DE3E787B-7269-45A0-B5CD-16A60D675438}" type="pres">
      <dgm:prSet presAssocID="{6C61FBC0-C8E6-441A-8F40-23567CA27BDF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EC0463-0F47-49A6-94AD-81C38188124C}" type="pres">
      <dgm:prSet presAssocID="{C7524695-07B3-4DFF-8E9E-A9490CD93DBC}" presName="parTxOnlySpace" presStyleCnt="0"/>
      <dgm:spPr/>
    </dgm:pt>
    <dgm:pt modelId="{9DC27DA1-375A-4DA5-BB10-730CF72AB004}" type="pres">
      <dgm:prSet presAssocID="{7C626160-961E-4D9A-B21A-37D3C5F7D3D2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D82792-C682-4139-B212-37DAAA146926}" type="pres">
      <dgm:prSet presAssocID="{B80FB77B-1B13-4B5A-BD6F-91BD79121A2A}" presName="parTxOnlySpace" presStyleCnt="0"/>
      <dgm:spPr/>
    </dgm:pt>
    <dgm:pt modelId="{BACF0D4D-3ED8-4B46-8F87-EC0B2E075178}" type="pres">
      <dgm:prSet presAssocID="{F20245AD-DF8F-42C8-A947-C271FC98A0F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F23E86-6568-40E6-A324-7F807D27D451}" type="pres">
      <dgm:prSet presAssocID="{D0B397B1-6B70-47C8-B166-D77BEAE1E8FD}" presName="parTxOnlySpace" presStyleCnt="0"/>
      <dgm:spPr/>
    </dgm:pt>
    <dgm:pt modelId="{F1900E52-4BFB-4E1C-B9AC-1216542E0DC6}" type="pres">
      <dgm:prSet presAssocID="{A15E2759-5532-4AB7-8D81-827652C6AA6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E3F3A44-54D0-418A-887F-6BC2BFCB0FA5}" type="presOf" srcId="{D5C13F04-A1E7-4911-B6BF-9E28585E8E57}" destId="{365A819A-7641-4681-B32C-4557F11E3664}" srcOrd="0" destOrd="0" presId="urn:microsoft.com/office/officeart/2005/8/layout/chevron1"/>
    <dgm:cxn modelId="{F0125C4E-AED3-4D0F-B526-66EA57670E1B}" srcId="{2803EE5B-6B84-467A-A654-5B1868CC78F9}" destId="{4E6272A7-9C4C-4447-876A-7B5C240B9DE6}" srcOrd="1" destOrd="0" parTransId="{40669508-4BC7-4CB2-A066-AC792795D2AC}" sibTransId="{AD6334A8-3F7C-460A-A661-03E5466DF36F}"/>
    <dgm:cxn modelId="{A709AF57-6D12-486B-A98F-34D406AE0119}" srcId="{2803EE5B-6B84-467A-A654-5B1868CC78F9}" destId="{A15E2759-5532-4AB7-8D81-827652C6AA66}" srcOrd="6" destOrd="0" parTransId="{1E6415AC-D5EE-4166-BBFA-406BD0945B89}" sibTransId="{54C54C37-0710-4A58-BDB5-E58E97058B0D}"/>
    <dgm:cxn modelId="{86CFF14F-E318-4E42-A281-6C0A713D9B9A}" type="presOf" srcId="{A15E2759-5532-4AB7-8D81-827652C6AA66}" destId="{F1900E52-4BFB-4E1C-B9AC-1216542E0DC6}" srcOrd="0" destOrd="0" presId="urn:microsoft.com/office/officeart/2005/8/layout/chevron1"/>
    <dgm:cxn modelId="{F0654449-D1F7-4699-AD0A-DF763806066A}" srcId="{2803EE5B-6B84-467A-A654-5B1868CC78F9}" destId="{F20245AD-DF8F-42C8-A947-C271FC98A0FC}" srcOrd="5" destOrd="0" parTransId="{51EB6B47-012B-433A-861F-3622BA3B078E}" sibTransId="{D0B397B1-6B70-47C8-B166-D77BEAE1E8FD}"/>
    <dgm:cxn modelId="{D32C2CF5-5D1E-476C-BC82-476E8661253C}" type="presOf" srcId="{2803EE5B-6B84-467A-A654-5B1868CC78F9}" destId="{638C01B1-5863-4EE5-A82F-A9DE41A2AD3E}" srcOrd="0" destOrd="0" presId="urn:microsoft.com/office/officeart/2005/8/layout/chevron1"/>
    <dgm:cxn modelId="{4280598F-FC5A-4FC7-BC03-1CB9E5B3FA6E}" srcId="{2803EE5B-6B84-467A-A654-5B1868CC78F9}" destId="{D318973A-07EA-4C17-AF02-D662EF26E4B4}" srcOrd="0" destOrd="0" parTransId="{023FACF4-0147-4828-8680-9B7D2B21FA67}" sibTransId="{5A951A9B-C12F-48B8-A74E-94DAA613795C}"/>
    <dgm:cxn modelId="{9FED6E83-AD3E-461C-BBA6-953F07B80BD3}" srcId="{2803EE5B-6B84-467A-A654-5B1868CC78F9}" destId="{6C61FBC0-C8E6-441A-8F40-23567CA27BDF}" srcOrd="3" destOrd="0" parTransId="{4EEDD054-B603-4E5D-B263-E1BA4FA0C291}" sibTransId="{C7524695-07B3-4DFF-8E9E-A9490CD93DBC}"/>
    <dgm:cxn modelId="{47185582-32C1-4242-ACA1-2D200C82AC80}" type="presOf" srcId="{4E6272A7-9C4C-4447-876A-7B5C240B9DE6}" destId="{2BA3F3D9-866C-444A-9FFB-3EC8A93E8ABB}" srcOrd="0" destOrd="0" presId="urn:microsoft.com/office/officeart/2005/8/layout/chevron1"/>
    <dgm:cxn modelId="{1A28F19F-3B9E-473D-8AB9-CFC3427D22FA}" srcId="{2803EE5B-6B84-467A-A654-5B1868CC78F9}" destId="{7C626160-961E-4D9A-B21A-37D3C5F7D3D2}" srcOrd="4" destOrd="0" parTransId="{A3E6A751-2244-4236-8FF5-455C6751C354}" sibTransId="{B80FB77B-1B13-4B5A-BD6F-91BD79121A2A}"/>
    <dgm:cxn modelId="{4701E9C7-73AF-42D2-898E-44BF72033428}" srcId="{2803EE5B-6B84-467A-A654-5B1868CC78F9}" destId="{D5C13F04-A1E7-4911-B6BF-9E28585E8E57}" srcOrd="2" destOrd="0" parTransId="{14FEB07C-C18A-4AF0-BA66-F10E7E28A360}" sibTransId="{11D94AC4-5FA3-4BE0-AFCD-8825DC440B0F}"/>
    <dgm:cxn modelId="{BEFDF682-9EF7-4F31-B5CB-379B5FB99265}" type="presOf" srcId="{F20245AD-DF8F-42C8-A947-C271FC98A0FC}" destId="{BACF0D4D-3ED8-4B46-8F87-EC0B2E075178}" srcOrd="0" destOrd="0" presId="urn:microsoft.com/office/officeart/2005/8/layout/chevron1"/>
    <dgm:cxn modelId="{78021C0C-483C-42EE-9437-E37670833791}" type="presOf" srcId="{D318973A-07EA-4C17-AF02-D662EF26E4B4}" destId="{62FEDD02-585D-48A0-9E22-E9DEE46274B1}" srcOrd="0" destOrd="0" presId="urn:microsoft.com/office/officeart/2005/8/layout/chevron1"/>
    <dgm:cxn modelId="{9D42373B-39D4-47CD-92D9-21D9B301AC61}" type="presOf" srcId="{7C626160-961E-4D9A-B21A-37D3C5F7D3D2}" destId="{9DC27DA1-375A-4DA5-BB10-730CF72AB004}" srcOrd="0" destOrd="0" presId="urn:microsoft.com/office/officeart/2005/8/layout/chevron1"/>
    <dgm:cxn modelId="{762563B8-72B9-461F-A279-55ED51B8FB68}" type="presOf" srcId="{6C61FBC0-C8E6-441A-8F40-23567CA27BDF}" destId="{DE3E787B-7269-45A0-B5CD-16A60D675438}" srcOrd="0" destOrd="0" presId="urn:microsoft.com/office/officeart/2005/8/layout/chevron1"/>
    <dgm:cxn modelId="{54E2EFC3-C718-4336-BE87-D77A20CCB502}" type="presParOf" srcId="{638C01B1-5863-4EE5-A82F-A9DE41A2AD3E}" destId="{62FEDD02-585D-48A0-9E22-E9DEE46274B1}" srcOrd="0" destOrd="0" presId="urn:microsoft.com/office/officeart/2005/8/layout/chevron1"/>
    <dgm:cxn modelId="{FA477739-DEE2-4233-8555-E289E8364DAB}" type="presParOf" srcId="{638C01B1-5863-4EE5-A82F-A9DE41A2AD3E}" destId="{B69B2A03-81D4-4632-B488-AA20093C08F8}" srcOrd="1" destOrd="0" presId="urn:microsoft.com/office/officeart/2005/8/layout/chevron1"/>
    <dgm:cxn modelId="{8DBA69F5-DFF8-4011-96DA-96CA2BB1F5B7}" type="presParOf" srcId="{638C01B1-5863-4EE5-A82F-A9DE41A2AD3E}" destId="{2BA3F3D9-866C-444A-9FFB-3EC8A93E8ABB}" srcOrd="2" destOrd="0" presId="urn:microsoft.com/office/officeart/2005/8/layout/chevron1"/>
    <dgm:cxn modelId="{E66EBC7E-785D-412D-81B7-BAFA06C885D0}" type="presParOf" srcId="{638C01B1-5863-4EE5-A82F-A9DE41A2AD3E}" destId="{B0427FBB-8B15-4779-AAFC-CFAFF923555A}" srcOrd="3" destOrd="0" presId="urn:microsoft.com/office/officeart/2005/8/layout/chevron1"/>
    <dgm:cxn modelId="{13127AFA-B843-4AD9-ADAF-10344F2D0394}" type="presParOf" srcId="{638C01B1-5863-4EE5-A82F-A9DE41A2AD3E}" destId="{365A819A-7641-4681-B32C-4557F11E3664}" srcOrd="4" destOrd="0" presId="urn:microsoft.com/office/officeart/2005/8/layout/chevron1"/>
    <dgm:cxn modelId="{23114985-6DEC-48E1-96FA-527A82283E50}" type="presParOf" srcId="{638C01B1-5863-4EE5-A82F-A9DE41A2AD3E}" destId="{7CB2F8AA-EC0F-4E3A-BF5E-19EF46B44FF7}" srcOrd="5" destOrd="0" presId="urn:microsoft.com/office/officeart/2005/8/layout/chevron1"/>
    <dgm:cxn modelId="{4D26BF94-AB78-4687-B577-0FBBD46ACD9B}" type="presParOf" srcId="{638C01B1-5863-4EE5-A82F-A9DE41A2AD3E}" destId="{DE3E787B-7269-45A0-B5CD-16A60D675438}" srcOrd="6" destOrd="0" presId="urn:microsoft.com/office/officeart/2005/8/layout/chevron1"/>
    <dgm:cxn modelId="{FCCFD09D-8A02-4414-9D2A-F00E100CBD37}" type="presParOf" srcId="{638C01B1-5863-4EE5-A82F-A9DE41A2AD3E}" destId="{59EC0463-0F47-49A6-94AD-81C38188124C}" srcOrd="7" destOrd="0" presId="urn:microsoft.com/office/officeart/2005/8/layout/chevron1"/>
    <dgm:cxn modelId="{31DA92F5-5EC7-4ADE-A136-5A529609AA2F}" type="presParOf" srcId="{638C01B1-5863-4EE5-A82F-A9DE41A2AD3E}" destId="{9DC27DA1-375A-4DA5-BB10-730CF72AB004}" srcOrd="8" destOrd="0" presId="urn:microsoft.com/office/officeart/2005/8/layout/chevron1"/>
    <dgm:cxn modelId="{5E1E2E32-3589-4DA0-8505-09668EB74DD2}" type="presParOf" srcId="{638C01B1-5863-4EE5-A82F-A9DE41A2AD3E}" destId="{E9D82792-C682-4139-B212-37DAAA146926}" srcOrd="9" destOrd="0" presId="urn:microsoft.com/office/officeart/2005/8/layout/chevron1"/>
    <dgm:cxn modelId="{7807D880-9A16-459C-A83F-CED04AEB7893}" type="presParOf" srcId="{638C01B1-5863-4EE5-A82F-A9DE41A2AD3E}" destId="{BACF0D4D-3ED8-4B46-8F87-EC0B2E075178}" srcOrd="10" destOrd="0" presId="urn:microsoft.com/office/officeart/2005/8/layout/chevron1"/>
    <dgm:cxn modelId="{6F7A4DB4-8491-4F6C-83A0-7E600D9FBFA5}" type="presParOf" srcId="{638C01B1-5863-4EE5-A82F-A9DE41A2AD3E}" destId="{3FF23E86-6568-40E6-A324-7F807D27D451}" srcOrd="11" destOrd="0" presId="urn:microsoft.com/office/officeart/2005/8/layout/chevron1"/>
    <dgm:cxn modelId="{7568E25B-7BEE-47A5-8B5D-8FC14BC00002}" type="presParOf" srcId="{638C01B1-5863-4EE5-A82F-A9DE41A2AD3E}" destId="{F1900E52-4BFB-4E1C-B9AC-1216542E0DC6}" srcOrd="12" destOrd="0" presId="urn:microsoft.com/office/officeart/2005/8/layout/chevron1"/>
  </dgm:cxnLst>
  <dgm:bg/>
  <dgm:whole>
    <a:ln>
      <a:solidFill>
        <a:schemeClr val="bg1">
          <a:lumMod val="65000"/>
        </a:schemeClr>
      </a:solidFill>
    </a:ln>
  </dgm:whole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03EE5B-6B84-467A-A654-5B1868CC78F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318973A-07EA-4C17-AF02-D662EF26E4B4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项目经验</a:t>
          </a:r>
          <a:endParaRPr lang="zh-CN" altLang="en-US" dirty="0"/>
        </a:p>
      </dgm:t>
    </dgm:pt>
    <dgm:pt modelId="{023FACF4-0147-4828-8680-9B7D2B21FA67}" type="par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5A951A9B-C12F-48B8-A74E-94DAA613795C}" type="sib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4E6272A7-9C4C-4447-876A-7B5C240B9DE6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 smtClean="0"/>
            <a:t>工作概览</a:t>
          </a:r>
          <a:endParaRPr lang="zh-CN" altLang="en-US" dirty="0"/>
        </a:p>
      </dgm:t>
    </dgm:pt>
    <dgm:pt modelId="{40669508-4BC7-4CB2-A066-AC792795D2AC}" type="par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AD6334A8-3F7C-460A-A661-03E5466DF36F}" type="sib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D5C13F04-A1E7-4911-B6BF-9E28585E8E57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逻辑迭代</a:t>
          </a:r>
          <a:endParaRPr lang="zh-CN" altLang="en-US" dirty="0"/>
        </a:p>
      </dgm:t>
    </dgm:pt>
    <dgm:pt modelId="{14FEB07C-C18A-4AF0-BA66-F10E7E28A360}" type="par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11D94AC4-5FA3-4BE0-AFCD-8825DC440B0F}" type="sib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6C61FBC0-C8E6-441A-8F40-23567CA27BDF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表现迭代</a:t>
          </a:r>
          <a:endParaRPr lang="zh-CN" altLang="en-US" dirty="0"/>
        </a:p>
      </dgm:t>
    </dgm:pt>
    <dgm:pt modelId="{4EEDD054-B603-4E5D-B263-E1BA4FA0C291}" type="par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C7524695-07B3-4DFF-8E9E-A9490CD93DBC}" type="sib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7C626160-961E-4D9A-B21A-37D3C5F7D3D2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边界优化</a:t>
          </a:r>
          <a:endParaRPr lang="zh-CN" altLang="en-US" dirty="0"/>
        </a:p>
      </dgm:t>
    </dgm:pt>
    <dgm:pt modelId="{A3E6A751-2244-4236-8FF5-455C6751C354}" type="par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B80FB77B-1B13-4B5A-BD6F-91BD79121A2A}" type="sib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F20245AD-DF8F-42C8-A947-C271FC98A0FC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网络优化</a:t>
          </a:r>
          <a:endParaRPr lang="zh-CN" altLang="en-US" dirty="0"/>
        </a:p>
      </dgm:t>
    </dgm:pt>
    <dgm:pt modelId="{51EB6B47-012B-433A-861F-3622BA3B078E}" type="par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D0B397B1-6B70-47C8-B166-D77BEAE1E8FD}" type="sib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A15E2759-5532-4AB7-8D81-827652C6AA6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能力贡献</a:t>
          </a:r>
          <a:endParaRPr lang="zh-CN" altLang="en-US" dirty="0"/>
        </a:p>
      </dgm:t>
    </dgm:pt>
    <dgm:pt modelId="{1E6415AC-D5EE-4166-BBFA-406BD0945B89}" type="par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54C54C37-0710-4A58-BDB5-E58E97058B0D}" type="sib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638C01B1-5863-4EE5-A82F-A9DE41A2AD3E}" type="pres">
      <dgm:prSet presAssocID="{2803EE5B-6B84-467A-A654-5B1868CC78F9}" presName="Name0" presStyleCnt="0">
        <dgm:presLayoutVars>
          <dgm:dir/>
          <dgm:animLvl val="lvl"/>
          <dgm:resizeHandles val="exact"/>
        </dgm:presLayoutVars>
      </dgm:prSet>
      <dgm:spPr/>
    </dgm:pt>
    <dgm:pt modelId="{62FEDD02-585D-48A0-9E22-E9DEE46274B1}" type="pres">
      <dgm:prSet presAssocID="{D318973A-07EA-4C17-AF02-D662EF26E4B4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9B2A03-81D4-4632-B488-AA20093C08F8}" type="pres">
      <dgm:prSet presAssocID="{5A951A9B-C12F-48B8-A74E-94DAA613795C}" presName="parTxOnlySpace" presStyleCnt="0"/>
      <dgm:spPr/>
    </dgm:pt>
    <dgm:pt modelId="{2BA3F3D9-866C-444A-9FFB-3EC8A93E8ABB}" type="pres">
      <dgm:prSet presAssocID="{4E6272A7-9C4C-4447-876A-7B5C240B9DE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27FBB-8B15-4779-AAFC-CFAFF923555A}" type="pres">
      <dgm:prSet presAssocID="{AD6334A8-3F7C-460A-A661-03E5466DF36F}" presName="parTxOnlySpace" presStyleCnt="0"/>
      <dgm:spPr/>
    </dgm:pt>
    <dgm:pt modelId="{365A819A-7641-4681-B32C-4557F11E3664}" type="pres">
      <dgm:prSet presAssocID="{D5C13F04-A1E7-4911-B6BF-9E28585E8E57}" presName="parTxOnly" presStyleLbl="node1" presStyleIdx="2" presStyleCnt="7" custLinFactNeighborX="47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B2F8AA-EC0F-4E3A-BF5E-19EF46B44FF7}" type="pres">
      <dgm:prSet presAssocID="{11D94AC4-5FA3-4BE0-AFCD-8825DC440B0F}" presName="parTxOnlySpace" presStyleCnt="0"/>
      <dgm:spPr/>
    </dgm:pt>
    <dgm:pt modelId="{DE3E787B-7269-45A0-B5CD-16A60D675438}" type="pres">
      <dgm:prSet presAssocID="{6C61FBC0-C8E6-441A-8F40-23567CA27BDF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EC0463-0F47-49A6-94AD-81C38188124C}" type="pres">
      <dgm:prSet presAssocID="{C7524695-07B3-4DFF-8E9E-A9490CD93DBC}" presName="parTxOnlySpace" presStyleCnt="0"/>
      <dgm:spPr/>
    </dgm:pt>
    <dgm:pt modelId="{9DC27DA1-375A-4DA5-BB10-730CF72AB004}" type="pres">
      <dgm:prSet presAssocID="{7C626160-961E-4D9A-B21A-37D3C5F7D3D2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D82792-C682-4139-B212-37DAAA146926}" type="pres">
      <dgm:prSet presAssocID="{B80FB77B-1B13-4B5A-BD6F-91BD79121A2A}" presName="parTxOnlySpace" presStyleCnt="0"/>
      <dgm:spPr/>
    </dgm:pt>
    <dgm:pt modelId="{BACF0D4D-3ED8-4B46-8F87-EC0B2E075178}" type="pres">
      <dgm:prSet presAssocID="{F20245AD-DF8F-42C8-A947-C271FC98A0F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F23E86-6568-40E6-A324-7F807D27D451}" type="pres">
      <dgm:prSet presAssocID="{D0B397B1-6B70-47C8-B166-D77BEAE1E8FD}" presName="parTxOnlySpace" presStyleCnt="0"/>
      <dgm:spPr/>
    </dgm:pt>
    <dgm:pt modelId="{F1900E52-4BFB-4E1C-B9AC-1216542E0DC6}" type="pres">
      <dgm:prSet presAssocID="{A15E2759-5532-4AB7-8D81-827652C6AA6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FE19A3A-4CF0-464A-A125-667D8B819D06}" type="presOf" srcId="{D5C13F04-A1E7-4911-B6BF-9E28585E8E57}" destId="{365A819A-7641-4681-B32C-4557F11E3664}" srcOrd="0" destOrd="0" presId="urn:microsoft.com/office/officeart/2005/8/layout/chevron1"/>
    <dgm:cxn modelId="{9FED6E83-AD3E-461C-BBA6-953F07B80BD3}" srcId="{2803EE5B-6B84-467A-A654-5B1868CC78F9}" destId="{6C61FBC0-C8E6-441A-8F40-23567CA27BDF}" srcOrd="3" destOrd="0" parTransId="{4EEDD054-B603-4E5D-B263-E1BA4FA0C291}" sibTransId="{C7524695-07B3-4DFF-8E9E-A9490CD93DBC}"/>
    <dgm:cxn modelId="{4280598F-FC5A-4FC7-BC03-1CB9E5B3FA6E}" srcId="{2803EE5B-6B84-467A-A654-5B1868CC78F9}" destId="{D318973A-07EA-4C17-AF02-D662EF26E4B4}" srcOrd="0" destOrd="0" parTransId="{023FACF4-0147-4828-8680-9B7D2B21FA67}" sibTransId="{5A951A9B-C12F-48B8-A74E-94DAA613795C}"/>
    <dgm:cxn modelId="{EC54D74A-A9EC-4074-96E9-7AD1A75EB729}" type="presOf" srcId="{7C626160-961E-4D9A-B21A-37D3C5F7D3D2}" destId="{9DC27DA1-375A-4DA5-BB10-730CF72AB004}" srcOrd="0" destOrd="0" presId="urn:microsoft.com/office/officeart/2005/8/layout/chevron1"/>
    <dgm:cxn modelId="{689A713F-0F8D-4316-9BB2-1D1D3F30A517}" type="presOf" srcId="{4E6272A7-9C4C-4447-876A-7B5C240B9DE6}" destId="{2BA3F3D9-866C-444A-9FFB-3EC8A93E8ABB}" srcOrd="0" destOrd="0" presId="urn:microsoft.com/office/officeart/2005/8/layout/chevron1"/>
    <dgm:cxn modelId="{C8E4C157-9474-412A-A650-713FD6C1A645}" type="presOf" srcId="{D318973A-07EA-4C17-AF02-D662EF26E4B4}" destId="{62FEDD02-585D-48A0-9E22-E9DEE46274B1}" srcOrd="0" destOrd="0" presId="urn:microsoft.com/office/officeart/2005/8/layout/chevron1"/>
    <dgm:cxn modelId="{F0654449-D1F7-4699-AD0A-DF763806066A}" srcId="{2803EE5B-6B84-467A-A654-5B1868CC78F9}" destId="{F20245AD-DF8F-42C8-A947-C271FC98A0FC}" srcOrd="5" destOrd="0" parTransId="{51EB6B47-012B-433A-861F-3622BA3B078E}" sibTransId="{D0B397B1-6B70-47C8-B166-D77BEAE1E8FD}"/>
    <dgm:cxn modelId="{1A28F19F-3B9E-473D-8AB9-CFC3427D22FA}" srcId="{2803EE5B-6B84-467A-A654-5B1868CC78F9}" destId="{7C626160-961E-4D9A-B21A-37D3C5F7D3D2}" srcOrd="4" destOrd="0" parTransId="{A3E6A751-2244-4236-8FF5-455C6751C354}" sibTransId="{B80FB77B-1B13-4B5A-BD6F-91BD79121A2A}"/>
    <dgm:cxn modelId="{4738371C-EF47-4E18-882A-09A5BC5C9FEA}" type="presOf" srcId="{6C61FBC0-C8E6-441A-8F40-23567CA27BDF}" destId="{DE3E787B-7269-45A0-B5CD-16A60D675438}" srcOrd="0" destOrd="0" presId="urn:microsoft.com/office/officeart/2005/8/layout/chevron1"/>
    <dgm:cxn modelId="{0F5A3E84-EA76-4271-AAB1-9B345C14C1DB}" type="presOf" srcId="{F20245AD-DF8F-42C8-A947-C271FC98A0FC}" destId="{BACF0D4D-3ED8-4B46-8F87-EC0B2E075178}" srcOrd="0" destOrd="0" presId="urn:microsoft.com/office/officeart/2005/8/layout/chevron1"/>
    <dgm:cxn modelId="{3A2334D0-5D61-4224-928B-9FB3A61AB374}" type="presOf" srcId="{A15E2759-5532-4AB7-8D81-827652C6AA66}" destId="{F1900E52-4BFB-4E1C-B9AC-1216542E0DC6}" srcOrd="0" destOrd="0" presId="urn:microsoft.com/office/officeart/2005/8/layout/chevron1"/>
    <dgm:cxn modelId="{4701E9C7-73AF-42D2-898E-44BF72033428}" srcId="{2803EE5B-6B84-467A-A654-5B1868CC78F9}" destId="{D5C13F04-A1E7-4911-B6BF-9E28585E8E57}" srcOrd="2" destOrd="0" parTransId="{14FEB07C-C18A-4AF0-BA66-F10E7E28A360}" sibTransId="{11D94AC4-5FA3-4BE0-AFCD-8825DC440B0F}"/>
    <dgm:cxn modelId="{F0125C4E-AED3-4D0F-B526-66EA57670E1B}" srcId="{2803EE5B-6B84-467A-A654-5B1868CC78F9}" destId="{4E6272A7-9C4C-4447-876A-7B5C240B9DE6}" srcOrd="1" destOrd="0" parTransId="{40669508-4BC7-4CB2-A066-AC792795D2AC}" sibTransId="{AD6334A8-3F7C-460A-A661-03E5466DF36F}"/>
    <dgm:cxn modelId="{A709AF57-6D12-486B-A98F-34D406AE0119}" srcId="{2803EE5B-6B84-467A-A654-5B1868CC78F9}" destId="{A15E2759-5532-4AB7-8D81-827652C6AA66}" srcOrd="6" destOrd="0" parTransId="{1E6415AC-D5EE-4166-BBFA-406BD0945B89}" sibTransId="{54C54C37-0710-4A58-BDB5-E58E97058B0D}"/>
    <dgm:cxn modelId="{AB91E1E9-780E-4C3A-AE17-D9210B147029}" type="presOf" srcId="{2803EE5B-6B84-467A-A654-5B1868CC78F9}" destId="{638C01B1-5863-4EE5-A82F-A9DE41A2AD3E}" srcOrd="0" destOrd="0" presId="urn:microsoft.com/office/officeart/2005/8/layout/chevron1"/>
    <dgm:cxn modelId="{2EB57F75-15CD-4BF5-8B0D-34AB19669F4D}" type="presParOf" srcId="{638C01B1-5863-4EE5-A82F-A9DE41A2AD3E}" destId="{62FEDD02-585D-48A0-9E22-E9DEE46274B1}" srcOrd="0" destOrd="0" presId="urn:microsoft.com/office/officeart/2005/8/layout/chevron1"/>
    <dgm:cxn modelId="{335753AD-6A0D-4F67-AD61-11E0EC456F62}" type="presParOf" srcId="{638C01B1-5863-4EE5-A82F-A9DE41A2AD3E}" destId="{B69B2A03-81D4-4632-B488-AA20093C08F8}" srcOrd="1" destOrd="0" presId="urn:microsoft.com/office/officeart/2005/8/layout/chevron1"/>
    <dgm:cxn modelId="{A7408A7D-160E-4F2D-AFB0-4BACD30FD57D}" type="presParOf" srcId="{638C01B1-5863-4EE5-A82F-A9DE41A2AD3E}" destId="{2BA3F3D9-866C-444A-9FFB-3EC8A93E8ABB}" srcOrd="2" destOrd="0" presId="urn:microsoft.com/office/officeart/2005/8/layout/chevron1"/>
    <dgm:cxn modelId="{D990D68E-92C2-4762-BF19-57F6ED556ADC}" type="presParOf" srcId="{638C01B1-5863-4EE5-A82F-A9DE41A2AD3E}" destId="{B0427FBB-8B15-4779-AAFC-CFAFF923555A}" srcOrd="3" destOrd="0" presId="urn:microsoft.com/office/officeart/2005/8/layout/chevron1"/>
    <dgm:cxn modelId="{6005C020-2BF6-4B1E-984C-240EA2BAC8C1}" type="presParOf" srcId="{638C01B1-5863-4EE5-A82F-A9DE41A2AD3E}" destId="{365A819A-7641-4681-B32C-4557F11E3664}" srcOrd="4" destOrd="0" presId="urn:microsoft.com/office/officeart/2005/8/layout/chevron1"/>
    <dgm:cxn modelId="{F861C925-2E13-403D-BE16-E76CADA13CDD}" type="presParOf" srcId="{638C01B1-5863-4EE5-A82F-A9DE41A2AD3E}" destId="{7CB2F8AA-EC0F-4E3A-BF5E-19EF46B44FF7}" srcOrd="5" destOrd="0" presId="urn:microsoft.com/office/officeart/2005/8/layout/chevron1"/>
    <dgm:cxn modelId="{32996568-DB62-4403-9F6B-25A9524A62D8}" type="presParOf" srcId="{638C01B1-5863-4EE5-A82F-A9DE41A2AD3E}" destId="{DE3E787B-7269-45A0-B5CD-16A60D675438}" srcOrd="6" destOrd="0" presId="urn:microsoft.com/office/officeart/2005/8/layout/chevron1"/>
    <dgm:cxn modelId="{AC4BA853-9468-45C1-AEE3-3B9623903555}" type="presParOf" srcId="{638C01B1-5863-4EE5-A82F-A9DE41A2AD3E}" destId="{59EC0463-0F47-49A6-94AD-81C38188124C}" srcOrd="7" destOrd="0" presId="urn:microsoft.com/office/officeart/2005/8/layout/chevron1"/>
    <dgm:cxn modelId="{0E9387A1-7538-415A-8EC3-593006696BDE}" type="presParOf" srcId="{638C01B1-5863-4EE5-A82F-A9DE41A2AD3E}" destId="{9DC27DA1-375A-4DA5-BB10-730CF72AB004}" srcOrd="8" destOrd="0" presId="urn:microsoft.com/office/officeart/2005/8/layout/chevron1"/>
    <dgm:cxn modelId="{DD504B73-FFFB-4B83-B786-5B4938276BCB}" type="presParOf" srcId="{638C01B1-5863-4EE5-A82F-A9DE41A2AD3E}" destId="{E9D82792-C682-4139-B212-37DAAA146926}" srcOrd="9" destOrd="0" presId="urn:microsoft.com/office/officeart/2005/8/layout/chevron1"/>
    <dgm:cxn modelId="{438FED40-D2A1-4872-A101-A11EA2BDA068}" type="presParOf" srcId="{638C01B1-5863-4EE5-A82F-A9DE41A2AD3E}" destId="{BACF0D4D-3ED8-4B46-8F87-EC0B2E075178}" srcOrd="10" destOrd="0" presId="urn:microsoft.com/office/officeart/2005/8/layout/chevron1"/>
    <dgm:cxn modelId="{7F8D1483-9B72-4975-A6E9-284E43A0FBD4}" type="presParOf" srcId="{638C01B1-5863-4EE5-A82F-A9DE41A2AD3E}" destId="{3FF23E86-6568-40E6-A324-7F807D27D451}" srcOrd="11" destOrd="0" presId="urn:microsoft.com/office/officeart/2005/8/layout/chevron1"/>
    <dgm:cxn modelId="{74AA2756-CE0C-4B4F-A24E-D38039AE5917}" type="presParOf" srcId="{638C01B1-5863-4EE5-A82F-A9DE41A2AD3E}" destId="{F1900E52-4BFB-4E1C-B9AC-1216542E0DC6}" srcOrd="12" destOrd="0" presId="urn:microsoft.com/office/officeart/2005/8/layout/chevron1"/>
  </dgm:cxnLst>
  <dgm:bg/>
  <dgm:whole>
    <a:ln>
      <a:solidFill>
        <a:schemeClr val="bg1">
          <a:lumMod val="65000"/>
        </a:schemeClr>
      </a:solidFill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03EE5B-6B84-467A-A654-5B1868CC78F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318973A-07EA-4C17-AF02-D662EF26E4B4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项目经验</a:t>
          </a:r>
          <a:endParaRPr lang="zh-CN" altLang="en-US" dirty="0"/>
        </a:p>
      </dgm:t>
    </dgm:pt>
    <dgm:pt modelId="{023FACF4-0147-4828-8680-9B7D2B21FA67}" type="par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5A951A9B-C12F-48B8-A74E-94DAA613795C}" type="sib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4E6272A7-9C4C-4447-876A-7B5C240B9DE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工作概览</a:t>
          </a:r>
          <a:endParaRPr lang="zh-CN" altLang="en-US" dirty="0"/>
        </a:p>
      </dgm:t>
    </dgm:pt>
    <dgm:pt modelId="{40669508-4BC7-4CB2-A066-AC792795D2AC}" type="par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AD6334A8-3F7C-460A-A661-03E5466DF36F}" type="sib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D5C13F04-A1E7-4911-B6BF-9E28585E8E57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 smtClean="0"/>
            <a:t>逻辑迭代</a:t>
          </a:r>
          <a:endParaRPr lang="zh-CN" altLang="en-US" dirty="0"/>
        </a:p>
      </dgm:t>
    </dgm:pt>
    <dgm:pt modelId="{14FEB07C-C18A-4AF0-BA66-F10E7E28A360}" type="par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11D94AC4-5FA3-4BE0-AFCD-8825DC440B0F}" type="sib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6C61FBC0-C8E6-441A-8F40-23567CA27BDF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表现迭代</a:t>
          </a:r>
          <a:endParaRPr lang="zh-CN" altLang="en-US" dirty="0"/>
        </a:p>
      </dgm:t>
    </dgm:pt>
    <dgm:pt modelId="{4EEDD054-B603-4E5D-B263-E1BA4FA0C291}" type="par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C7524695-07B3-4DFF-8E9E-A9490CD93DBC}" type="sib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7C626160-961E-4D9A-B21A-37D3C5F7D3D2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边界优化</a:t>
          </a:r>
          <a:endParaRPr lang="zh-CN" altLang="en-US" dirty="0"/>
        </a:p>
      </dgm:t>
    </dgm:pt>
    <dgm:pt modelId="{A3E6A751-2244-4236-8FF5-455C6751C354}" type="par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B80FB77B-1B13-4B5A-BD6F-91BD79121A2A}" type="sib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F20245AD-DF8F-42C8-A947-C271FC98A0FC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网络优化</a:t>
          </a:r>
          <a:endParaRPr lang="zh-CN" altLang="en-US" dirty="0"/>
        </a:p>
      </dgm:t>
    </dgm:pt>
    <dgm:pt modelId="{51EB6B47-012B-433A-861F-3622BA3B078E}" type="par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D0B397B1-6B70-47C8-B166-D77BEAE1E8FD}" type="sib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A15E2759-5532-4AB7-8D81-827652C6AA6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能力贡献</a:t>
          </a:r>
          <a:endParaRPr lang="zh-CN" altLang="en-US" dirty="0"/>
        </a:p>
      </dgm:t>
    </dgm:pt>
    <dgm:pt modelId="{1E6415AC-D5EE-4166-BBFA-406BD0945B89}" type="par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54C54C37-0710-4A58-BDB5-E58E97058B0D}" type="sib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638C01B1-5863-4EE5-A82F-A9DE41A2AD3E}" type="pres">
      <dgm:prSet presAssocID="{2803EE5B-6B84-467A-A654-5B1868CC78F9}" presName="Name0" presStyleCnt="0">
        <dgm:presLayoutVars>
          <dgm:dir/>
          <dgm:animLvl val="lvl"/>
          <dgm:resizeHandles val="exact"/>
        </dgm:presLayoutVars>
      </dgm:prSet>
      <dgm:spPr/>
    </dgm:pt>
    <dgm:pt modelId="{62FEDD02-585D-48A0-9E22-E9DEE46274B1}" type="pres">
      <dgm:prSet presAssocID="{D318973A-07EA-4C17-AF02-D662EF26E4B4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9B2A03-81D4-4632-B488-AA20093C08F8}" type="pres">
      <dgm:prSet presAssocID="{5A951A9B-C12F-48B8-A74E-94DAA613795C}" presName="parTxOnlySpace" presStyleCnt="0"/>
      <dgm:spPr/>
    </dgm:pt>
    <dgm:pt modelId="{2BA3F3D9-866C-444A-9FFB-3EC8A93E8ABB}" type="pres">
      <dgm:prSet presAssocID="{4E6272A7-9C4C-4447-876A-7B5C240B9DE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27FBB-8B15-4779-AAFC-CFAFF923555A}" type="pres">
      <dgm:prSet presAssocID="{AD6334A8-3F7C-460A-A661-03E5466DF36F}" presName="parTxOnlySpace" presStyleCnt="0"/>
      <dgm:spPr/>
    </dgm:pt>
    <dgm:pt modelId="{365A819A-7641-4681-B32C-4557F11E3664}" type="pres">
      <dgm:prSet presAssocID="{D5C13F04-A1E7-4911-B6BF-9E28585E8E57}" presName="parTxOnly" presStyleLbl="node1" presStyleIdx="2" presStyleCnt="7" custLinFactNeighborX="47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B2F8AA-EC0F-4E3A-BF5E-19EF46B44FF7}" type="pres">
      <dgm:prSet presAssocID="{11D94AC4-5FA3-4BE0-AFCD-8825DC440B0F}" presName="parTxOnlySpace" presStyleCnt="0"/>
      <dgm:spPr/>
    </dgm:pt>
    <dgm:pt modelId="{DE3E787B-7269-45A0-B5CD-16A60D675438}" type="pres">
      <dgm:prSet presAssocID="{6C61FBC0-C8E6-441A-8F40-23567CA27BDF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EC0463-0F47-49A6-94AD-81C38188124C}" type="pres">
      <dgm:prSet presAssocID="{C7524695-07B3-4DFF-8E9E-A9490CD93DBC}" presName="parTxOnlySpace" presStyleCnt="0"/>
      <dgm:spPr/>
    </dgm:pt>
    <dgm:pt modelId="{9DC27DA1-375A-4DA5-BB10-730CF72AB004}" type="pres">
      <dgm:prSet presAssocID="{7C626160-961E-4D9A-B21A-37D3C5F7D3D2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D82792-C682-4139-B212-37DAAA146926}" type="pres">
      <dgm:prSet presAssocID="{B80FB77B-1B13-4B5A-BD6F-91BD79121A2A}" presName="parTxOnlySpace" presStyleCnt="0"/>
      <dgm:spPr/>
    </dgm:pt>
    <dgm:pt modelId="{BACF0D4D-3ED8-4B46-8F87-EC0B2E075178}" type="pres">
      <dgm:prSet presAssocID="{F20245AD-DF8F-42C8-A947-C271FC98A0F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F23E86-6568-40E6-A324-7F807D27D451}" type="pres">
      <dgm:prSet presAssocID="{D0B397B1-6B70-47C8-B166-D77BEAE1E8FD}" presName="parTxOnlySpace" presStyleCnt="0"/>
      <dgm:spPr/>
    </dgm:pt>
    <dgm:pt modelId="{F1900E52-4BFB-4E1C-B9AC-1216542E0DC6}" type="pres">
      <dgm:prSet presAssocID="{A15E2759-5532-4AB7-8D81-827652C6AA6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2019DB3-AF7F-44FA-9495-F05D82F33167}" type="presOf" srcId="{F20245AD-DF8F-42C8-A947-C271FC98A0FC}" destId="{BACF0D4D-3ED8-4B46-8F87-EC0B2E075178}" srcOrd="0" destOrd="0" presId="urn:microsoft.com/office/officeart/2005/8/layout/chevron1"/>
    <dgm:cxn modelId="{5654DC29-79E2-4E90-B493-BBEB10CE1963}" type="presOf" srcId="{A15E2759-5532-4AB7-8D81-827652C6AA66}" destId="{F1900E52-4BFB-4E1C-B9AC-1216542E0DC6}" srcOrd="0" destOrd="0" presId="urn:microsoft.com/office/officeart/2005/8/layout/chevron1"/>
    <dgm:cxn modelId="{9FED6E83-AD3E-461C-BBA6-953F07B80BD3}" srcId="{2803EE5B-6B84-467A-A654-5B1868CC78F9}" destId="{6C61FBC0-C8E6-441A-8F40-23567CA27BDF}" srcOrd="3" destOrd="0" parTransId="{4EEDD054-B603-4E5D-B263-E1BA4FA0C291}" sibTransId="{C7524695-07B3-4DFF-8E9E-A9490CD93DBC}"/>
    <dgm:cxn modelId="{C65C7F66-3368-4BE2-914D-041AFB7B9C5D}" type="presOf" srcId="{4E6272A7-9C4C-4447-876A-7B5C240B9DE6}" destId="{2BA3F3D9-866C-444A-9FFB-3EC8A93E8ABB}" srcOrd="0" destOrd="0" presId="urn:microsoft.com/office/officeart/2005/8/layout/chevron1"/>
    <dgm:cxn modelId="{4280598F-FC5A-4FC7-BC03-1CB9E5B3FA6E}" srcId="{2803EE5B-6B84-467A-A654-5B1868CC78F9}" destId="{D318973A-07EA-4C17-AF02-D662EF26E4B4}" srcOrd="0" destOrd="0" parTransId="{023FACF4-0147-4828-8680-9B7D2B21FA67}" sibTransId="{5A951A9B-C12F-48B8-A74E-94DAA613795C}"/>
    <dgm:cxn modelId="{73DB22CA-35C9-41EF-9495-B508CACA71FA}" type="presOf" srcId="{6C61FBC0-C8E6-441A-8F40-23567CA27BDF}" destId="{DE3E787B-7269-45A0-B5CD-16A60D675438}" srcOrd="0" destOrd="0" presId="urn:microsoft.com/office/officeart/2005/8/layout/chevron1"/>
    <dgm:cxn modelId="{34B8CE01-0297-4608-92D8-CBC506A7B806}" type="presOf" srcId="{D5C13F04-A1E7-4911-B6BF-9E28585E8E57}" destId="{365A819A-7641-4681-B32C-4557F11E3664}" srcOrd="0" destOrd="0" presId="urn:microsoft.com/office/officeart/2005/8/layout/chevron1"/>
    <dgm:cxn modelId="{F0654449-D1F7-4699-AD0A-DF763806066A}" srcId="{2803EE5B-6B84-467A-A654-5B1868CC78F9}" destId="{F20245AD-DF8F-42C8-A947-C271FC98A0FC}" srcOrd="5" destOrd="0" parTransId="{51EB6B47-012B-433A-861F-3622BA3B078E}" sibTransId="{D0B397B1-6B70-47C8-B166-D77BEAE1E8FD}"/>
    <dgm:cxn modelId="{1A28F19F-3B9E-473D-8AB9-CFC3427D22FA}" srcId="{2803EE5B-6B84-467A-A654-5B1868CC78F9}" destId="{7C626160-961E-4D9A-B21A-37D3C5F7D3D2}" srcOrd="4" destOrd="0" parTransId="{A3E6A751-2244-4236-8FF5-455C6751C354}" sibTransId="{B80FB77B-1B13-4B5A-BD6F-91BD79121A2A}"/>
    <dgm:cxn modelId="{5B4C5058-F55E-419C-B025-41156464672E}" type="presOf" srcId="{7C626160-961E-4D9A-B21A-37D3C5F7D3D2}" destId="{9DC27DA1-375A-4DA5-BB10-730CF72AB004}" srcOrd="0" destOrd="0" presId="urn:microsoft.com/office/officeart/2005/8/layout/chevron1"/>
    <dgm:cxn modelId="{74068B20-702C-40AA-BE35-526CA3A8E68F}" type="presOf" srcId="{2803EE5B-6B84-467A-A654-5B1868CC78F9}" destId="{638C01B1-5863-4EE5-A82F-A9DE41A2AD3E}" srcOrd="0" destOrd="0" presId="urn:microsoft.com/office/officeart/2005/8/layout/chevron1"/>
    <dgm:cxn modelId="{4701E9C7-73AF-42D2-898E-44BF72033428}" srcId="{2803EE5B-6B84-467A-A654-5B1868CC78F9}" destId="{D5C13F04-A1E7-4911-B6BF-9E28585E8E57}" srcOrd="2" destOrd="0" parTransId="{14FEB07C-C18A-4AF0-BA66-F10E7E28A360}" sibTransId="{11D94AC4-5FA3-4BE0-AFCD-8825DC440B0F}"/>
    <dgm:cxn modelId="{F0125C4E-AED3-4D0F-B526-66EA57670E1B}" srcId="{2803EE5B-6B84-467A-A654-5B1868CC78F9}" destId="{4E6272A7-9C4C-4447-876A-7B5C240B9DE6}" srcOrd="1" destOrd="0" parTransId="{40669508-4BC7-4CB2-A066-AC792795D2AC}" sibTransId="{AD6334A8-3F7C-460A-A661-03E5466DF36F}"/>
    <dgm:cxn modelId="{22EBC0E8-43D2-4D41-897A-908DDDDC6C50}" type="presOf" srcId="{D318973A-07EA-4C17-AF02-D662EF26E4B4}" destId="{62FEDD02-585D-48A0-9E22-E9DEE46274B1}" srcOrd="0" destOrd="0" presId="urn:microsoft.com/office/officeart/2005/8/layout/chevron1"/>
    <dgm:cxn modelId="{A709AF57-6D12-486B-A98F-34D406AE0119}" srcId="{2803EE5B-6B84-467A-A654-5B1868CC78F9}" destId="{A15E2759-5532-4AB7-8D81-827652C6AA66}" srcOrd="6" destOrd="0" parTransId="{1E6415AC-D5EE-4166-BBFA-406BD0945B89}" sibTransId="{54C54C37-0710-4A58-BDB5-E58E97058B0D}"/>
    <dgm:cxn modelId="{01BB3DA5-841E-4CB5-8054-32221FA37B9D}" type="presParOf" srcId="{638C01B1-5863-4EE5-A82F-A9DE41A2AD3E}" destId="{62FEDD02-585D-48A0-9E22-E9DEE46274B1}" srcOrd="0" destOrd="0" presId="urn:microsoft.com/office/officeart/2005/8/layout/chevron1"/>
    <dgm:cxn modelId="{6A256823-E639-4413-981C-770639DF54E3}" type="presParOf" srcId="{638C01B1-5863-4EE5-A82F-A9DE41A2AD3E}" destId="{B69B2A03-81D4-4632-B488-AA20093C08F8}" srcOrd="1" destOrd="0" presId="urn:microsoft.com/office/officeart/2005/8/layout/chevron1"/>
    <dgm:cxn modelId="{33DE9371-DFBF-41CB-AA42-ED8DDEDDF395}" type="presParOf" srcId="{638C01B1-5863-4EE5-A82F-A9DE41A2AD3E}" destId="{2BA3F3D9-866C-444A-9FFB-3EC8A93E8ABB}" srcOrd="2" destOrd="0" presId="urn:microsoft.com/office/officeart/2005/8/layout/chevron1"/>
    <dgm:cxn modelId="{868404D1-EF25-483C-AD5E-731CFB71257B}" type="presParOf" srcId="{638C01B1-5863-4EE5-A82F-A9DE41A2AD3E}" destId="{B0427FBB-8B15-4779-AAFC-CFAFF923555A}" srcOrd="3" destOrd="0" presId="urn:microsoft.com/office/officeart/2005/8/layout/chevron1"/>
    <dgm:cxn modelId="{A914C8C4-DE1E-49FA-A730-CBDB3A228691}" type="presParOf" srcId="{638C01B1-5863-4EE5-A82F-A9DE41A2AD3E}" destId="{365A819A-7641-4681-B32C-4557F11E3664}" srcOrd="4" destOrd="0" presId="urn:microsoft.com/office/officeart/2005/8/layout/chevron1"/>
    <dgm:cxn modelId="{BB26DF3E-14B0-48EB-BB23-55AA32996648}" type="presParOf" srcId="{638C01B1-5863-4EE5-A82F-A9DE41A2AD3E}" destId="{7CB2F8AA-EC0F-4E3A-BF5E-19EF46B44FF7}" srcOrd="5" destOrd="0" presId="urn:microsoft.com/office/officeart/2005/8/layout/chevron1"/>
    <dgm:cxn modelId="{37778FE5-71FF-40BF-AB32-49A2A547FFF9}" type="presParOf" srcId="{638C01B1-5863-4EE5-A82F-A9DE41A2AD3E}" destId="{DE3E787B-7269-45A0-B5CD-16A60D675438}" srcOrd="6" destOrd="0" presId="urn:microsoft.com/office/officeart/2005/8/layout/chevron1"/>
    <dgm:cxn modelId="{9E5FF179-C566-4C5F-BB5C-3CFC9118800C}" type="presParOf" srcId="{638C01B1-5863-4EE5-A82F-A9DE41A2AD3E}" destId="{59EC0463-0F47-49A6-94AD-81C38188124C}" srcOrd="7" destOrd="0" presId="urn:microsoft.com/office/officeart/2005/8/layout/chevron1"/>
    <dgm:cxn modelId="{070B9394-993B-48F4-85AD-EFF583704CF3}" type="presParOf" srcId="{638C01B1-5863-4EE5-A82F-A9DE41A2AD3E}" destId="{9DC27DA1-375A-4DA5-BB10-730CF72AB004}" srcOrd="8" destOrd="0" presId="urn:microsoft.com/office/officeart/2005/8/layout/chevron1"/>
    <dgm:cxn modelId="{9DA12C7B-C0C6-4078-89BE-5F98ED0AD28E}" type="presParOf" srcId="{638C01B1-5863-4EE5-A82F-A9DE41A2AD3E}" destId="{E9D82792-C682-4139-B212-37DAAA146926}" srcOrd="9" destOrd="0" presId="urn:microsoft.com/office/officeart/2005/8/layout/chevron1"/>
    <dgm:cxn modelId="{EF34B55C-AAA1-48D3-8909-4613DE6F1E12}" type="presParOf" srcId="{638C01B1-5863-4EE5-A82F-A9DE41A2AD3E}" destId="{BACF0D4D-3ED8-4B46-8F87-EC0B2E075178}" srcOrd="10" destOrd="0" presId="urn:microsoft.com/office/officeart/2005/8/layout/chevron1"/>
    <dgm:cxn modelId="{A784435A-BB43-4A55-8243-459172783837}" type="presParOf" srcId="{638C01B1-5863-4EE5-A82F-A9DE41A2AD3E}" destId="{3FF23E86-6568-40E6-A324-7F807D27D451}" srcOrd="11" destOrd="0" presId="urn:microsoft.com/office/officeart/2005/8/layout/chevron1"/>
    <dgm:cxn modelId="{E54D135B-A87E-4417-BF46-5B29D0798BBF}" type="presParOf" srcId="{638C01B1-5863-4EE5-A82F-A9DE41A2AD3E}" destId="{F1900E52-4BFB-4E1C-B9AC-1216542E0DC6}" srcOrd="12" destOrd="0" presId="urn:microsoft.com/office/officeart/2005/8/layout/chevron1"/>
  </dgm:cxnLst>
  <dgm:bg/>
  <dgm:whole>
    <a:ln>
      <a:solidFill>
        <a:schemeClr val="bg1">
          <a:lumMod val="65000"/>
        </a:schemeClr>
      </a:solidFill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803EE5B-6B84-467A-A654-5B1868CC78F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318973A-07EA-4C17-AF02-D662EF26E4B4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项目经验</a:t>
          </a:r>
          <a:endParaRPr lang="zh-CN" altLang="en-US" dirty="0"/>
        </a:p>
      </dgm:t>
    </dgm:pt>
    <dgm:pt modelId="{023FACF4-0147-4828-8680-9B7D2B21FA67}" type="par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5A951A9B-C12F-48B8-A74E-94DAA613795C}" type="sib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4E6272A7-9C4C-4447-876A-7B5C240B9DE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工作概览</a:t>
          </a:r>
          <a:endParaRPr lang="zh-CN" altLang="en-US" dirty="0"/>
        </a:p>
      </dgm:t>
    </dgm:pt>
    <dgm:pt modelId="{40669508-4BC7-4CB2-A066-AC792795D2AC}" type="par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AD6334A8-3F7C-460A-A661-03E5466DF36F}" type="sib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D5C13F04-A1E7-4911-B6BF-9E28585E8E57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 smtClean="0"/>
            <a:t>逻辑迭代</a:t>
          </a:r>
          <a:endParaRPr lang="zh-CN" altLang="en-US" dirty="0"/>
        </a:p>
      </dgm:t>
    </dgm:pt>
    <dgm:pt modelId="{14FEB07C-C18A-4AF0-BA66-F10E7E28A360}" type="par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11D94AC4-5FA3-4BE0-AFCD-8825DC440B0F}" type="sib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6C61FBC0-C8E6-441A-8F40-23567CA27BDF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表现迭代</a:t>
          </a:r>
          <a:endParaRPr lang="zh-CN" altLang="en-US" dirty="0"/>
        </a:p>
      </dgm:t>
    </dgm:pt>
    <dgm:pt modelId="{4EEDD054-B603-4E5D-B263-E1BA4FA0C291}" type="par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C7524695-07B3-4DFF-8E9E-A9490CD93DBC}" type="sib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7C626160-961E-4D9A-B21A-37D3C5F7D3D2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边界优化</a:t>
          </a:r>
          <a:endParaRPr lang="zh-CN" altLang="en-US" dirty="0"/>
        </a:p>
      </dgm:t>
    </dgm:pt>
    <dgm:pt modelId="{A3E6A751-2244-4236-8FF5-455C6751C354}" type="par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B80FB77B-1B13-4B5A-BD6F-91BD79121A2A}" type="sib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F20245AD-DF8F-42C8-A947-C271FC98A0FC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网络优化</a:t>
          </a:r>
          <a:endParaRPr lang="zh-CN" altLang="en-US" dirty="0"/>
        </a:p>
      </dgm:t>
    </dgm:pt>
    <dgm:pt modelId="{51EB6B47-012B-433A-861F-3622BA3B078E}" type="par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D0B397B1-6B70-47C8-B166-D77BEAE1E8FD}" type="sib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A15E2759-5532-4AB7-8D81-827652C6AA6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能力贡献</a:t>
          </a:r>
          <a:endParaRPr lang="zh-CN" altLang="en-US" dirty="0"/>
        </a:p>
      </dgm:t>
    </dgm:pt>
    <dgm:pt modelId="{1E6415AC-D5EE-4166-BBFA-406BD0945B89}" type="par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54C54C37-0710-4A58-BDB5-E58E97058B0D}" type="sib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638C01B1-5863-4EE5-A82F-A9DE41A2AD3E}" type="pres">
      <dgm:prSet presAssocID="{2803EE5B-6B84-467A-A654-5B1868CC78F9}" presName="Name0" presStyleCnt="0">
        <dgm:presLayoutVars>
          <dgm:dir/>
          <dgm:animLvl val="lvl"/>
          <dgm:resizeHandles val="exact"/>
        </dgm:presLayoutVars>
      </dgm:prSet>
      <dgm:spPr/>
    </dgm:pt>
    <dgm:pt modelId="{62FEDD02-585D-48A0-9E22-E9DEE46274B1}" type="pres">
      <dgm:prSet presAssocID="{D318973A-07EA-4C17-AF02-D662EF26E4B4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9B2A03-81D4-4632-B488-AA20093C08F8}" type="pres">
      <dgm:prSet presAssocID="{5A951A9B-C12F-48B8-A74E-94DAA613795C}" presName="parTxOnlySpace" presStyleCnt="0"/>
      <dgm:spPr/>
    </dgm:pt>
    <dgm:pt modelId="{2BA3F3D9-866C-444A-9FFB-3EC8A93E8ABB}" type="pres">
      <dgm:prSet presAssocID="{4E6272A7-9C4C-4447-876A-7B5C240B9DE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27FBB-8B15-4779-AAFC-CFAFF923555A}" type="pres">
      <dgm:prSet presAssocID="{AD6334A8-3F7C-460A-A661-03E5466DF36F}" presName="parTxOnlySpace" presStyleCnt="0"/>
      <dgm:spPr/>
    </dgm:pt>
    <dgm:pt modelId="{365A819A-7641-4681-B32C-4557F11E3664}" type="pres">
      <dgm:prSet presAssocID="{D5C13F04-A1E7-4911-B6BF-9E28585E8E57}" presName="parTxOnly" presStyleLbl="node1" presStyleIdx="2" presStyleCnt="7" custLinFactNeighborX="47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B2F8AA-EC0F-4E3A-BF5E-19EF46B44FF7}" type="pres">
      <dgm:prSet presAssocID="{11D94AC4-5FA3-4BE0-AFCD-8825DC440B0F}" presName="parTxOnlySpace" presStyleCnt="0"/>
      <dgm:spPr/>
    </dgm:pt>
    <dgm:pt modelId="{DE3E787B-7269-45A0-B5CD-16A60D675438}" type="pres">
      <dgm:prSet presAssocID="{6C61FBC0-C8E6-441A-8F40-23567CA27BDF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EC0463-0F47-49A6-94AD-81C38188124C}" type="pres">
      <dgm:prSet presAssocID="{C7524695-07B3-4DFF-8E9E-A9490CD93DBC}" presName="parTxOnlySpace" presStyleCnt="0"/>
      <dgm:spPr/>
    </dgm:pt>
    <dgm:pt modelId="{9DC27DA1-375A-4DA5-BB10-730CF72AB004}" type="pres">
      <dgm:prSet presAssocID="{7C626160-961E-4D9A-B21A-37D3C5F7D3D2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D82792-C682-4139-B212-37DAAA146926}" type="pres">
      <dgm:prSet presAssocID="{B80FB77B-1B13-4B5A-BD6F-91BD79121A2A}" presName="parTxOnlySpace" presStyleCnt="0"/>
      <dgm:spPr/>
    </dgm:pt>
    <dgm:pt modelId="{BACF0D4D-3ED8-4B46-8F87-EC0B2E075178}" type="pres">
      <dgm:prSet presAssocID="{F20245AD-DF8F-42C8-A947-C271FC98A0F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F23E86-6568-40E6-A324-7F807D27D451}" type="pres">
      <dgm:prSet presAssocID="{D0B397B1-6B70-47C8-B166-D77BEAE1E8FD}" presName="parTxOnlySpace" presStyleCnt="0"/>
      <dgm:spPr/>
    </dgm:pt>
    <dgm:pt modelId="{F1900E52-4BFB-4E1C-B9AC-1216542E0DC6}" type="pres">
      <dgm:prSet presAssocID="{A15E2759-5532-4AB7-8D81-827652C6AA6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2F1DFE8-96A8-4467-BB07-1E02B51ADABB}" type="presOf" srcId="{7C626160-961E-4D9A-B21A-37D3C5F7D3D2}" destId="{9DC27DA1-375A-4DA5-BB10-730CF72AB004}" srcOrd="0" destOrd="0" presId="urn:microsoft.com/office/officeart/2005/8/layout/chevron1"/>
    <dgm:cxn modelId="{9FED6E83-AD3E-461C-BBA6-953F07B80BD3}" srcId="{2803EE5B-6B84-467A-A654-5B1868CC78F9}" destId="{6C61FBC0-C8E6-441A-8F40-23567CA27BDF}" srcOrd="3" destOrd="0" parTransId="{4EEDD054-B603-4E5D-B263-E1BA4FA0C291}" sibTransId="{C7524695-07B3-4DFF-8E9E-A9490CD93DBC}"/>
    <dgm:cxn modelId="{FE8C6058-1B9B-4F1E-8EA4-0A867F881A02}" type="presOf" srcId="{4E6272A7-9C4C-4447-876A-7B5C240B9DE6}" destId="{2BA3F3D9-866C-444A-9FFB-3EC8A93E8ABB}" srcOrd="0" destOrd="0" presId="urn:microsoft.com/office/officeart/2005/8/layout/chevron1"/>
    <dgm:cxn modelId="{4280598F-FC5A-4FC7-BC03-1CB9E5B3FA6E}" srcId="{2803EE5B-6B84-467A-A654-5B1868CC78F9}" destId="{D318973A-07EA-4C17-AF02-D662EF26E4B4}" srcOrd="0" destOrd="0" parTransId="{023FACF4-0147-4828-8680-9B7D2B21FA67}" sibTransId="{5A951A9B-C12F-48B8-A74E-94DAA613795C}"/>
    <dgm:cxn modelId="{8C0CB105-5E80-42BA-AB85-C12983B3247D}" type="presOf" srcId="{A15E2759-5532-4AB7-8D81-827652C6AA66}" destId="{F1900E52-4BFB-4E1C-B9AC-1216542E0DC6}" srcOrd="0" destOrd="0" presId="urn:microsoft.com/office/officeart/2005/8/layout/chevron1"/>
    <dgm:cxn modelId="{F0654449-D1F7-4699-AD0A-DF763806066A}" srcId="{2803EE5B-6B84-467A-A654-5B1868CC78F9}" destId="{F20245AD-DF8F-42C8-A947-C271FC98A0FC}" srcOrd="5" destOrd="0" parTransId="{51EB6B47-012B-433A-861F-3622BA3B078E}" sibTransId="{D0B397B1-6B70-47C8-B166-D77BEAE1E8FD}"/>
    <dgm:cxn modelId="{1A28F19F-3B9E-473D-8AB9-CFC3427D22FA}" srcId="{2803EE5B-6B84-467A-A654-5B1868CC78F9}" destId="{7C626160-961E-4D9A-B21A-37D3C5F7D3D2}" srcOrd="4" destOrd="0" parTransId="{A3E6A751-2244-4236-8FF5-455C6751C354}" sibTransId="{B80FB77B-1B13-4B5A-BD6F-91BD79121A2A}"/>
    <dgm:cxn modelId="{F1E4FF05-1425-4CC1-B184-304D368B160C}" type="presOf" srcId="{D5C13F04-A1E7-4911-B6BF-9E28585E8E57}" destId="{365A819A-7641-4681-B32C-4557F11E3664}" srcOrd="0" destOrd="0" presId="urn:microsoft.com/office/officeart/2005/8/layout/chevron1"/>
    <dgm:cxn modelId="{49D0F525-0523-4F95-A7A8-E9C011CAFADA}" type="presOf" srcId="{D318973A-07EA-4C17-AF02-D662EF26E4B4}" destId="{62FEDD02-585D-48A0-9E22-E9DEE46274B1}" srcOrd="0" destOrd="0" presId="urn:microsoft.com/office/officeart/2005/8/layout/chevron1"/>
    <dgm:cxn modelId="{2A3556C7-9F78-4393-8EC7-03D27C466AFD}" type="presOf" srcId="{2803EE5B-6B84-467A-A654-5B1868CC78F9}" destId="{638C01B1-5863-4EE5-A82F-A9DE41A2AD3E}" srcOrd="0" destOrd="0" presId="urn:microsoft.com/office/officeart/2005/8/layout/chevron1"/>
    <dgm:cxn modelId="{831231C1-42A9-4ACD-9300-7F541E1A8B4B}" type="presOf" srcId="{6C61FBC0-C8E6-441A-8F40-23567CA27BDF}" destId="{DE3E787B-7269-45A0-B5CD-16A60D675438}" srcOrd="0" destOrd="0" presId="urn:microsoft.com/office/officeart/2005/8/layout/chevron1"/>
    <dgm:cxn modelId="{5A107E23-469F-4454-952B-1E103D7FEC07}" type="presOf" srcId="{F20245AD-DF8F-42C8-A947-C271FC98A0FC}" destId="{BACF0D4D-3ED8-4B46-8F87-EC0B2E075178}" srcOrd="0" destOrd="0" presId="urn:microsoft.com/office/officeart/2005/8/layout/chevron1"/>
    <dgm:cxn modelId="{4701E9C7-73AF-42D2-898E-44BF72033428}" srcId="{2803EE5B-6B84-467A-A654-5B1868CC78F9}" destId="{D5C13F04-A1E7-4911-B6BF-9E28585E8E57}" srcOrd="2" destOrd="0" parTransId="{14FEB07C-C18A-4AF0-BA66-F10E7E28A360}" sibTransId="{11D94AC4-5FA3-4BE0-AFCD-8825DC440B0F}"/>
    <dgm:cxn modelId="{F0125C4E-AED3-4D0F-B526-66EA57670E1B}" srcId="{2803EE5B-6B84-467A-A654-5B1868CC78F9}" destId="{4E6272A7-9C4C-4447-876A-7B5C240B9DE6}" srcOrd="1" destOrd="0" parTransId="{40669508-4BC7-4CB2-A066-AC792795D2AC}" sibTransId="{AD6334A8-3F7C-460A-A661-03E5466DF36F}"/>
    <dgm:cxn modelId="{A709AF57-6D12-486B-A98F-34D406AE0119}" srcId="{2803EE5B-6B84-467A-A654-5B1868CC78F9}" destId="{A15E2759-5532-4AB7-8D81-827652C6AA66}" srcOrd="6" destOrd="0" parTransId="{1E6415AC-D5EE-4166-BBFA-406BD0945B89}" sibTransId="{54C54C37-0710-4A58-BDB5-E58E97058B0D}"/>
    <dgm:cxn modelId="{6F4BA5C5-1EDA-43B1-B0E1-80EF52D9E446}" type="presParOf" srcId="{638C01B1-5863-4EE5-A82F-A9DE41A2AD3E}" destId="{62FEDD02-585D-48A0-9E22-E9DEE46274B1}" srcOrd="0" destOrd="0" presId="urn:microsoft.com/office/officeart/2005/8/layout/chevron1"/>
    <dgm:cxn modelId="{A92AA0F9-19D1-4CEF-BB90-DE37D8A092D1}" type="presParOf" srcId="{638C01B1-5863-4EE5-A82F-A9DE41A2AD3E}" destId="{B69B2A03-81D4-4632-B488-AA20093C08F8}" srcOrd="1" destOrd="0" presId="urn:microsoft.com/office/officeart/2005/8/layout/chevron1"/>
    <dgm:cxn modelId="{6C208D3D-01F9-4D07-9281-5F24FB0D8FA7}" type="presParOf" srcId="{638C01B1-5863-4EE5-A82F-A9DE41A2AD3E}" destId="{2BA3F3D9-866C-444A-9FFB-3EC8A93E8ABB}" srcOrd="2" destOrd="0" presId="urn:microsoft.com/office/officeart/2005/8/layout/chevron1"/>
    <dgm:cxn modelId="{6C64F236-29E3-4525-A346-B5A6DB8F0CE7}" type="presParOf" srcId="{638C01B1-5863-4EE5-A82F-A9DE41A2AD3E}" destId="{B0427FBB-8B15-4779-AAFC-CFAFF923555A}" srcOrd="3" destOrd="0" presId="urn:microsoft.com/office/officeart/2005/8/layout/chevron1"/>
    <dgm:cxn modelId="{3B0BDC00-11B5-4669-B1A3-93C22E124B1B}" type="presParOf" srcId="{638C01B1-5863-4EE5-A82F-A9DE41A2AD3E}" destId="{365A819A-7641-4681-B32C-4557F11E3664}" srcOrd="4" destOrd="0" presId="urn:microsoft.com/office/officeart/2005/8/layout/chevron1"/>
    <dgm:cxn modelId="{C18F638F-D349-4EF5-9B96-2DA95E28E7B3}" type="presParOf" srcId="{638C01B1-5863-4EE5-A82F-A9DE41A2AD3E}" destId="{7CB2F8AA-EC0F-4E3A-BF5E-19EF46B44FF7}" srcOrd="5" destOrd="0" presId="urn:microsoft.com/office/officeart/2005/8/layout/chevron1"/>
    <dgm:cxn modelId="{369FB422-7951-4756-9644-7306DAEA4BA5}" type="presParOf" srcId="{638C01B1-5863-4EE5-A82F-A9DE41A2AD3E}" destId="{DE3E787B-7269-45A0-B5CD-16A60D675438}" srcOrd="6" destOrd="0" presId="urn:microsoft.com/office/officeart/2005/8/layout/chevron1"/>
    <dgm:cxn modelId="{E24A4F5D-5C15-4FC9-8579-BB8F0B0D199D}" type="presParOf" srcId="{638C01B1-5863-4EE5-A82F-A9DE41A2AD3E}" destId="{59EC0463-0F47-49A6-94AD-81C38188124C}" srcOrd="7" destOrd="0" presId="urn:microsoft.com/office/officeart/2005/8/layout/chevron1"/>
    <dgm:cxn modelId="{7F417F25-7E4E-44A4-9AD7-7D8D9CB22633}" type="presParOf" srcId="{638C01B1-5863-4EE5-A82F-A9DE41A2AD3E}" destId="{9DC27DA1-375A-4DA5-BB10-730CF72AB004}" srcOrd="8" destOrd="0" presId="urn:microsoft.com/office/officeart/2005/8/layout/chevron1"/>
    <dgm:cxn modelId="{8367F37D-4C49-4BF6-8CFE-E5BF5A20E64B}" type="presParOf" srcId="{638C01B1-5863-4EE5-A82F-A9DE41A2AD3E}" destId="{E9D82792-C682-4139-B212-37DAAA146926}" srcOrd="9" destOrd="0" presId="urn:microsoft.com/office/officeart/2005/8/layout/chevron1"/>
    <dgm:cxn modelId="{B8B7A779-5EEC-4F40-BA58-0BE70BE18C9B}" type="presParOf" srcId="{638C01B1-5863-4EE5-A82F-A9DE41A2AD3E}" destId="{BACF0D4D-3ED8-4B46-8F87-EC0B2E075178}" srcOrd="10" destOrd="0" presId="urn:microsoft.com/office/officeart/2005/8/layout/chevron1"/>
    <dgm:cxn modelId="{1660A330-D750-4474-8AEB-23EE269ED344}" type="presParOf" srcId="{638C01B1-5863-4EE5-A82F-A9DE41A2AD3E}" destId="{3FF23E86-6568-40E6-A324-7F807D27D451}" srcOrd="11" destOrd="0" presId="urn:microsoft.com/office/officeart/2005/8/layout/chevron1"/>
    <dgm:cxn modelId="{406F73DA-74F4-4B7E-8459-E97BCFCC59B3}" type="presParOf" srcId="{638C01B1-5863-4EE5-A82F-A9DE41A2AD3E}" destId="{F1900E52-4BFB-4E1C-B9AC-1216542E0DC6}" srcOrd="12" destOrd="0" presId="urn:microsoft.com/office/officeart/2005/8/layout/chevron1"/>
  </dgm:cxnLst>
  <dgm:bg/>
  <dgm:whole>
    <a:ln>
      <a:solidFill>
        <a:schemeClr val="bg1">
          <a:lumMod val="65000"/>
        </a:schemeClr>
      </a:solidFill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803EE5B-6B84-467A-A654-5B1868CC78F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318973A-07EA-4C17-AF02-D662EF26E4B4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项目经验</a:t>
          </a:r>
          <a:endParaRPr lang="zh-CN" altLang="en-US" dirty="0"/>
        </a:p>
      </dgm:t>
    </dgm:pt>
    <dgm:pt modelId="{023FACF4-0147-4828-8680-9B7D2B21FA67}" type="par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5A951A9B-C12F-48B8-A74E-94DAA613795C}" type="sib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4E6272A7-9C4C-4447-876A-7B5C240B9DE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工作概览</a:t>
          </a:r>
          <a:endParaRPr lang="zh-CN" altLang="en-US" dirty="0"/>
        </a:p>
      </dgm:t>
    </dgm:pt>
    <dgm:pt modelId="{40669508-4BC7-4CB2-A066-AC792795D2AC}" type="par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AD6334A8-3F7C-460A-A661-03E5466DF36F}" type="sib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D5C13F04-A1E7-4911-B6BF-9E28585E8E57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 smtClean="0"/>
            <a:t>逻辑迭代</a:t>
          </a:r>
          <a:endParaRPr lang="zh-CN" altLang="en-US" dirty="0"/>
        </a:p>
      </dgm:t>
    </dgm:pt>
    <dgm:pt modelId="{14FEB07C-C18A-4AF0-BA66-F10E7E28A360}" type="par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11D94AC4-5FA3-4BE0-AFCD-8825DC440B0F}" type="sib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6C61FBC0-C8E6-441A-8F40-23567CA27BDF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表现迭代</a:t>
          </a:r>
          <a:endParaRPr lang="zh-CN" altLang="en-US" dirty="0"/>
        </a:p>
      </dgm:t>
    </dgm:pt>
    <dgm:pt modelId="{4EEDD054-B603-4E5D-B263-E1BA4FA0C291}" type="par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C7524695-07B3-4DFF-8E9E-A9490CD93DBC}" type="sib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7C626160-961E-4D9A-B21A-37D3C5F7D3D2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边界优化</a:t>
          </a:r>
          <a:endParaRPr lang="zh-CN" altLang="en-US" dirty="0"/>
        </a:p>
      </dgm:t>
    </dgm:pt>
    <dgm:pt modelId="{A3E6A751-2244-4236-8FF5-455C6751C354}" type="par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B80FB77B-1B13-4B5A-BD6F-91BD79121A2A}" type="sib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F20245AD-DF8F-42C8-A947-C271FC98A0FC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网络优化</a:t>
          </a:r>
          <a:endParaRPr lang="zh-CN" altLang="en-US" dirty="0"/>
        </a:p>
      </dgm:t>
    </dgm:pt>
    <dgm:pt modelId="{51EB6B47-012B-433A-861F-3622BA3B078E}" type="par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D0B397B1-6B70-47C8-B166-D77BEAE1E8FD}" type="sib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A15E2759-5532-4AB7-8D81-827652C6AA6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能力贡献</a:t>
          </a:r>
          <a:endParaRPr lang="zh-CN" altLang="en-US" dirty="0"/>
        </a:p>
      </dgm:t>
    </dgm:pt>
    <dgm:pt modelId="{1E6415AC-D5EE-4166-BBFA-406BD0945B89}" type="par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54C54C37-0710-4A58-BDB5-E58E97058B0D}" type="sib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638C01B1-5863-4EE5-A82F-A9DE41A2AD3E}" type="pres">
      <dgm:prSet presAssocID="{2803EE5B-6B84-467A-A654-5B1868CC78F9}" presName="Name0" presStyleCnt="0">
        <dgm:presLayoutVars>
          <dgm:dir/>
          <dgm:animLvl val="lvl"/>
          <dgm:resizeHandles val="exact"/>
        </dgm:presLayoutVars>
      </dgm:prSet>
      <dgm:spPr/>
    </dgm:pt>
    <dgm:pt modelId="{62FEDD02-585D-48A0-9E22-E9DEE46274B1}" type="pres">
      <dgm:prSet presAssocID="{D318973A-07EA-4C17-AF02-D662EF26E4B4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9B2A03-81D4-4632-B488-AA20093C08F8}" type="pres">
      <dgm:prSet presAssocID="{5A951A9B-C12F-48B8-A74E-94DAA613795C}" presName="parTxOnlySpace" presStyleCnt="0"/>
      <dgm:spPr/>
    </dgm:pt>
    <dgm:pt modelId="{2BA3F3D9-866C-444A-9FFB-3EC8A93E8ABB}" type="pres">
      <dgm:prSet presAssocID="{4E6272A7-9C4C-4447-876A-7B5C240B9DE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27FBB-8B15-4779-AAFC-CFAFF923555A}" type="pres">
      <dgm:prSet presAssocID="{AD6334A8-3F7C-460A-A661-03E5466DF36F}" presName="parTxOnlySpace" presStyleCnt="0"/>
      <dgm:spPr/>
    </dgm:pt>
    <dgm:pt modelId="{365A819A-7641-4681-B32C-4557F11E3664}" type="pres">
      <dgm:prSet presAssocID="{D5C13F04-A1E7-4911-B6BF-9E28585E8E57}" presName="parTxOnly" presStyleLbl="node1" presStyleIdx="2" presStyleCnt="7" custLinFactNeighborX="47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B2F8AA-EC0F-4E3A-BF5E-19EF46B44FF7}" type="pres">
      <dgm:prSet presAssocID="{11D94AC4-5FA3-4BE0-AFCD-8825DC440B0F}" presName="parTxOnlySpace" presStyleCnt="0"/>
      <dgm:spPr/>
    </dgm:pt>
    <dgm:pt modelId="{DE3E787B-7269-45A0-B5CD-16A60D675438}" type="pres">
      <dgm:prSet presAssocID="{6C61FBC0-C8E6-441A-8F40-23567CA27BDF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EC0463-0F47-49A6-94AD-81C38188124C}" type="pres">
      <dgm:prSet presAssocID="{C7524695-07B3-4DFF-8E9E-A9490CD93DBC}" presName="parTxOnlySpace" presStyleCnt="0"/>
      <dgm:spPr/>
    </dgm:pt>
    <dgm:pt modelId="{9DC27DA1-375A-4DA5-BB10-730CF72AB004}" type="pres">
      <dgm:prSet presAssocID="{7C626160-961E-4D9A-B21A-37D3C5F7D3D2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D82792-C682-4139-B212-37DAAA146926}" type="pres">
      <dgm:prSet presAssocID="{B80FB77B-1B13-4B5A-BD6F-91BD79121A2A}" presName="parTxOnlySpace" presStyleCnt="0"/>
      <dgm:spPr/>
    </dgm:pt>
    <dgm:pt modelId="{BACF0D4D-3ED8-4B46-8F87-EC0B2E075178}" type="pres">
      <dgm:prSet presAssocID="{F20245AD-DF8F-42C8-A947-C271FC98A0F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F23E86-6568-40E6-A324-7F807D27D451}" type="pres">
      <dgm:prSet presAssocID="{D0B397B1-6B70-47C8-B166-D77BEAE1E8FD}" presName="parTxOnlySpace" presStyleCnt="0"/>
      <dgm:spPr/>
    </dgm:pt>
    <dgm:pt modelId="{F1900E52-4BFB-4E1C-B9AC-1216542E0DC6}" type="pres">
      <dgm:prSet presAssocID="{A15E2759-5532-4AB7-8D81-827652C6AA6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B9BA787-D4A6-4D81-BEDB-29D8FB7A0642}" type="presOf" srcId="{6C61FBC0-C8E6-441A-8F40-23567CA27BDF}" destId="{DE3E787B-7269-45A0-B5CD-16A60D675438}" srcOrd="0" destOrd="0" presId="urn:microsoft.com/office/officeart/2005/8/layout/chevron1"/>
    <dgm:cxn modelId="{9FED6E83-AD3E-461C-BBA6-953F07B80BD3}" srcId="{2803EE5B-6B84-467A-A654-5B1868CC78F9}" destId="{6C61FBC0-C8E6-441A-8F40-23567CA27BDF}" srcOrd="3" destOrd="0" parTransId="{4EEDD054-B603-4E5D-B263-E1BA4FA0C291}" sibTransId="{C7524695-07B3-4DFF-8E9E-A9490CD93DBC}"/>
    <dgm:cxn modelId="{4280598F-FC5A-4FC7-BC03-1CB9E5B3FA6E}" srcId="{2803EE5B-6B84-467A-A654-5B1868CC78F9}" destId="{D318973A-07EA-4C17-AF02-D662EF26E4B4}" srcOrd="0" destOrd="0" parTransId="{023FACF4-0147-4828-8680-9B7D2B21FA67}" sibTransId="{5A951A9B-C12F-48B8-A74E-94DAA613795C}"/>
    <dgm:cxn modelId="{678072A2-1F18-466B-ADA0-0421F383DA91}" type="presOf" srcId="{F20245AD-DF8F-42C8-A947-C271FC98A0FC}" destId="{BACF0D4D-3ED8-4B46-8F87-EC0B2E075178}" srcOrd="0" destOrd="0" presId="urn:microsoft.com/office/officeart/2005/8/layout/chevron1"/>
    <dgm:cxn modelId="{1BBD26B5-4D72-483D-97A4-2011E048F1B2}" type="presOf" srcId="{A15E2759-5532-4AB7-8D81-827652C6AA66}" destId="{F1900E52-4BFB-4E1C-B9AC-1216542E0DC6}" srcOrd="0" destOrd="0" presId="urn:microsoft.com/office/officeart/2005/8/layout/chevron1"/>
    <dgm:cxn modelId="{6170283A-99DF-4F80-A343-BD800DDC8F73}" type="presOf" srcId="{D5C13F04-A1E7-4911-B6BF-9E28585E8E57}" destId="{365A819A-7641-4681-B32C-4557F11E3664}" srcOrd="0" destOrd="0" presId="urn:microsoft.com/office/officeart/2005/8/layout/chevron1"/>
    <dgm:cxn modelId="{AC146AE5-4185-451A-A86A-6BA4B19E6887}" type="presOf" srcId="{2803EE5B-6B84-467A-A654-5B1868CC78F9}" destId="{638C01B1-5863-4EE5-A82F-A9DE41A2AD3E}" srcOrd="0" destOrd="0" presId="urn:microsoft.com/office/officeart/2005/8/layout/chevron1"/>
    <dgm:cxn modelId="{4EF401BA-4950-476B-925B-C2ABC7A0C011}" type="presOf" srcId="{4E6272A7-9C4C-4447-876A-7B5C240B9DE6}" destId="{2BA3F3D9-866C-444A-9FFB-3EC8A93E8ABB}" srcOrd="0" destOrd="0" presId="urn:microsoft.com/office/officeart/2005/8/layout/chevron1"/>
    <dgm:cxn modelId="{F0654449-D1F7-4699-AD0A-DF763806066A}" srcId="{2803EE5B-6B84-467A-A654-5B1868CC78F9}" destId="{F20245AD-DF8F-42C8-A947-C271FC98A0FC}" srcOrd="5" destOrd="0" parTransId="{51EB6B47-012B-433A-861F-3622BA3B078E}" sibTransId="{D0B397B1-6B70-47C8-B166-D77BEAE1E8FD}"/>
    <dgm:cxn modelId="{1A28F19F-3B9E-473D-8AB9-CFC3427D22FA}" srcId="{2803EE5B-6B84-467A-A654-5B1868CC78F9}" destId="{7C626160-961E-4D9A-B21A-37D3C5F7D3D2}" srcOrd="4" destOrd="0" parTransId="{A3E6A751-2244-4236-8FF5-455C6751C354}" sibTransId="{B80FB77B-1B13-4B5A-BD6F-91BD79121A2A}"/>
    <dgm:cxn modelId="{590BB339-83FA-4AAB-B77B-0DF2DF5BE5BD}" type="presOf" srcId="{7C626160-961E-4D9A-B21A-37D3C5F7D3D2}" destId="{9DC27DA1-375A-4DA5-BB10-730CF72AB004}" srcOrd="0" destOrd="0" presId="urn:microsoft.com/office/officeart/2005/8/layout/chevron1"/>
    <dgm:cxn modelId="{4701E9C7-73AF-42D2-898E-44BF72033428}" srcId="{2803EE5B-6B84-467A-A654-5B1868CC78F9}" destId="{D5C13F04-A1E7-4911-B6BF-9E28585E8E57}" srcOrd="2" destOrd="0" parTransId="{14FEB07C-C18A-4AF0-BA66-F10E7E28A360}" sibTransId="{11D94AC4-5FA3-4BE0-AFCD-8825DC440B0F}"/>
    <dgm:cxn modelId="{C55A9FE8-6444-4877-A6B2-281C7F83AFFF}" type="presOf" srcId="{D318973A-07EA-4C17-AF02-D662EF26E4B4}" destId="{62FEDD02-585D-48A0-9E22-E9DEE46274B1}" srcOrd="0" destOrd="0" presId="urn:microsoft.com/office/officeart/2005/8/layout/chevron1"/>
    <dgm:cxn modelId="{F0125C4E-AED3-4D0F-B526-66EA57670E1B}" srcId="{2803EE5B-6B84-467A-A654-5B1868CC78F9}" destId="{4E6272A7-9C4C-4447-876A-7B5C240B9DE6}" srcOrd="1" destOrd="0" parTransId="{40669508-4BC7-4CB2-A066-AC792795D2AC}" sibTransId="{AD6334A8-3F7C-460A-A661-03E5466DF36F}"/>
    <dgm:cxn modelId="{A709AF57-6D12-486B-A98F-34D406AE0119}" srcId="{2803EE5B-6B84-467A-A654-5B1868CC78F9}" destId="{A15E2759-5532-4AB7-8D81-827652C6AA66}" srcOrd="6" destOrd="0" parTransId="{1E6415AC-D5EE-4166-BBFA-406BD0945B89}" sibTransId="{54C54C37-0710-4A58-BDB5-E58E97058B0D}"/>
    <dgm:cxn modelId="{A8D4819E-5BA4-41D7-A44C-1DA5C9955E62}" type="presParOf" srcId="{638C01B1-5863-4EE5-A82F-A9DE41A2AD3E}" destId="{62FEDD02-585D-48A0-9E22-E9DEE46274B1}" srcOrd="0" destOrd="0" presId="urn:microsoft.com/office/officeart/2005/8/layout/chevron1"/>
    <dgm:cxn modelId="{5BCB8CEC-736C-4585-A739-573CCA74E88C}" type="presParOf" srcId="{638C01B1-5863-4EE5-A82F-A9DE41A2AD3E}" destId="{B69B2A03-81D4-4632-B488-AA20093C08F8}" srcOrd="1" destOrd="0" presId="urn:microsoft.com/office/officeart/2005/8/layout/chevron1"/>
    <dgm:cxn modelId="{E2D88F42-AE99-4FC9-AEBC-B0BBA7FD15DC}" type="presParOf" srcId="{638C01B1-5863-4EE5-A82F-A9DE41A2AD3E}" destId="{2BA3F3D9-866C-444A-9FFB-3EC8A93E8ABB}" srcOrd="2" destOrd="0" presId="urn:microsoft.com/office/officeart/2005/8/layout/chevron1"/>
    <dgm:cxn modelId="{8FC2E567-5FC3-4812-B9B9-76D4D192B3E8}" type="presParOf" srcId="{638C01B1-5863-4EE5-A82F-A9DE41A2AD3E}" destId="{B0427FBB-8B15-4779-AAFC-CFAFF923555A}" srcOrd="3" destOrd="0" presId="urn:microsoft.com/office/officeart/2005/8/layout/chevron1"/>
    <dgm:cxn modelId="{2A34C4E6-AA7A-43BB-959C-2E945A74FC77}" type="presParOf" srcId="{638C01B1-5863-4EE5-A82F-A9DE41A2AD3E}" destId="{365A819A-7641-4681-B32C-4557F11E3664}" srcOrd="4" destOrd="0" presId="urn:microsoft.com/office/officeart/2005/8/layout/chevron1"/>
    <dgm:cxn modelId="{DACDA499-E8D1-4EAF-B597-E52D221D6E8F}" type="presParOf" srcId="{638C01B1-5863-4EE5-A82F-A9DE41A2AD3E}" destId="{7CB2F8AA-EC0F-4E3A-BF5E-19EF46B44FF7}" srcOrd="5" destOrd="0" presId="urn:microsoft.com/office/officeart/2005/8/layout/chevron1"/>
    <dgm:cxn modelId="{76831261-1B61-4C82-AB62-5AAD6558B89F}" type="presParOf" srcId="{638C01B1-5863-4EE5-A82F-A9DE41A2AD3E}" destId="{DE3E787B-7269-45A0-B5CD-16A60D675438}" srcOrd="6" destOrd="0" presId="urn:microsoft.com/office/officeart/2005/8/layout/chevron1"/>
    <dgm:cxn modelId="{14A10839-8C7A-4BC6-A73A-2A975C4D5C97}" type="presParOf" srcId="{638C01B1-5863-4EE5-A82F-A9DE41A2AD3E}" destId="{59EC0463-0F47-49A6-94AD-81C38188124C}" srcOrd="7" destOrd="0" presId="urn:microsoft.com/office/officeart/2005/8/layout/chevron1"/>
    <dgm:cxn modelId="{8848D7B4-41F1-45FD-9F43-36EEE7405E8B}" type="presParOf" srcId="{638C01B1-5863-4EE5-A82F-A9DE41A2AD3E}" destId="{9DC27DA1-375A-4DA5-BB10-730CF72AB004}" srcOrd="8" destOrd="0" presId="urn:microsoft.com/office/officeart/2005/8/layout/chevron1"/>
    <dgm:cxn modelId="{9BA54098-0C89-4899-A827-BA98FA160829}" type="presParOf" srcId="{638C01B1-5863-4EE5-A82F-A9DE41A2AD3E}" destId="{E9D82792-C682-4139-B212-37DAAA146926}" srcOrd="9" destOrd="0" presId="urn:microsoft.com/office/officeart/2005/8/layout/chevron1"/>
    <dgm:cxn modelId="{0787B842-D325-4157-B8E6-874C193DF192}" type="presParOf" srcId="{638C01B1-5863-4EE5-A82F-A9DE41A2AD3E}" destId="{BACF0D4D-3ED8-4B46-8F87-EC0B2E075178}" srcOrd="10" destOrd="0" presId="urn:microsoft.com/office/officeart/2005/8/layout/chevron1"/>
    <dgm:cxn modelId="{41B1A1C7-BB43-4BD8-9B0A-C4A78CF164B0}" type="presParOf" srcId="{638C01B1-5863-4EE5-A82F-A9DE41A2AD3E}" destId="{3FF23E86-6568-40E6-A324-7F807D27D451}" srcOrd="11" destOrd="0" presId="urn:microsoft.com/office/officeart/2005/8/layout/chevron1"/>
    <dgm:cxn modelId="{C6A94945-27A4-4A5C-A56A-662692957A1C}" type="presParOf" srcId="{638C01B1-5863-4EE5-A82F-A9DE41A2AD3E}" destId="{F1900E52-4BFB-4E1C-B9AC-1216542E0DC6}" srcOrd="12" destOrd="0" presId="urn:microsoft.com/office/officeart/2005/8/layout/chevron1"/>
  </dgm:cxnLst>
  <dgm:bg/>
  <dgm:whole>
    <a:ln>
      <a:solidFill>
        <a:schemeClr val="bg1">
          <a:lumMod val="65000"/>
        </a:schemeClr>
      </a:solidFill>
    </a:ln>
  </dgm:whole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803EE5B-6B84-467A-A654-5B1868CC78F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318973A-07EA-4C17-AF02-D662EF26E4B4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项目经验</a:t>
          </a:r>
          <a:endParaRPr lang="zh-CN" altLang="en-US" dirty="0"/>
        </a:p>
      </dgm:t>
    </dgm:pt>
    <dgm:pt modelId="{023FACF4-0147-4828-8680-9B7D2B21FA67}" type="par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5A951A9B-C12F-48B8-A74E-94DAA613795C}" type="sib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4E6272A7-9C4C-4447-876A-7B5C240B9DE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工作概览</a:t>
          </a:r>
          <a:endParaRPr lang="zh-CN" altLang="en-US" dirty="0"/>
        </a:p>
      </dgm:t>
    </dgm:pt>
    <dgm:pt modelId="{40669508-4BC7-4CB2-A066-AC792795D2AC}" type="par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AD6334A8-3F7C-460A-A661-03E5466DF36F}" type="sib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D5C13F04-A1E7-4911-B6BF-9E28585E8E57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 smtClean="0"/>
            <a:t>逻辑迭代</a:t>
          </a:r>
          <a:endParaRPr lang="zh-CN" altLang="en-US" dirty="0"/>
        </a:p>
      </dgm:t>
    </dgm:pt>
    <dgm:pt modelId="{14FEB07C-C18A-4AF0-BA66-F10E7E28A360}" type="par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11D94AC4-5FA3-4BE0-AFCD-8825DC440B0F}" type="sib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6C61FBC0-C8E6-441A-8F40-23567CA27BDF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表现迭代</a:t>
          </a:r>
          <a:endParaRPr lang="zh-CN" altLang="en-US" dirty="0"/>
        </a:p>
      </dgm:t>
    </dgm:pt>
    <dgm:pt modelId="{4EEDD054-B603-4E5D-B263-E1BA4FA0C291}" type="par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C7524695-07B3-4DFF-8E9E-A9490CD93DBC}" type="sib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7C626160-961E-4D9A-B21A-37D3C5F7D3D2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边界优化</a:t>
          </a:r>
          <a:endParaRPr lang="zh-CN" altLang="en-US" dirty="0"/>
        </a:p>
      </dgm:t>
    </dgm:pt>
    <dgm:pt modelId="{A3E6A751-2244-4236-8FF5-455C6751C354}" type="par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B80FB77B-1B13-4B5A-BD6F-91BD79121A2A}" type="sib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F20245AD-DF8F-42C8-A947-C271FC98A0FC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网络优化</a:t>
          </a:r>
          <a:endParaRPr lang="zh-CN" altLang="en-US" dirty="0"/>
        </a:p>
      </dgm:t>
    </dgm:pt>
    <dgm:pt modelId="{51EB6B47-012B-433A-861F-3622BA3B078E}" type="par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D0B397B1-6B70-47C8-B166-D77BEAE1E8FD}" type="sib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A15E2759-5532-4AB7-8D81-827652C6AA6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能力贡献</a:t>
          </a:r>
          <a:endParaRPr lang="zh-CN" altLang="en-US" dirty="0"/>
        </a:p>
      </dgm:t>
    </dgm:pt>
    <dgm:pt modelId="{1E6415AC-D5EE-4166-BBFA-406BD0945B89}" type="par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54C54C37-0710-4A58-BDB5-E58E97058B0D}" type="sib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638C01B1-5863-4EE5-A82F-A9DE41A2AD3E}" type="pres">
      <dgm:prSet presAssocID="{2803EE5B-6B84-467A-A654-5B1868CC78F9}" presName="Name0" presStyleCnt="0">
        <dgm:presLayoutVars>
          <dgm:dir/>
          <dgm:animLvl val="lvl"/>
          <dgm:resizeHandles val="exact"/>
        </dgm:presLayoutVars>
      </dgm:prSet>
      <dgm:spPr/>
    </dgm:pt>
    <dgm:pt modelId="{62FEDD02-585D-48A0-9E22-E9DEE46274B1}" type="pres">
      <dgm:prSet presAssocID="{D318973A-07EA-4C17-AF02-D662EF26E4B4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9B2A03-81D4-4632-B488-AA20093C08F8}" type="pres">
      <dgm:prSet presAssocID="{5A951A9B-C12F-48B8-A74E-94DAA613795C}" presName="parTxOnlySpace" presStyleCnt="0"/>
      <dgm:spPr/>
    </dgm:pt>
    <dgm:pt modelId="{2BA3F3D9-866C-444A-9FFB-3EC8A93E8ABB}" type="pres">
      <dgm:prSet presAssocID="{4E6272A7-9C4C-4447-876A-7B5C240B9DE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27FBB-8B15-4779-AAFC-CFAFF923555A}" type="pres">
      <dgm:prSet presAssocID="{AD6334A8-3F7C-460A-A661-03E5466DF36F}" presName="parTxOnlySpace" presStyleCnt="0"/>
      <dgm:spPr/>
    </dgm:pt>
    <dgm:pt modelId="{365A819A-7641-4681-B32C-4557F11E3664}" type="pres">
      <dgm:prSet presAssocID="{D5C13F04-A1E7-4911-B6BF-9E28585E8E57}" presName="parTxOnly" presStyleLbl="node1" presStyleIdx="2" presStyleCnt="7" custLinFactNeighborX="47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B2F8AA-EC0F-4E3A-BF5E-19EF46B44FF7}" type="pres">
      <dgm:prSet presAssocID="{11D94AC4-5FA3-4BE0-AFCD-8825DC440B0F}" presName="parTxOnlySpace" presStyleCnt="0"/>
      <dgm:spPr/>
    </dgm:pt>
    <dgm:pt modelId="{DE3E787B-7269-45A0-B5CD-16A60D675438}" type="pres">
      <dgm:prSet presAssocID="{6C61FBC0-C8E6-441A-8F40-23567CA27BDF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EC0463-0F47-49A6-94AD-81C38188124C}" type="pres">
      <dgm:prSet presAssocID="{C7524695-07B3-4DFF-8E9E-A9490CD93DBC}" presName="parTxOnlySpace" presStyleCnt="0"/>
      <dgm:spPr/>
    </dgm:pt>
    <dgm:pt modelId="{9DC27DA1-375A-4DA5-BB10-730CF72AB004}" type="pres">
      <dgm:prSet presAssocID="{7C626160-961E-4D9A-B21A-37D3C5F7D3D2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D82792-C682-4139-B212-37DAAA146926}" type="pres">
      <dgm:prSet presAssocID="{B80FB77B-1B13-4B5A-BD6F-91BD79121A2A}" presName="parTxOnlySpace" presStyleCnt="0"/>
      <dgm:spPr/>
    </dgm:pt>
    <dgm:pt modelId="{BACF0D4D-3ED8-4B46-8F87-EC0B2E075178}" type="pres">
      <dgm:prSet presAssocID="{F20245AD-DF8F-42C8-A947-C271FC98A0F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F23E86-6568-40E6-A324-7F807D27D451}" type="pres">
      <dgm:prSet presAssocID="{D0B397B1-6B70-47C8-B166-D77BEAE1E8FD}" presName="parTxOnlySpace" presStyleCnt="0"/>
      <dgm:spPr/>
    </dgm:pt>
    <dgm:pt modelId="{F1900E52-4BFB-4E1C-B9AC-1216542E0DC6}" type="pres">
      <dgm:prSet presAssocID="{A15E2759-5532-4AB7-8D81-827652C6AA6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DB91F5A-0916-4D89-B574-E0935878F05F}" type="presOf" srcId="{A15E2759-5532-4AB7-8D81-827652C6AA66}" destId="{F1900E52-4BFB-4E1C-B9AC-1216542E0DC6}" srcOrd="0" destOrd="0" presId="urn:microsoft.com/office/officeart/2005/8/layout/chevron1"/>
    <dgm:cxn modelId="{F0125C4E-AED3-4D0F-B526-66EA57670E1B}" srcId="{2803EE5B-6B84-467A-A654-5B1868CC78F9}" destId="{4E6272A7-9C4C-4447-876A-7B5C240B9DE6}" srcOrd="1" destOrd="0" parTransId="{40669508-4BC7-4CB2-A066-AC792795D2AC}" sibTransId="{AD6334A8-3F7C-460A-A661-03E5466DF36F}"/>
    <dgm:cxn modelId="{A709AF57-6D12-486B-A98F-34D406AE0119}" srcId="{2803EE5B-6B84-467A-A654-5B1868CC78F9}" destId="{A15E2759-5532-4AB7-8D81-827652C6AA66}" srcOrd="6" destOrd="0" parTransId="{1E6415AC-D5EE-4166-BBFA-406BD0945B89}" sibTransId="{54C54C37-0710-4A58-BDB5-E58E97058B0D}"/>
    <dgm:cxn modelId="{F0654449-D1F7-4699-AD0A-DF763806066A}" srcId="{2803EE5B-6B84-467A-A654-5B1868CC78F9}" destId="{F20245AD-DF8F-42C8-A947-C271FC98A0FC}" srcOrd="5" destOrd="0" parTransId="{51EB6B47-012B-433A-861F-3622BA3B078E}" sibTransId="{D0B397B1-6B70-47C8-B166-D77BEAE1E8FD}"/>
    <dgm:cxn modelId="{2D770B23-E8A6-40F4-86A3-845BD4ED7081}" type="presOf" srcId="{7C626160-961E-4D9A-B21A-37D3C5F7D3D2}" destId="{9DC27DA1-375A-4DA5-BB10-730CF72AB004}" srcOrd="0" destOrd="0" presId="urn:microsoft.com/office/officeart/2005/8/layout/chevron1"/>
    <dgm:cxn modelId="{4280598F-FC5A-4FC7-BC03-1CB9E5B3FA6E}" srcId="{2803EE5B-6B84-467A-A654-5B1868CC78F9}" destId="{D318973A-07EA-4C17-AF02-D662EF26E4B4}" srcOrd="0" destOrd="0" parTransId="{023FACF4-0147-4828-8680-9B7D2B21FA67}" sibTransId="{5A951A9B-C12F-48B8-A74E-94DAA613795C}"/>
    <dgm:cxn modelId="{9FED6E83-AD3E-461C-BBA6-953F07B80BD3}" srcId="{2803EE5B-6B84-467A-A654-5B1868CC78F9}" destId="{6C61FBC0-C8E6-441A-8F40-23567CA27BDF}" srcOrd="3" destOrd="0" parTransId="{4EEDD054-B603-4E5D-B263-E1BA4FA0C291}" sibTransId="{C7524695-07B3-4DFF-8E9E-A9490CD93DBC}"/>
    <dgm:cxn modelId="{1A28F19F-3B9E-473D-8AB9-CFC3427D22FA}" srcId="{2803EE5B-6B84-467A-A654-5B1868CC78F9}" destId="{7C626160-961E-4D9A-B21A-37D3C5F7D3D2}" srcOrd="4" destOrd="0" parTransId="{A3E6A751-2244-4236-8FF5-455C6751C354}" sibTransId="{B80FB77B-1B13-4B5A-BD6F-91BD79121A2A}"/>
    <dgm:cxn modelId="{60B06C9F-12BE-4DBB-8CBB-E4B0A6BB790B}" type="presOf" srcId="{D5C13F04-A1E7-4911-B6BF-9E28585E8E57}" destId="{365A819A-7641-4681-B32C-4557F11E3664}" srcOrd="0" destOrd="0" presId="urn:microsoft.com/office/officeart/2005/8/layout/chevron1"/>
    <dgm:cxn modelId="{615A73C5-524E-4F31-9FDD-9B9E7F6449F1}" type="presOf" srcId="{6C61FBC0-C8E6-441A-8F40-23567CA27BDF}" destId="{DE3E787B-7269-45A0-B5CD-16A60D675438}" srcOrd="0" destOrd="0" presId="urn:microsoft.com/office/officeart/2005/8/layout/chevron1"/>
    <dgm:cxn modelId="{B9D75508-B3CB-47AA-B733-F5F5F5A2964B}" type="presOf" srcId="{2803EE5B-6B84-467A-A654-5B1868CC78F9}" destId="{638C01B1-5863-4EE5-A82F-A9DE41A2AD3E}" srcOrd="0" destOrd="0" presId="urn:microsoft.com/office/officeart/2005/8/layout/chevron1"/>
    <dgm:cxn modelId="{4701E9C7-73AF-42D2-898E-44BF72033428}" srcId="{2803EE5B-6B84-467A-A654-5B1868CC78F9}" destId="{D5C13F04-A1E7-4911-B6BF-9E28585E8E57}" srcOrd="2" destOrd="0" parTransId="{14FEB07C-C18A-4AF0-BA66-F10E7E28A360}" sibTransId="{11D94AC4-5FA3-4BE0-AFCD-8825DC440B0F}"/>
    <dgm:cxn modelId="{94FE9C7C-6A46-4F97-9075-B4CCF601D06F}" type="presOf" srcId="{D318973A-07EA-4C17-AF02-D662EF26E4B4}" destId="{62FEDD02-585D-48A0-9E22-E9DEE46274B1}" srcOrd="0" destOrd="0" presId="urn:microsoft.com/office/officeart/2005/8/layout/chevron1"/>
    <dgm:cxn modelId="{2FF29B29-19BC-4365-8A53-37A97288AD99}" type="presOf" srcId="{F20245AD-DF8F-42C8-A947-C271FC98A0FC}" destId="{BACF0D4D-3ED8-4B46-8F87-EC0B2E075178}" srcOrd="0" destOrd="0" presId="urn:microsoft.com/office/officeart/2005/8/layout/chevron1"/>
    <dgm:cxn modelId="{AF6CFD61-3ACE-44DE-93B6-0D5C3F32C1DC}" type="presOf" srcId="{4E6272A7-9C4C-4447-876A-7B5C240B9DE6}" destId="{2BA3F3D9-866C-444A-9FFB-3EC8A93E8ABB}" srcOrd="0" destOrd="0" presId="urn:microsoft.com/office/officeart/2005/8/layout/chevron1"/>
    <dgm:cxn modelId="{B642749F-9C12-47DB-B569-A4023DA0DB71}" type="presParOf" srcId="{638C01B1-5863-4EE5-A82F-A9DE41A2AD3E}" destId="{62FEDD02-585D-48A0-9E22-E9DEE46274B1}" srcOrd="0" destOrd="0" presId="urn:microsoft.com/office/officeart/2005/8/layout/chevron1"/>
    <dgm:cxn modelId="{704B5CBB-38A5-4AFC-BADE-A75EA77D04A1}" type="presParOf" srcId="{638C01B1-5863-4EE5-A82F-A9DE41A2AD3E}" destId="{B69B2A03-81D4-4632-B488-AA20093C08F8}" srcOrd="1" destOrd="0" presId="urn:microsoft.com/office/officeart/2005/8/layout/chevron1"/>
    <dgm:cxn modelId="{16133F74-043C-4A62-9376-52F1C22CCC21}" type="presParOf" srcId="{638C01B1-5863-4EE5-A82F-A9DE41A2AD3E}" destId="{2BA3F3D9-866C-444A-9FFB-3EC8A93E8ABB}" srcOrd="2" destOrd="0" presId="urn:microsoft.com/office/officeart/2005/8/layout/chevron1"/>
    <dgm:cxn modelId="{EAE7031C-07BE-4DDD-ACB8-D86B3C5F4253}" type="presParOf" srcId="{638C01B1-5863-4EE5-A82F-A9DE41A2AD3E}" destId="{B0427FBB-8B15-4779-AAFC-CFAFF923555A}" srcOrd="3" destOrd="0" presId="urn:microsoft.com/office/officeart/2005/8/layout/chevron1"/>
    <dgm:cxn modelId="{CE0404DF-8F2A-4481-BF5A-23F8BC67248C}" type="presParOf" srcId="{638C01B1-5863-4EE5-A82F-A9DE41A2AD3E}" destId="{365A819A-7641-4681-B32C-4557F11E3664}" srcOrd="4" destOrd="0" presId="urn:microsoft.com/office/officeart/2005/8/layout/chevron1"/>
    <dgm:cxn modelId="{18159DED-6928-42E0-87F6-CADDE0505759}" type="presParOf" srcId="{638C01B1-5863-4EE5-A82F-A9DE41A2AD3E}" destId="{7CB2F8AA-EC0F-4E3A-BF5E-19EF46B44FF7}" srcOrd="5" destOrd="0" presId="urn:microsoft.com/office/officeart/2005/8/layout/chevron1"/>
    <dgm:cxn modelId="{14E0EAF7-09CE-4944-B493-755952493628}" type="presParOf" srcId="{638C01B1-5863-4EE5-A82F-A9DE41A2AD3E}" destId="{DE3E787B-7269-45A0-B5CD-16A60D675438}" srcOrd="6" destOrd="0" presId="urn:microsoft.com/office/officeart/2005/8/layout/chevron1"/>
    <dgm:cxn modelId="{08B8F940-5730-485E-991A-B8AD4FB5924A}" type="presParOf" srcId="{638C01B1-5863-4EE5-A82F-A9DE41A2AD3E}" destId="{59EC0463-0F47-49A6-94AD-81C38188124C}" srcOrd="7" destOrd="0" presId="urn:microsoft.com/office/officeart/2005/8/layout/chevron1"/>
    <dgm:cxn modelId="{18F4F85F-1CDC-4A60-B595-2DA2050947AF}" type="presParOf" srcId="{638C01B1-5863-4EE5-A82F-A9DE41A2AD3E}" destId="{9DC27DA1-375A-4DA5-BB10-730CF72AB004}" srcOrd="8" destOrd="0" presId="urn:microsoft.com/office/officeart/2005/8/layout/chevron1"/>
    <dgm:cxn modelId="{8FD35573-09CC-4E9D-BED8-0B70470E062B}" type="presParOf" srcId="{638C01B1-5863-4EE5-A82F-A9DE41A2AD3E}" destId="{E9D82792-C682-4139-B212-37DAAA146926}" srcOrd="9" destOrd="0" presId="urn:microsoft.com/office/officeart/2005/8/layout/chevron1"/>
    <dgm:cxn modelId="{BA6AE1BF-AD58-4D4A-80AA-187FC7E9D08A}" type="presParOf" srcId="{638C01B1-5863-4EE5-A82F-A9DE41A2AD3E}" destId="{BACF0D4D-3ED8-4B46-8F87-EC0B2E075178}" srcOrd="10" destOrd="0" presId="urn:microsoft.com/office/officeart/2005/8/layout/chevron1"/>
    <dgm:cxn modelId="{AD3A8F3C-837F-43D3-BD88-E072B86F08C5}" type="presParOf" srcId="{638C01B1-5863-4EE5-A82F-A9DE41A2AD3E}" destId="{3FF23E86-6568-40E6-A324-7F807D27D451}" srcOrd="11" destOrd="0" presId="urn:microsoft.com/office/officeart/2005/8/layout/chevron1"/>
    <dgm:cxn modelId="{3FFA3A67-2278-4520-9288-815ADEA17792}" type="presParOf" srcId="{638C01B1-5863-4EE5-A82F-A9DE41A2AD3E}" destId="{F1900E52-4BFB-4E1C-B9AC-1216542E0DC6}" srcOrd="12" destOrd="0" presId="urn:microsoft.com/office/officeart/2005/8/layout/chevron1"/>
  </dgm:cxnLst>
  <dgm:bg/>
  <dgm:whole>
    <a:ln>
      <a:solidFill>
        <a:schemeClr val="bg1">
          <a:lumMod val="65000"/>
        </a:schemeClr>
      </a:solidFill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803EE5B-6B84-467A-A654-5B1868CC78F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318973A-07EA-4C17-AF02-D662EF26E4B4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项目经验</a:t>
          </a:r>
          <a:endParaRPr lang="zh-CN" altLang="en-US" dirty="0"/>
        </a:p>
      </dgm:t>
    </dgm:pt>
    <dgm:pt modelId="{023FACF4-0147-4828-8680-9B7D2B21FA67}" type="par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5A951A9B-C12F-48B8-A74E-94DAA613795C}" type="sibTrans" cxnId="{4280598F-FC5A-4FC7-BC03-1CB9E5B3FA6E}">
      <dgm:prSet/>
      <dgm:spPr/>
      <dgm:t>
        <a:bodyPr/>
        <a:lstStyle/>
        <a:p>
          <a:endParaRPr lang="zh-CN" altLang="en-US"/>
        </a:p>
      </dgm:t>
    </dgm:pt>
    <dgm:pt modelId="{4E6272A7-9C4C-4447-876A-7B5C240B9DE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工作概览</a:t>
          </a:r>
          <a:endParaRPr lang="zh-CN" altLang="en-US" dirty="0"/>
        </a:p>
      </dgm:t>
    </dgm:pt>
    <dgm:pt modelId="{40669508-4BC7-4CB2-A066-AC792795D2AC}" type="par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AD6334A8-3F7C-460A-A661-03E5466DF36F}" type="sibTrans" cxnId="{F0125C4E-AED3-4D0F-B526-66EA57670E1B}">
      <dgm:prSet/>
      <dgm:spPr/>
      <dgm:t>
        <a:bodyPr/>
        <a:lstStyle/>
        <a:p>
          <a:endParaRPr lang="zh-CN" altLang="en-US"/>
        </a:p>
      </dgm:t>
    </dgm:pt>
    <dgm:pt modelId="{D5C13F04-A1E7-4911-B6BF-9E28585E8E57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 smtClean="0"/>
            <a:t>逻辑迭代</a:t>
          </a:r>
          <a:endParaRPr lang="zh-CN" altLang="en-US" dirty="0"/>
        </a:p>
      </dgm:t>
    </dgm:pt>
    <dgm:pt modelId="{14FEB07C-C18A-4AF0-BA66-F10E7E28A360}" type="par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11D94AC4-5FA3-4BE0-AFCD-8825DC440B0F}" type="sibTrans" cxnId="{4701E9C7-73AF-42D2-898E-44BF72033428}">
      <dgm:prSet/>
      <dgm:spPr/>
      <dgm:t>
        <a:bodyPr/>
        <a:lstStyle/>
        <a:p>
          <a:endParaRPr lang="zh-CN" altLang="en-US"/>
        </a:p>
      </dgm:t>
    </dgm:pt>
    <dgm:pt modelId="{6C61FBC0-C8E6-441A-8F40-23567CA27BDF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表现迭代</a:t>
          </a:r>
          <a:endParaRPr lang="zh-CN" altLang="en-US" dirty="0"/>
        </a:p>
      </dgm:t>
    </dgm:pt>
    <dgm:pt modelId="{4EEDD054-B603-4E5D-B263-E1BA4FA0C291}" type="par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C7524695-07B3-4DFF-8E9E-A9490CD93DBC}" type="sibTrans" cxnId="{9FED6E83-AD3E-461C-BBA6-953F07B80BD3}">
      <dgm:prSet/>
      <dgm:spPr/>
      <dgm:t>
        <a:bodyPr/>
        <a:lstStyle/>
        <a:p>
          <a:endParaRPr lang="zh-CN" altLang="en-US"/>
        </a:p>
      </dgm:t>
    </dgm:pt>
    <dgm:pt modelId="{7C626160-961E-4D9A-B21A-37D3C5F7D3D2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边界优化</a:t>
          </a:r>
          <a:endParaRPr lang="zh-CN" altLang="en-US" dirty="0"/>
        </a:p>
      </dgm:t>
    </dgm:pt>
    <dgm:pt modelId="{A3E6A751-2244-4236-8FF5-455C6751C354}" type="par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B80FB77B-1B13-4B5A-BD6F-91BD79121A2A}" type="sibTrans" cxnId="{1A28F19F-3B9E-473D-8AB9-CFC3427D22FA}">
      <dgm:prSet/>
      <dgm:spPr/>
      <dgm:t>
        <a:bodyPr/>
        <a:lstStyle/>
        <a:p>
          <a:endParaRPr lang="zh-CN" altLang="en-US"/>
        </a:p>
      </dgm:t>
    </dgm:pt>
    <dgm:pt modelId="{F20245AD-DF8F-42C8-A947-C271FC98A0FC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网络优化</a:t>
          </a:r>
          <a:endParaRPr lang="zh-CN" altLang="en-US" dirty="0"/>
        </a:p>
      </dgm:t>
    </dgm:pt>
    <dgm:pt modelId="{51EB6B47-012B-433A-861F-3622BA3B078E}" type="par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D0B397B1-6B70-47C8-B166-D77BEAE1E8FD}" type="sibTrans" cxnId="{F0654449-D1F7-4699-AD0A-DF763806066A}">
      <dgm:prSet/>
      <dgm:spPr/>
      <dgm:t>
        <a:bodyPr/>
        <a:lstStyle/>
        <a:p>
          <a:endParaRPr lang="zh-CN" altLang="en-US"/>
        </a:p>
      </dgm:t>
    </dgm:pt>
    <dgm:pt modelId="{A15E2759-5532-4AB7-8D81-827652C6AA66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能力贡献</a:t>
          </a:r>
          <a:endParaRPr lang="zh-CN" altLang="en-US" dirty="0"/>
        </a:p>
      </dgm:t>
    </dgm:pt>
    <dgm:pt modelId="{1E6415AC-D5EE-4166-BBFA-406BD0945B89}" type="par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54C54C37-0710-4A58-BDB5-E58E97058B0D}" type="sibTrans" cxnId="{A709AF57-6D12-486B-A98F-34D406AE0119}">
      <dgm:prSet/>
      <dgm:spPr/>
      <dgm:t>
        <a:bodyPr/>
        <a:lstStyle/>
        <a:p>
          <a:endParaRPr lang="zh-CN" altLang="en-US"/>
        </a:p>
      </dgm:t>
    </dgm:pt>
    <dgm:pt modelId="{638C01B1-5863-4EE5-A82F-A9DE41A2AD3E}" type="pres">
      <dgm:prSet presAssocID="{2803EE5B-6B84-467A-A654-5B1868CC78F9}" presName="Name0" presStyleCnt="0">
        <dgm:presLayoutVars>
          <dgm:dir/>
          <dgm:animLvl val="lvl"/>
          <dgm:resizeHandles val="exact"/>
        </dgm:presLayoutVars>
      </dgm:prSet>
      <dgm:spPr/>
    </dgm:pt>
    <dgm:pt modelId="{62FEDD02-585D-48A0-9E22-E9DEE46274B1}" type="pres">
      <dgm:prSet presAssocID="{D318973A-07EA-4C17-AF02-D662EF26E4B4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9B2A03-81D4-4632-B488-AA20093C08F8}" type="pres">
      <dgm:prSet presAssocID="{5A951A9B-C12F-48B8-A74E-94DAA613795C}" presName="parTxOnlySpace" presStyleCnt="0"/>
      <dgm:spPr/>
    </dgm:pt>
    <dgm:pt modelId="{2BA3F3D9-866C-444A-9FFB-3EC8A93E8ABB}" type="pres">
      <dgm:prSet presAssocID="{4E6272A7-9C4C-4447-876A-7B5C240B9DE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27FBB-8B15-4779-AAFC-CFAFF923555A}" type="pres">
      <dgm:prSet presAssocID="{AD6334A8-3F7C-460A-A661-03E5466DF36F}" presName="parTxOnlySpace" presStyleCnt="0"/>
      <dgm:spPr/>
    </dgm:pt>
    <dgm:pt modelId="{365A819A-7641-4681-B32C-4557F11E3664}" type="pres">
      <dgm:prSet presAssocID="{D5C13F04-A1E7-4911-B6BF-9E28585E8E57}" presName="parTxOnly" presStyleLbl="node1" presStyleIdx="2" presStyleCnt="7" custLinFactNeighborX="47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B2F8AA-EC0F-4E3A-BF5E-19EF46B44FF7}" type="pres">
      <dgm:prSet presAssocID="{11D94AC4-5FA3-4BE0-AFCD-8825DC440B0F}" presName="parTxOnlySpace" presStyleCnt="0"/>
      <dgm:spPr/>
    </dgm:pt>
    <dgm:pt modelId="{DE3E787B-7269-45A0-B5CD-16A60D675438}" type="pres">
      <dgm:prSet presAssocID="{6C61FBC0-C8E6-441A-8F40-23567CA27BDF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EC0463-0F47-49A6-94AD-81C38188124C}" type="pres">
      <dgm:prSet presAssocID="{C7524695-07B3-4DFF-8E9E-A9490CD93DBC}" presName="parTxOnlySpace" presStyleCnt="0"/>
      <dgm:spPr/>
    </dgm:pt>
    <dgm:pt modelId="{9DC27DA1-375A-4DA5-BB10-730CF72AB004}" type="pres">
      <dgm:prSet presAssocID="{7C626160-961E-4D9A-B21A-37D3C5F7D3D2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D82792-C682-4139-B212-37DAAA146926}" type="pres">
      <dgm:prSet presAssocID="{B80FB77B-1B13-4B5A-BD6F-91BD79121A2A}" presName="parTxOnlySpace" presStyleCnt="0"/>
      <dgm:spPr/>
    </dgm:pt>
    <dgm:pt modelId="{BACF0D4D-3ED8-4B46-8F87-EC0B2E075178}" type="pres">
      <dgm:prSet presAssocID="{F20245AD-DF8F-42C8-A947-C271FC98A0F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F23E86-6568-40E6-A324-7F807D27D451}" type="pres">
      <dgm:prSet presAssocID="{D0B397B1-6B70-47C8-B166-D77BEAE1E8FD}" presName="parTxOnlySpace" presStyleCnt="0"/>
      <dgm:spPr/>
    </dgm:pt>
    <dgm:pt modelId="{F1900E52-4BFB-4E1C-B9AC-1216542E0DC6}" type="pres">
      <dgm:prSet presAssocID="{A15E2759-5532-4AB7-8D81-827652C6AA6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FED6E83-AD3E-461C-BBA6-953F07B80BD3}" srcId="{2803EE5B-6B84-467A-A654-5B1868CC78F9}" destId="{6C61FBC0-C8E6-441A-8F40-23567CA27BDF}" srcOrd="3" destOrd="0" parTransId="{4EEDD054-B603-4E5D-B263-E1BA4FA0C291}" sibTransId="{C7524695-07B3-4DFF-8E9E-A9490CD93DBC}"/>
    <dgm:cxn modelId="{4280598F-FC5A-4FC7-BC03-1CB9E5B3FA6E}" srcId="{2803EE5B-6B84-467A-A654-5B1868CC78F9}" destId="{D318973A-07EA-4C17-AF02-D662EF26E4B4}" srcOrd="0" destOrd="0" parTransId="{023FACF4-0147-4828-8680-9B7D2B21FA67}" sibTransId="{5A951A9B-C12F-48B8-A74E-94DAA613795C}"/>
    <dgm:cxn modelId="{34364AFA-EC39-4D30-A86E-2A5A0F7AB5F0}" type="presOf" srcId="{D318973A-07EA-4C17-AF02-D662EF26E4B4}" destId="{62FEDD02-585D-48A0-9E22-E9DEE46274B1}" srcOrd="0" destOrd="0" presId="urn:microsoft.com/office/officeart/2005/8/layout/chevron1"/>
    <dgm:cxn modelId="{E49C65A7-89AE-4A89-9A26-E3BC2A59D101}" type="presOf" srcId="{F20245AD-DF8F-42C8-A947-C271FC98A0FC}" destId="{BACF0D4D-3ED8-4B46-8F87-EC0B2E075178}" srcOrd="0" destOrd="0" presId="urn:microsoft.com/office/officeart/2005/8/layout/chevron1"/>
    <dgm:cxn modelId="{ED658243-B7F1-41F5-A9FA-6C1F1BA06D6F}" type="presOf" srcId="{6C61FBC0-C8E6-441A-8F40-23567CA27BDF}" destId="{DE3E787B-7269-45A0-B5CD-16A60D675438}" srcOrd="0" destOrd="0" presId="urn:microsoft.com/office/officeart/2005/8/layout/chevron1"/>
    <dgm:cxn modelId="{6F17111A-6AD8-428C-92FC-628F0B66EAD5}" type="presOf" srcId="{2803EE5B-6B84-467A-A654-5B1868CC78F9}" destId="{638C01B1-5863-4EE5-A82F-A9DE41A2AD3E}" srcOrd="0" destOrd="0" presId="urn:microsoft.com/office/officeart/2005/8/layout/chevron1"/>
    <dgm:cxn modelId="{90B73003-085D-4DCB-BCA2-021EA1CE9BA9}" type="presOf" srcId="{4E6272A7-9C4C-4447-876A-7B5C240B9DE6}" destId="{2BA3F3D9-866C-444A-9FFB-3EC8A93E8ABB}" srcOrd="0" destOrd="0" presId="urn:microsoft.com/office/officeart/2005/8/layout/chevron1"/>
    <dgm:cxn modelId="{F0654449-D1F7-4699-AD0A-DF763806066A}" srcId="{2803EE5B-6B84-467A-A654-5B1868CC78F9}" destId="{F20245AD-DF8F-42C8-A947-C271FC98A0FC}" srcOrd="5" destOrd="0" parTransId="{51EB6B47-012B-433A-861F-3622BA3B078E}" sibTransId="{D0B397B1-6B70-47C8-B166-D77BEAE1E8FD}"/>
    <dgm:cxn modelId="{1A28F19F-3B9E-473D-8AB9-CFC3427D22FA}" srcId="{2803EE5B-6B84-467A-A654-5B1868CC78F9}" destId="{7C626160-961E-4D9A-B21A-37D3C5F7D3D2}" srcOrd="4" destOrd="0" parTransId="{A3E6A751-2244-4236-8FF5-455C6751C354}" sibTransId="{B80FB77B-1B13-4B5A-BD6F-91BD79121A2A}"/>
    <dgm:cxn modelId="{A5C956F3-D206-4A20-AFF7-5F5E0739870C}" type="presOf" srcId="{D5C13F04-A1E7-4911-B6BF-9E28585E8E57}" destId="{365A819A-7641-4681-B32C-4557F11E3664}" srcOrd="0" destOrd="0" presId="urn:microsoft.com/office/officeart/2005/8/layout/chevron1"/>
    <dgm:cxn modelId="{1ACF23AA-47FA-4EDD-8BF1-9573ACB31035}" type="presOf" srcId="{7C626160-961E-4D9A-B21A-37D3C5F7D3D2}" destId="{9DC27DA1-375A-4DA5-BB10-730CF72AB004}" srcOrd="0" destOrd="0" presId="urn:microsoft.com/office/officeart/2005/8/layout/chevron1"/>
    <dgm:cxn modelId="{4701E9C7-73AF-42D2-898E-44BF72033428}" srcId="{2803EE5B-6B84-467A-A654-5B1868CC78F9}" destId="{D5C13F04-A1E7-4911-B6BF-9E28585E8E57}" srcOrd="2" destOrd="0" parTransId="{14FEB07C-C18A-4AF0-BA66-F10E7E28A360}" sibTransId="{11D94AC4-5FA3-4BE0-AFCD-8825DC440B0F}"/>
    <dgm:cxn modelId="{A11D6B08-BBA0-4070-B1F4-E4F9A5C461B9}" type="presOf" srcId="{A15E2759-5532-4AB7-8D81-827652C6AA66}" destId="{F1900E52-4BFB-4E1C-B9AC-1216542E0DC6}" srcOrd="0" destOrd="0" presId="urn:microsoft.com/office/officeart/2005/8/layout/chevron1"/>
    <dgm:cxn modelId="{F0125C4E-AED3-4D0F-B526-66EA57670E1B}" srcId="{2803EE5B-6B84-467A-A654-5B1868CC78F9}" destId="{4E6272A7-9C4C-4447-876A-7B5C240B9DE6}" srcOrd="1" destOrd="0" parTransId="{40669508-4BC7-4CB2-A066-AC792795D2AC}" sibTransId="{AD6334A8-3F7C-460A-A661-03E5466DF36F}"/>
    <dgm:cxn modelId="{A709AF57-6D12-486B-A98F-34D406AE0119}" srcId="{2803EE5B-6B84-467A-A654-5B1868CC78F9}" destId="{A15E2759-5532-4AB7-8D81-827652C6AA66}" srcOrd="6" destOrd="0" parTransId="{1E6415AC-D5EE-4166-BBFA-406BD0945B89}" sibTransId="{54C54C37-0710-4A58-BDB5-E58E97058B0D}"/>
    <dgm:cxn modelId="{A03C64AD-B841-464F-81C7-1BC564A241BA}" type="presParOf" srcId="{638C01B1-5863-4EE5-A82F-A9DE41A2AD3E}" destId="{62FEDD02-585D-48A0-9E22-E9DEE46274B1}" srcOrd="0" destOrd="0" presId="urn:microsoft.com/office/officeart/2005/8/layout/chevron1"/>
    <dgm:cxn modelId="{4DFFB651-32CB-4201-9EC8-64BD7FB4F0A0}" type="presParOf" srcId="{638C01B1-5863-4EE5-A82F-A9DE41A2AD3E}" destId="{B69B2A03-81D4-4632-B488-AA20093C08F8}" srcOrd="1" destOrd="0" presId="urn:microsoft.com/office/officeart/2005/8/layout/chevron1"/>
    <dgm:cxn modelId="{D810C415-791E-4D65-A919-0473171F5498}" type="presParOf" srcId="{638C01B1-5863-4EE5-A82F-A9DE41A2AD3E}" destId="{2BA3F3D9-866C-444A-9FFB-3EC8A93E8ABB}" srcOrd="2" destOrd="0" presId="urn:microsoft.com/office/officeart/2005/8/layout/chevron1"/>
    <dgm:cxn modelId="{0FF68848-0619-441D-A932-023FD819B092}" type="presParOf" srcId="{638C01B1-5863-4EE5-A82F-A9DE41A2AD3E}" destId="{B0427FBB-8B15-4779-AAFC-CFAFF923555A}" srcOrd="3" destOrd="0" presId="urn:microsoft.com/office/officeart/2005/8/layout/chevron1"/>
    <dgm:cxn modelId="{07DB575B-60F8-48FC-B56C-7FC185C2E5A0}" type="presParOf" srcId="{638C01B1-5863-4EE5-A82F-A9DE41A2AD3E}" destId="{365A819A-7641-4681-B32C-4557F11E3664}" srcOrd="4" destOrd="0" presId="urn:microsoft.com/office/officeart/2005/8/layout/chevron1"/>
    <dgm:cxn modelId="{A8A198A7-E7FD-4295-9F07-3AFD5B9E2F01}" type="presParOf" srcId="{638C01B1-5863-4EE5-A82F-A9DE41A2AD3E}" destId="{7CB2F8AA-EC0F-4E3A-BF5E-19EF46B44FF7}" srcOrd="5" destOrd="0" presId="urn:microsoft.com/office/officeart/2005/8/layout/chevron1"/>
    <dgm:cxn modelId="{3CCD98E3-9C02-4DDA-BBCA-8B60DBFE0D8E}" type="presParOf" srcId="{638C01B1-5863-4EE5-A82F-A9DE41A2AD3E}" destId="{DE3E787B-7269-45A0-B5CD-16A60D675438}" srcOrd="6" destOrd="0" presId="urn:microsoft.com/office/officeart/2005/8/layout/chevron1"/>
    <dgm:cxn modelId="{FEEA2344-413B-46A6-8899-0797148452BD}" type="presParOf" srcId="{638C01B1-5863-4EE5-A82F-A9DE41A2AD3E}" destId="{59EC0463-0F47-49A6-94AD-81C38188124C}" srcOrd="7" destOrd="0" presId="urn:microsoft.com/office/officeart/2005/8/layout/chevron1"/>
    <dgm:cxn modelId="{BF1E30BE-9123-4DCC-B33B-46619A83D959}" type="presParOf" srcId="{638C01B1-5863-4EE5-A82F-A9DE41A2AD3E}" destId="{9DC27DA1-375A-4DA5-BB10-730CF72AB004}" srcOrd="8" destOrd="0" presId="urn:microsoft.com/office/officeart/2005/8/layout/chevron1"/>
    <dgm:cxn modelId="{CC37F631-D583-478F-A1A6-8B3967C75259}" type="presParOf" srcId="{638C01B1-5863-4EE5-A82F-A9DE41A2AD3E}" destId="{E9D82792-C682-4139-B212-37DAAA146926}" srcOrd="9" destOrd="0" presId="urn:microsoft.com/office/officeart/2005/8/layout/chevron1"/>
    <dgm:cxn modelId="{47A79C34-FC75-4F71-B153-C099188C867D}" type="presParOf" srcId="{638C01B1-5863-4EE5-A82F-A9DE41A2AD3E}" destId="{BACF0D4D-3ED8-4B46-8F87-EC0B2E075178}" srcOrd="10" destOrd="0" presId="urn:microsoft.com/office/officeart/2005/8/layout/chevron1"/>
    <dgm:cxn modelId="{E853D0E2-CF37-451E-B0F7-FF6554B99196}" type="presParOf" srcId="{638C01B1-5863-4EE5-A82F-A9DE41A2AD3E}" destId="{3FF23E86-6568-40E6-A324-7F807D27D451}" srcOrd="11" destOrd="0" presId="urn:microsoft.com/office/officeart/2005/8/layout/chevron1"/>
    <dgm:cxn modelId="{C7286A88-9386-4A94-9138-492D388FA342}" type="presParOf" srcId="{638C01B1-5863-4EE5-A82F-A9DE41A2AD3E}" destId="{F1900E52-4BFB-4E1C-B9AC-1216542E0DC6}" srcOrd="12" destOrd="0" presId="urn:microsoft.com/office/officeart/2005/8/layout/chevron1"/>
  </dgm:cxnLst>
  <dgm:bg/>
  <dgm:whole>
    <a:ln>
      <a:solidFill>
        <a:schemeClr val="bg1">
          <a:lumMod val="65000"/>
        </a:schemeClr>
      </a:solidFill>
    </a:ln>
  </dgm:whole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2FEDD02-585D-48A0-9E22-E9DEE46274B1}">
      <dsp:nvSpPr>
        <dsp:cNvPr id="0" name=""/>
        <dsp:cNvSpPr/>
      </dsp:nvSpPr>
      <dsp:spPr>
        <a:xfrm>
          <a:off x="0" y="0"/>
          <a:ext cx="865251" cy="259893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项目经验</a:t>
          </a:r>
          <a:endParaRPr lang="zh-CN" altLang="en-US" sz="1000" kern="1200" dirty="0"/>
        </a:p>
      </dsp:txBody>
      <dsp:txXfrm>
        <a:off x="0" y="0"/>
        <a:ext cx="865251" cy="259893"/>
      </dsp:txXfrm>
    </dsp:sp>
    <dsp:sp modelId="{2BA3F3D9-866C-444A-9FFB-3EC8A93E8ABB}">
      <dsp:nvSpPr>
        <dsp:cNvPr id="0" name=""/>
        <dsp:cNvSpPr/>
      </dsp:nvSpPr>
      <dsp:spPr>
        <a:xfrm>
          <a:off x="778726" y="0"/>
          <a:ext cx="865251" cy="25989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工作概览</a:t>
          </a:r>
          <a:endParaRPr lang="zh-CN" altLang="en-US" sz="1000" kern="1200" dirty="0"/>
        </a:p>
      </dsp:txBody>
      <dsp:txXfrm>
        <a:off x="778726" y="0"/>
        <a:ext cx="865251" cy="259893"/>
      </dsp:txXfrm>
    </dsp:sp>
    <dsp:sp modelId="{365A819A-7641-4681-B32C-4557F11E3664}">
      <dsp:nvSpPr>
        <dsp:cNvPr id="0" name=""/>
        <dsp:cNvSpPr/>
      </dsp:nvSpPr>
      <dsp:spPr>
        <a:xfrm>
          <a:off x="1561576" y="0"/>
          <a:ext cx="865251" cy="25989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逻辑迭代</a:t>
          </a:r>
          <a:endParaRPr lang="zh-CN" altLang="en-US" sz="1000" kern="1200" dirty="0"/>
        </a:p>
      </dsp:txBody>
      <dsp:txXfrm>
        <a:off x="1561576" y="0"/>
        <a:ext cx="865251" cy="259893"/>
      </dsp:txXfrm>
    </dsp:sp>
    <dsp:sp modelId="{DE3E787B-7269-45A0-B5CD-16A60D675438}">
      <dsp:nvSpPr>
        <dsp:cNvPr id="0" name=""/>
        <dsp:cNvSpPr/>
      </dsp:nvSpPr>
      <dsp:spPr>
        <a:xfrm>
          <a:off x="2336178" y="0"/>
          <a:ext cx="865251" cy="25989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表现迭代</a:t>
          </a:r>
          <a:endParaRPr lang="zh-CN" altLang="en-US" sz="1000" kern="1200" dirty="0"/>
        </a:p>
      </dsp:txBody>
      <dsp:txXfrm>
        <a:off x="2336178" y="0"/>
        <a:ext cx="865251" cy="259893"/>
      </dsp:txXfrm>
    </dsp:sp>
    <dsp:sp modelId="{9DC27DA1-375A-4DA5-BB10-730CF72AB004}">
      <dsp:nvSpPr>
        <dsp:cNvPr id="0" name=""/>
        <dsp:cNvSpPr/>
      </dsp:nvSpPr>
      <dsp:spPr>
        <a:xfrm>
          <a:off x="3114904" y="0"/>
          <a:ext cx="865251" cy="25989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边界优化</a:t>
          </a:r>
          <a:endParaRPr lang="zh-CN" altLang="en-US" sz="1000" kern="1200" dirty="0"/>
        </a:p>
      </dsp:txBody>
      <dsp:txXfrm>
        <a:off x="3114904" y="0"/>
        <a:ext cx="865251" cy="259893"/>
      </dsp:txXfrm>
    </dsp:sp>
    <dsp:sp modelId="{BACF0D4D-3ED8-4B46-8F87-EC0B2E075178}">
      <dsp:nvSpPr>
        <dsp:cNvPr id="0" name=""/>
        <dsp:cNvSpPr/>
      </dsp:nvSpPr>
      <dsp:spPr>
        <a:xfrm>
          <a:off x="3893630" y="0"/>
          <a:ext cx="865251" cy="25989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网络优化</a:t>
          </a:r>
          <a:endParaRPr lang="zh-CN" altLang="en-US" sz="1000" kern="1200" dirty="0"/>
        </a:p>
      </dsp:txBody>
      <dsp:txXfrm>
        <a:off x="3893630" y="0"/>
        <a:ext cx="865251" cy="259893"/>
      </dsp:txXfrm>
    </dsp:sp>
    <dsp:sp modelId="{F1900E52-4BFB-4E1C-B9AC-1216542E0DC6}">
      <dsp:nvSpPr>
        <dsp:cNvPr id="0" name=""/>
        <dsp:cNvSpPr/>
      </dsp:nvSpPr>
      <dsp:spPr>
        <a:xfrm>
          <a:off x="4672356" y="0"/>
          <a:ext cx="865251" cy="25989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能力贡献</a:t>
          </a:r>
          <a:endParaRPr lang="zh-CN" altLang="en-US" sz="1000" kern="1200" dirty="0"/>
        </a:p>
      </dsp:txBody>
      <dsp:txXfrm>
        <a:off x="4672356" y="0"/>
        <a:ext cx="865251" cy="259893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8048315-A038-43A8-A161-4DBE44959C09}">
      <dsp:nvSpPr>
        <dsp:cNvPr id="0" name=""/>
        <dsp:cNvSpPr/>
      </dsp:nvSpPr>
      <dsp:spPr>
        <a:xfrm>
          <a:off x="0" y="0"/>
          <a:ext cx="5212080" cy="1233297"/>
        </a:xfrm>
        <a:prstGeom prst="roundRect">
          <a:avLst>
            <a:gd name="adj" fmla="val 10000"/>
          </a:avLst>
        </a:prstGeom>
        <a:solidFill>
          <a:srgbClr val="CC9900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50AB9-7E5E-4D9C-A21C-F89F7706FC23}">
      <dsp:nvSpPr>
        <dsp:cNvPr id="0" name=""/>
        <dsp:cNvSpPr/>
      </dsp:nvSpPr>
      <dsp:spPr>
        <a:xfrm>
          <a:off x="157797" y="164439"/>
          <a:ext cx="1138717" cy="90441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05D93-F762-4FEF-8831-8A371C2E6AD5}">
      <dsp:nvSpPr>
        <dsp:cNvPr id="0" name=""/>
        <dsp:cNvSpPr/>
      </dsp:nvSpPr>
      <dsp:spPr>
        <a:xfrm rot="10800000">
          <a:off x="157797" y="1233296"/>
          <a:ext cx="1138717" cy="1507363"/>
        </a:xfrm>
        <a:prstGeom prst="round2SameRect">
          <a:avLst>
            <a:gd name="adj1" fmla="val 10500"/>
            <a:gd name="adj2" fmla="val 0"/>
          </a:avLst>
        </a:prstGeom>
        <a:solidFill>
          <a:srgbClr val="9A79B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需求</a:t>
          </a:r>
          <a:endParaRPr lang="en-US" altLang="zh-CN" sz="1800" b="1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策划提出新的表现元素</a:t>
          </a:r>
          <a:endParaRPr lang="zh-CN" altLang="en-US" sz="1600" kern="1200" dirty="0"/>
        </a:p>
      </dsp:txBody>
      <dsp:txXfrm rot="10800000">
        <a:off x="157797" y="1233296"/>
        <a:ext cx="1138717" cy="1507363"/>
      </dsp:txXfrm>
    </dsp:sp>
    <dsp:sp modelId="{87ED2436-7BA6-42BE-A835-6F460EF356A4}">
      <dsp:nvSpPr>
        <dsp:cNvPr id="0" name=""/>
        <dsp:cNvSpPr/>
      </dsp:nvSpPr>
      <dsp:spPr>
        <a:xfrm>
          <a:off x="1410386" y="164439"/>
          <a:ext cx="1138717" cy="90441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A861D1-ABA8-4212-ACC2-0B8E16D5D94E}">
      <dsp:nvSpPr>
        <dsp:cNvPr id="0" name=""/>
        <dsp:cNvSpPr/>
      </dsp:nvSpPr>
      <dsp:spPr>
        <a:xfrm rot="10800000">
          <a:off x="1410386" y="1233296"/>
          <a:ext cx="1138717" cy="1507363"/>
        </a:xfrm>
        <a:prstGeom prst="round2SameRect">
          <a:avLst>
            <a:gd name="adj1" fmla="val 10500"/>
            <a:gd name="adj2" fmla="val 0"/>
          </a:avLst>
        </a:prstGeom>
        <a:solidFill>
          <a:srgbClr val="9A79B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定制</a:t>
          </a:r>
          <a:endParaRPr lang="en-US" altLang="zh-CN" sz="1800" b="1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程序实现组件及组件驱动逻辑</a:t>
          </a:r>
          <a:endParaRPr lang="zh-CN" altLang="en-US" sz="1600" kern="1200" dirty="0"/>
        </a:p>
      </dsp:txBody>
      <dsp:txXfrm rot="10800000">
        <a:off x="1410386" y="1233296"/>
        <a:ext cx="1138717" cy="1507363"/>
      </dsp:txXfrm>
    </dsp:sp>
    <dsp:sp modelId="{244D79AC-4FBA-4C6A-B003-FA57470606D0}">
      <dsp:nvSpPr>
        <dsp:cNvPr id="0" name=""/>
        <dsp:cNvSpPr/>
      </dsp:nvSpPr>
      <dsp:spPr>
        <a:xfrm>
          <a:off x="2662975" y="164439"/>
          <a:ext cx="1138717" cy="90441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16F95-4E86-4300-A834-E6551BE2D0C1}">
      <dsp:nvSpPr>
        <dsp:cNvPr id="0" name=""/>
        <dsp:cNvSpPr/>
      </dsp:nvSpPr>
      <dsp:spPr>
        <a:xfrm rot="10800000">
          <a:off x="2662975" y="1233296"/>
          <a:ext cx="1138717" cy="1507363"/>
        </a:xfrm>
        <a:prstGeom prst="round2SameRect">
          <a:avLst>
            <a:gd name="adj1" fmla="val 10500"/>
            <a:gd name="adj2" fmla="val 0"/>
          </a:avLst>
        </a:prstGeom>
        <a:solidFill>
          <a:srgbClr val="9A79B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组装</a:t>
          </a:r>
          <a:endParaRPr lang="en-US" altLang="zh-CN" sz="1800" b="1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策划挑选合适组件装配行为</a:t>
          </a:r>
          <a:endParaRPr lang="zh-CN" altLang="en-US" sz="1600" kern="1200" dirty="0"/>
        </a:p>
      </dsp:txBody>
      <dsp:txXfrm rot="10800000">
        <a:off x="2662975" y="1233296"/>
        <a:ext cx="1138717" cy="1507363"/>
      </dsp:txXfrm>
    </dsp:sp>
    <dsp:sp modelId="{3186CE4B-8F93-4A42-97BC-003FE0679D92}">
      <dsp:nvSpPr>
        <dsp:cNvPr id="0" name=""/>
        <dsp:cNvSpPr/>
      </dsp:nvSpPr>
      <dsp:spPr>
        <a:xfrm>
          <a:off x="3915564" y="164439"/>
          <a:ext cx="1138717" cy="90441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8FDED-2350-4C00-ACDC-5018F398AE48}">
      <dsp:nvSpPr>
        <dsp:cNvPr id="0" name=""/>
        <dsp:cNvSpPr/>
      </dsp:nvSpPr>
      <dsp:spPr>
        <a:xfrm rot="10800000">
          <a:off x="3915564" y="1233296"/>
          <a:ext cx="1138717" cy="1507363"/>
        </a:xfrm>
        <a:prstGeom prst="round2SameRect">
          <a:avLst>
            <a:gd name="adj1" fmla="val 10500"/>
            <a:gd name="adj2" fmla="val 0"/>
          </a:avLst>
        </a:prstGeom>
        <a:solidFill>
          <a:srgbClr val="9A79B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驱动</a:t>
          </a:r>
          <a:endParaRPr lang="en-US" altLang="zh-CN" sz="1800" b="1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组件实例化，执行组件驱动逻辑</a:t>
          </a:r>
          <a:endParaRPr lang="zh-CN" altLang="en-US" sz="1600" kern="1200" dirty="0"/>
        </a:p>
      </dsp:txBody>
      <dsp:txXfrm rot="10800000">
        <a:off x="3915564" y="1233296"/>
        <a:ext cx="1138717" cy="1507363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2FEDD02-585D-48A0-9E22-E9DEE46274B1}">
      <dsp:nvSpPr>
        <dsp:cNvPr id="0" name=""/>
        <dsp:cNvSpPr/>
      </dsp:nvSpPr>
      <dsp:spPr>
        <a:xfrm>
          <a:off x="0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项目经验</a:t>
          </a:r>
          <a:endParaRPr lang="zh-CN" altLang="en-US" sz="1000" kern="1200" dirty="0"/>
        </a:p>
      </dsp:txBody>
      <dsp:txXfrm>
        <a:off x="0" y="0"/>
        <a:ext cx="865251" cy="259892"/>
      </dsp:txXfrm>
    </dsp:sp>
    <dsp:sp modelId="{2BA3F3D9-866C-444A-9FFB-3EC8A93E8ABB}">
      <dsp:nvSpPr>
        <dsp:cNvPr id="0" name=""/>
        <dsp:cNvSpPr/>
      </dsp:nvSpPr>
      <dsp:spPr>
        <a:xfrm>
          <a:off x="77872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工作概览</a:t>
          </a:r>
          <a:endParaRPr lang="zh-CN" altLang="en-US" sz="1000" kern="1200" dirty="0"/>
        </a:p>
      </dsp:txBody>
      <dsp:txXfrm>
        <a:off x="778726" y="0"/>
        <a:ext cx="865251" cy="259892"/>
      </dsp:txXfrm>
    </dsp:sp>
    <dsp:sp modelId="{365A819A-7641-4681-B32C-4557F11E3664}">
      <dsp:nvSpPr>
        <dsp:cNvPr id="0" name=""/>
        <dsp:cNvSpPr/>
      </dsp:nvSpPr>
      <dsp:spPr>
        <a:xfrm>
          <a:off x="156157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逻辑迭代</a:t>
          </a:r>
          <a:endParaRPr lang="zh-CN" altLang="en-US" sz="1000" kern="1200" dirty="0"/>
        </a:p>
      </dsp:txBody>
      <dsp:txXfrm>
        <a:off x="1561576" y="0"/>
        <a:ext cx="865251" cy="259892"/>
      </dsp:txXfrm>
    </dsp:sp>
    <dsp:sp modelId="{DE3E787B-7269-45A0-B5CD-16A60D675438}">
      <dsp:nvSpPr>
        <dsp:cNvPr id="0" name=""/>
        <dsp:cNvSpPr/>
      </dsp:nvSpPr>
      <dsp:spPr>
        <a:xfrm>
          <a:off x="2336178" y="0"/>
          <a:ext cx="865251" cy="259892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表现迭代</a:t>
          </a:r>
          <a:endParaRPr lang="zh-CN" altLang="en-US" sz="1000" kern="1200" dirty="0"/>
        </a:p>
      </dsp:txBody>
      <dsp:txXfrm>
        <a:off x="2336178" y="0"/>
        <a:ext cx="865251" cy="259892"/>
      </dsp:txXfrm>
    </dsp:sp>
    <dsp:sp modelId="{9DC27DA1-375A-4DA5-BB10-730CF72AB004}">
      <dsp:nvSpPr>
        <dsp:cNvPr id="0" name=""/>
        <dsp:cNvSpPr/>
      </dsp:nvSpPr>
      <dsp:spPr>
        <a:xfrm>
          <a:off x="3114904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边界优化</a:t>
          </a:r>
          <a:endParaRPr lang="zh-CN" altLang="en-US" sz="1000" kern="1200" dirty="0"/>
        </a:p>
      </dsp:txBody>
      <dsp:txXfrm>
        <a:off x="3114904" y="0"/>
        <a:ext cx="865251" cy="259892"/>
      </dsp:txXfrm>
    </dsp:sp>
    <dsp:sp modelId="{BACF0D4D-3ED8-4B46-8F87-EC0B2E075178}">
      <dsp:nvSpPr>
        <dsp:cNvPr id="0" name=""/>
        <dsp:cNvSpPr/>
      </dsp:nvSpPr>
      <dsp:spPr>
        <a:xfrm>
          <a:off x="3893630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网络优化</a:t>
          </a:r>
          <a:endParaRPr lang="zh-CN" altLang="en-US" sz="1000" kern="1200" dirty="0"/>
        </a:p>
      </dsp:txBody>
      <dsp:txXfrm>
        <a:off x="3893630" y="0"/>
        <a:ext cx="865251" cy="259892"/>
      </dsp:txXfrm>
    </dsp:sp>
    <dsp:sp modelId="{F1900E52-4BFB-4E1C-B9AC-1216542E0DC6}">
      <dsp:nvSpPr>
        <dsp:cNvPr id="0" name=""/>
        <dsp:cNvSpPr/>
      </dsp:nvSpPr>
      <dsp:spPr>
        <a:xfrm>
          <a:off x="467235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能力贡献</a:t>
          </a:r>
          <a:endParaRPr lang="zh-CN" altLang="en-US" sz="1000" kern="1200" dirty="0"/>
        </a:p>
      </dsp:txBody>
      <dsp:txXfrm>
        <a:off x="4672356" y="0"/>
        <a:ext cx="865251" cy="259892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2FEDD02-585D-48A0-9E22-E9DEE46274B1}">
      <dsp:nvSpPr>
        <dsp:cNvPr id="0" name=""/>
        <dsp:cNvSpPr/>
      </dsp:nvSpPr>
      <dsp:spPr>
        <a:xfrm>
          <a:off x="0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项目经验</a:t>
          </a:r>
          <a:endParaRPr lang="zh-CN" altLang="en-US" sz="1000" kern="1200" dirty="0"/>
        </a:p>
      </dsp:txBody>
      <dsp:txXfrm>
        <a:off x="0" y="0"/>
        <a:ext cx="865251" cy="259892"/>
      </dsp:txXfrm>
    </dsp:sp>
    <dsp:sp modelId="{2BA3F3D9-866C-444A-9FFB-3EC8A93E8ABB}">
      <dsp:nvSpPr>
        <dsp:cNvPr id="0" name=""/>
        <dsp:cNvSpPr/>
      </dsp:nvSpPr>
      <dsp:spPr>
        <a:xfrm>
          <a:off x="77872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工作概览</a:t>
          </a:r>
          <a:endParaRPr lang="zh-CN" altLang="en-US" sz="1000" kern="1200" dirty="0"/>
        </a:p>
      </dsp:txBody>
      <dsp:txXfrm>
        <a:off x="778726" y="0"/>
        <a:ext cx="865251" cy="259892"/>
      </dsp:txXfrm>
    </dsp:sp>
    <dsp:sp modelId="{365A819A-7641-4681-B32C-4557F11E3664}">
      <dsp:nvSpPr>
        <dsp:cNvPr id="0" name=""/>
        <dsp:cNvSpPr/>
      </dsp:nvSpPr>
      <dsp:spPr>
        <a:xfrm>
          <a:off x="156157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逻辑迭代</a:t>
          </a:r>
          <a:endParaRPr lang="zh-CN" altLang="en-US" sz="1000" kern="1200" dirty="0"/>
        </a:p>
      </dsp:txBody>
      <dsp:txXfrm>
        <a:off x="1561576" y="0"/>
        <a:ext cx="865251" cy="259892"/>
      </dsp:txXfrm>
    </dsp:sp>
    <dsp:sp modelId="{DE3E787B-7269-45A0-B5CD-16A60D675438}">
      <dsp:nvSpPr>
        <dsp:cNvPr id="0" name=""/>
        <dsp:cNvSpPr/>
      </dsp:nvSpPr>
      <dsp:spPr>
        <a:xfrm>
          <a:off x="2336178" y="0"/>
          <a:ext cx="865251" cy="259892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表现迭代</a:t>
          </a:r>
          <a:endParaRPr lang="zh-CN" altLang="en-US" sz="1000" kern="1200" dirty="0"/>
        </a:p>
      </dsp:txBody>
      <dsp:txXfrm>
        <a:off x="2336178" y="0"/>
        <a:ext cx="865251" cy="259892"/>
      </dsp:txXfrm>
    </dsp:sp>
    <dsp:sp modelId="{9DC27DA1-375A-4DA5-BB10-730CF72AB004}">
      <dsp:nvSpPr>
        <dsp:cNvPr id="0" name=""/>
        <dsp:cNvSpPr/>
      </dsp:nvSpPr>
      <dsp:spPr>
        <a:xfrm>
          <a:off x="3114904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边界优化</a:t>
          </a:r>
          <a:endParaRPr lang="zh-CN" altLang="en-US" sz="1000" kern="1200" dirty="0"/>
        </a:p>
      </dsp:txBody>
      <dsp:txXfrm>
        <a:off x="3114904" y="0"/>
        <a:ext cx="865251" cy="259892"/>
      </dsp:txXfrm>
    </dsp:sp>
    <dsp:sp modelId="{BACF0D4D-3ED8-4B46-8F87-EC0B2E075178}">
      <dsp:nvSpPr>
        <dsp:cNvPr id="0" name=""/>
        <dsp:cNvSpPr/>
      </dsp:nvSpPr>
      <dsp:spPr>
        <a:xfrm>
          <a:off x="3893630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网络优化</a:t>
          </a:r>
          <a:endParaRPr lang="zh-CN" altLang="en-US" sz="1000" kern="1200" dirty="0"/>
        </a:p>
      </dsp:txBody>
      <dsp:txXfrm>
        <a:off x="3893630" y="0"/>
        <a:ext cx="865251" cy="259892"/>
      </dsp:txXfrm>
    </dsp:sp>
    <dsp:sp modelId="{F1900E52-4BFB-4E1C-B9AC-1216542E0DC6}">
      <dsp:nvSpPr>
        <dsp:cNvPr id="0" name=""/>
        <dsp:cNvSpPr/>
      </dsp:nvSpPr>
      <dsp:spPr>
        <a:xfrm>
          <a:off x="467235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能力贡献</a:t>
          </a:r>
          <a:endParaRPr lang="zh-CN" altLang="en-US" sz="1000" kern="1200" dirty="0"/>
        </a:p>
      </dsp:txBody>
      <dsp:txXfrm>
        <a:off x="4672356" y="0"/>
        <a:ext cx="865251" cy="259892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2FEDD02-585D-48A0-9E22-E9DEE46274B1}">
      <dsp:nvSpPr>
        <dsp:cNvPr id="0" name=""/>
        <dsp:cNvSpPr/>
      </dsp:nvSpPr>
      <dsp:spPr>
        <a:xfrm>
          <a:off x="0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项目经验</a:t>
          </a:r>
          <a:endParaRPr lang="zh-CN" altLang="en-US" sz="1000" kern="1200" dirty="0"/>
        </a:p>
      </dsp:txBody>
      <dsp:txXfrm>
        <a:off x="0" y="0"/>
        <a:ext cx="865251" cy="259892"/>
      </dsp:txXfrm>
    </dsp:sp>
    <dsp:sp modelId="{2BA3F3D9-866C-444A-9FFB-3EC8A93E8ABB}">
      <dsp:nvSpPr>
        <dsp:cNvPr id="0" name=""/>
        <dsp:cNvSpPr/>
      </dsp:nvSpPr>
      <dsp:spPr>
        <a:xfrm>
          <a:off x="77872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工作概览</a:t>
          </a:r>
          <a:endParaRPr lang="zh-CN" altLang="en-US" sz="1000" kern="1200" dirty="0"/>
        </a:p>
      </dsp:txBody>
      <dsp:txXfrm>
        <a:off x="778726" y="0"/>
        <a:ext cx="865251" cy="259892"/>
      </dsp:txXfrm>
    </dsp:sp>
    <dsp:sp modelId="{365A819A-7641-4681-B32C-4557F11E3664}">
      <dsp:nvSpPr>
        <dsp:cNvPr id="0" name=""/>
        <dsp:cNvSpPr/>
      </dsp:nvSpPr>
      <dsp:spPr>
        <a:xfrm>
          <a:off x="156157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逻辑迭代</a:t>
          </a:r>
          <a:endParaRPr lang="zh-CN" altLang="en-US" sz="1000" kern="1200" dirty="0"/>
        </a:p>
      </dsp:txBody>
      <dsp:txXfrm>
        <a:off x="1561576" y="0"/>
        <a:ext cx="865251" cy="259892"/>
      </dsp:txXfrm>
    </dsp:sp>
    <dsp:sp modelId="{DE3E787B-7269-45A0-B5CD-16A60D675438}">
      <dsp:nvSpPr>
        <dsp:cNvPr id="0" name=""/>
        <dsp:cNvSpPr/>
      </dsp:nvSpPr>
      <dsp:spPr>
        <a:xfrm>
          <a:off x="2336178" y="0"/>
          <a:ext cx="865251" cy="259892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表现迭代</a:t>
          </a:r>
          <a:endParaRPr lang="zh-CN" altLang="en-US" sz="1000" kern="1200" dirty="0"/>
        </a:p>
      </dsp:txBody>
      <dsp:txXfrm>
        <a:off x="2336178" y="0"/>
        <a:ext cx="865251" cy="259892"/>
      </dsp:txXfrm>
    </dsp:sp>
    <dsp:sp modelId="{9DC27DA1-375A-4DA5-BB10-730CF72AB004}">
      <dsp:nvSpPr>
        <dsp:cNvPr id="0" name=""/>
        <dsp:cNvSpPr/>
      </dsp:nvSpPr>
      <dsp:spPr>
        <a:xfrm>
          <a:off x="3114904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边界优化</a:t>
          </a:r>
          <a:endParaRPr lang="zh-CN" altLang="en-US" sz="1000" kern="1200" dirty="0"/>
        </a:p>
      </dsp:txBody>
      <dsp:txXfrm>
        <a:off x="3114904" y="0"/>
        <a:ext cx="865251" cy="259892"/>
      </dsp:txXfrm>
    </dsp:sp>
    <dsp:sp modelId="{BACF0D4D-3ED8-4B46-8F87-EC0B2E075178}">
      <dsp:nvSpPr>
        <dsp:cNvPr id="0" name=""/>
        <dsp:cNvSpPr/>
      </dsp:nvSpPr>
      <dsp:spPr>
        <a:xfrm>
          <a:off x="3893630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网络优化</a:t>
          </a:r>
          <a:endParaRPr lang="zh-CN" altLang="en-US" sz="1000" kern="1200" dirty="0"/>
        </a:p>
      </dsp:txBody>
      <dsp:txXfrm>
        <a:off x="3893630" y="0"/>
        <a:ext cx="865251" cy="259892"/>
      </dsp:txXfrm>
    </dsp:sp>
    <dsp:sp modelId="{F1900E52-4BFB-4E1C-B9AC-1216542E0DC6}">
      <dsp:nvSpPr>
        <dsp:cNvPr id="0" name=""/>
        <dsp:cNvSpPr/>
      </dsp:nvSpPr>
      <dsp:spPr>
        <a:xfrm>
          <a:off x="467235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能力贡献</a:t>
          </a:r>
          <a:endParaRPr lang="zh-CN" altLang="en-US" sz="1000" kern="1200" dirty="0"/>
        </a:p>
      </dsp:txBody>
      <dsp:txXfrm>
        <a:off x="4672356" y="0"/>
        <a:ext cx="865251" cy="259892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2FEDD02-585D-48A0-9E22-E9DEE46274B1}">
      <dsp:nvSpPr>
        <dsp:cNvPr id="0" name=""/>
        <dsp:cNvSpPr/>
      </dsp:nvSpPr>
      <dsp:spPr>
        <a:xfrm>
          <a:off x="0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项目经验</a:t>
          </a:r>
          <a:endParaRPr lang="zh-CN" altLang="en-US" sz="1000" kern="1200" dirty="0"/>
        </a:p>
      </dsp:txBody>
      <dsp:txXfrm>
        <a:off x="0" y="0"/>
        <a:ext cx="865251" cy="259892"/>
      </dsp:txXfrm>
    </dsp:sp>
    <dsp:sp modelId="{2BA3F3D9-866C-444A-9FFB-3EC8A93E8ABB}">
      <dsp:nvSpPr>
        <dsp:cNvPr id="0" name=""/>
        <dsp:cNvSpPr/>
      </dsp:nvSpPr>
      <dsp:spPr>
        <a:xfrm>
          <a:off x="77872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工作概览</a:t>
          </a:r>
          <a:endParaRPr lang="zh-CN" altLang="en-US" sz="1000" kern="1200" dirty="0"/>
        </a:p>
      </dsp:txBody>
      <dsp:txXfrm>
        <a:off x="778726" y="0"/>
        <a:ext cx="865251" cy="259892"/>
      </dsp:txXfrm>
    </dsp:sp>
    <dsp:sp modelId="{365A819A-7641-4681-B32C-4557F11E3664}">
      <dsp:nvSpPr>
        <dsp:cNvPr id="0" name=""/>
        <dsp:cNvSpPr/>
      </dsp:nvSpPr>
      <dsp:spPr>
        <a:xfrm>
          <a:off x="156157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逻辑迭代</a:t>
          </a:r>
          <a:endParaRPr lang="zh-CN" altLang="en-US" sz="1000" kern="1200" dirty="0"/>
        </a:p>
      </dsp:txBody>
      <dsp:txXfrm>
        <a:off x="1561576" y="0"/>
        <a:ext cx="865251" cy="259892"/>
      </dsp:txXfrm>
    </dsp:sp>
    <dsp:sp modelId="{DE3E787B-7269-45A0-B5CD-16A60D675438}">
      <dsp:nvSpPr>
        <dsp:cNvPr id="0" name=""/>
        <dsp:cNvSpPr/>
      </dsp:nvSpPr>
      <dsp:spPr>
        <a:xfrm>
          <a:off x="2336178" y="0"/>
          <a:ext cx="865251" cy="259892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表现迭代</a:t>
          </a:r>
          <a:endParaRPr lang="zh-CN" altLang="en-US" sz="1000" kern="1200" dirty="0"/>
        </a:p>
      </dsp:txBody>
      <dsp:txXfrm>
        <a:off x="2336178" y="0"/>
        <a:ext cx="865251" cy="259892"/>
      </dsp:txXfrm>
    </dsp:sp>
    <dsp:sp modelId="{9DC27DA1-375A-4DA5-BB10-730CF72AB004}">
      <dsp:nvSpPr>
        <dsp:cNvPr id="0" name=""/>
        <dsp:cNvSpPr/>
      </dsp:nvSpPr>
      <dsp:spPr>
        <a:xfrm>
          <a:off x="3114904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边界优化</a:t>
          </a:r>
          <a:endParaRPr lang="zh-CN" altLang="en-US" sz="1000" kern="1200" dirty="0"/>
        </a:p>
      </dsp:txBody>
      <dsp:txXfrm>
        <a:off x="3114904" y="0"/>
        <a:ext cx="865251" cy="259892"/>
      </dsp:txXfrm>
    </dsp:sp>
    <dsp:sp modelId="{BACF0D4D-3ED8-4B46-8F87-EC0B2E075178}">
      <dsp:nvSpPr>
        <dsp:cNvPr id="0" name=""/>
        <dsp:cNvSpPr/>
      </dsp:nvSpPr>
      <dsp:spPr>
        <a:xfrm>
          <a:off x="3893630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网络优化</a:t>
          </a:r>
          <a:endParaRPr lang="zh-CN" altLang="en-US" sz="1000" kern="1200" dirty="0"/>
        </a:p>
      </dsp:txBody>
      <dsp:txXfrm>
        <a:off x="3893630" y="0"/>
        <a:ext cx="865251" cy="259892"/>
      </dsp:txXfrm>
    </dsp:sp>
    <dsp:sp modelId="{F1900E52-4BFB-4E1C-B9AC-1216542E0DC6}">
      <dsp:nvSpPr>
        <dsp:cNvPr id="0" name=""/>
        <dsp:cNvSpPr/>
      </dsp:nvSpPr>
      <dsp:spPr>
        <a:xfrm>
          <a:off x="467235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能力贡献</a:t>
          </a:r>
          <a:endParaRPr lang="zh-CN" altLang="en-US" sz="1000" kern="1200" dirty="0"/>
        </a:p>
      </dsp:txBody>
      <dsp:txXfrm>
        <a:off x="4672356" y="0"/>
        <a:ext cx="865251" cy="259892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2FEDD02-585D-48A0-9E22-E9DEE46274B1}">
      <dsp:nvSpPr>
        <dsp:cNvPr id="0" name=""/>
        <dsp:cNvSpPr/>
      </dsp:nvSpPr>
      <dsp:spPr>
        <a:xfrm>
          <a:off x="0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项目经验</a:t>
          </a:r>
          <a:endParaRPr lang="zh-CN" altLang="en-US" sz="1000" kern="1200" dirty="0"/>
        </a:p>
      </dsp:txBody>
      <dsp:txXfrm>
        <a:off x="0" y="0"/>
        <a:ext cx="865251" cy="259892"/>
      </dsp:txXfrm>
    </dsp:sp>
    <dsp:sp modelId="{2BA3F3D9-866C-444A-9FFB-3EC8A93E8ABB}">
      <dsp:nvSpPr>
        <dsp:cNvPr id="0" name=""/>
        <dsp:cNvSpPr/>
      </dsp:nvSpPr>
      <dsp:spPr>
        <a:xfrm>
          <a:off x="77872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工作概览</a:t>
          </a:r>
          <a:endParaRPr lang="zh-CN" altLang="en-US" sz="1000" kern="1200" dirty="0"/>
        </a:p>
      </dsp:txBody>
      <dsp:txXfrm>
        <a:off x="778726" y="0"/>
        <a:ext cx="865251" cy="259892"/>
      </dsp:txXfrm>
    </dsp:sp>
    <dsp:sp modelId="{365A819A-7641-4681-B32C-4557F11E3664}">
      <dsp:nvSpPr>
        <dsp:cNvPr id="0" name=""/>
        <dsp:cNvSpPr/>
      </dsp:nvSpPr>
      <dsp:spPr>
        <a:xfrm>
          <a:off x="156157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逻辑迭代</a:t>
          </a:r>
          <a:endParaRPr lang="zh-CN" altLang="en-US" sz="1000" kern="1200" dirty="0"/>
        </a:p>
      </dsp:txBody>
      <dsp:txXfrm>
        <a:off x="1561576" y="0"/>
        <a:ext cx="865251" cy="259892"/>
      </dsp:txXfrm>
    </dsp:sp>
    <dsp:sp modelId="{DE3E787B-7269-45A0-B5CD-16A60D675438}">
      <dsp:nvSpPr>
        <dsp:cNvPr id="0" name=""/>
        <dsp:cNvSpPr/>
      </dsp:nvSpPr>
      <dsp:spPr>
        <a:xfrm>
          <a:off x="2336178" y="0"/>
          <a:ext cx="865251" cy="259892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表现迭代</a:t>
          </a:r>
          <a:endParaRPr lang="zh-CN" altLang="en-US" sz="1000" kern="1200" dirty="0"/>
        </a:p>
      </dsp:txBody>
      <dsp:txXfrm>
        <a:off x="2336178" y="0"/>
        <a:ext cx="865251" cy="259892"/>
      </dsp:txXfrm>
    </dsp:sp>
    <dsp:sp modelId="{9DC27DA1-375A-4DA5-BB10-730CF72AB004}">
      <dsp:nvSpPr>
        <dsp:cNvPr id="0" name=""/>
        <dsp:cNvSpPr/>
      </dsp:nvSpPr>
      <dsp:spPr>
        <a:xfrm>
          <a:off x="3114904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边界优化</a:t>
          </a:r>
          <a:endParaRPr lang="zh-CN" altLang="en-US" sz="1000" kern="1200" dirty="0"/>
        </a:p>
      </dsp:txBody>
      <dsp:txXfrm>
        <a:off x="3114904" y="0"/>
        <a:ext cx="865251" cy="259892"/>
      </dsp:txXfrm>
    </dsp:sp>
    <dsp:sp modelId="{BACF0D4D-3ED8-4B46-8F87-EC0B2E075178}">
      <dsp:nvSpPr>
        <dsp:cNvPr id="0" name=""/>
        <dsp:cNvSpPr/>
      </dsp:nvSpPr>
      <dsp:spPr>
        <a:xfrm>
          <a:off x="3893630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网络优化</a:t>
          </a:r>
          <a:endParaRPr lang="zh-CN" altLang="en-US" sz="1000" kern="1200" dirty="0"/>
        </a:p>
      </dsp:txBody>
      <dsp:txXfrm>
        <a:off x="3893630" y="0"/>
        <a:ext cx="865251" cy="259892"/>
      </dsp:txXfrm>
    </dsp:sp>
    <dsp:sp modelId="{F1900E52-4BFB-4E1C-B9AC-1216542E0DC6}">
      <dsp:nvSpPr>
        <dsp:cNvPr id="0" name=""/>
        <dsp:cNvSpPr/>
      </dsp:nvSpPr>
      <dsp:spPr>
        <a:xfrm>
          <a:off x="467235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能力贡献</a:t>
          </a:r>
          <a:endParaRPr lang="zh-CN" altLang="en-US" sz="1000" kern="1200" dirty="0"/>
        </a:p>
      </dsp:txBody>
      <dsp:txXfrm>
        <a:off x="4672356" y="0"/>
        <a:ext cx="865251" cy="259892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2FEDD02-585D-48A0-9E22-E9DEE46274B1}">
      <dsp:nvSpPr>
        <dsp:cNvPr id="0" name=""/>
        <dsp:cNvSpPr/>
      </dsp:nvSpPr>
      <dsp:spPr>
        <a:xfrm>
          <a:off x="0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项目经验</a:t>
          </a:r>
          <a:endParaRPr lang="zh-CN" altLang="en-US" sz="1000" kern="1200" dirty="0"/>
        </a:p>
      </dsp:txBody>
      <dsp:txXfrm>
        <a:off x="0" y="0"/>
        <a:ext cx="865251" cy="259892"/>
      </dsp:txXfrm>
    </dsp:sp>
    <dsp:sp modelId="{2BA3F3D9-866C-444A-9FFB-3EC8A93E8ABB}">
      <dsp:nvSpPr>
        <dsp:cNvPr id="0" name=""/>
        <dsp:cNvSpPr/>
      </dsp:nvSpPr>
      <dsp:spPr>
        <a:xfrm>
          <a:off x="77872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工作概览</a:t>
          </a:r>
          <a:endParaRPr lang="zh-CN" altLang="en-US" sz="1000" kern="1200" dirty="0"/>
        </a:p>
      </dsp:txBody>
      <dsp:txXfrm>
        <a:off x="778726" y="0"/>
        <a:ext cx="865251" cy="259892"/>
      </dsp:txXfrm>
    </dsp:sp>
    <dsp:sp modelId="{365A819A-7641-4681-B32C-4557F11E3664}">
      <dsp:nvSpPr>
        <dsp:cNvPr id="0" name=""/>
        <dsp:cNvSpPr/>
      </dsp:nvSpPr>
      <dsp:spPr>
        <a:xfrm>
          <a:off x="156157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逻辑迭代</a:t>
          </a:r>
          <a:endParaRPr lang="zh-CN" altLang="en-US" sz="1000" kern="1200" dirty="0"/>
        </a:p>
      </dsp:txBody>
      <dsp:txXfrm>
        <a:off x="1561576" y="0"/>
        <a:ext cx="865251" cy="259892"/>
      </dsp:txXfrm>
    </dsp:sp>
    <dsp:sp modelId="{DE3E787B-7269-45A0-B5CD-16A60D675438}">
      <dsp:nvSpPr>
        <dsp:cNvPr id="0" name=""/>
        <dsp:cNvSpPr/>
      </dsp:nvSpPr>
      <dsp:spPr>
        <a:xfrm>
          <a:off x="2336178" y="0"/>
          <a:ext cx="865251" cy="259892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表现迭代</a:t>
          </a:r>
          <a:endParaRPr lang="zh-CN" altLang="en-US" sz="1000" kern="1200" dirty="0"/>
        </a:p>
      </dsp:txBody>
      <dsp:txXfrm>
        <a:off x="2336178" y="0"/>
        <a:ext cx="865251" cy="259892"/>
      </dsp:txXfrm>
    </dsp:sp>
    <dsp:sp modelId="{9DC27DA1-375A-4DA5-BB10-730CF72AB004}">
      <dsp:nvSpPr>
        <dsp:cNvPr id="0" name=""/>
        <dsp:cNvSpPr/>
      </dsp:nvSpPr>
      <dsp:spPr>
        <a:xfrm>
          <a:off x="3114904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边界优化</a:t>
          </a:r>
          <a:endParaRPr lang="zh-CN" altLang="en-US" sz="1000" kern="1200" dirty="0"/>
        </a:p>
      </dsp:txBody>
      <dsp:txXfrm>
        <a:off x="3114904" y="0"/>
        <a:ext cx="865251" cy="259892"/>
      </dsp:txXfrm>
    </dsp:sp>
    <dsp:sp modelId="{BACF0D4D-3ED8-4B46-8F87-EC0B2E075178}">
      <dsp:nvSpPr>
        <dsp:cNvPr id="0" name=""/>
        <dsp:cNvSpPr/>
      </dsp:nvSpPr>
      <dsp:spPr>
        <a:xfrm>
          <a:off x="3893630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网络优化</a:t>
          </a:r>
          <a:endParaRPr lang="zh-CN" altLang="en-US" sz="1000" kern="1200" dirty="0"/>
        </a:p>
      </dsp:txBody>
      <dsp:txXfrm>
        <a:off x="3893630" y="0"/>
        <a:ext cx="865251" cy="259892"/>
      </dsp:txXfrm>
    </dsp:sp>
    <dsp:sp modelId="{F1900E52-4BFB-4E1C-B9AC-1216542E0DC6}">
      <dsp:nvSpPr>
        <dsp:cNvPr id="0" name=""/>
        <dsp:cNvSpPr/>
      </dsp:nvSpPr>
      <dsp:spPr>
        <a:xfrm>
          <a:off x="467235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能力贡献</a:t>
          </a:r>
          <a:endParaRPr lang="zh-CN" altLang="en-US" sz="1000" kern="1200" dirty="0"/>
        </a:p>
      </dsp:txBody>
      <dsp:txXfrm>
        <a:off x="4672356" y="0"/>
        <a:ext cx="865251" cy="259892"/>
      </dsp:txXfrm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2FEDD02-585D-48A0-9E22-E9DEE46274B1}">
      <dsp:nvSpPr>
        <dsp:cNvPr id="0" name=""/>
        <dsp:cNvSpPr/>
      </dsp:nvSpPr>
      <dsp:spPr>
        <a:xfrm>
          <a:off x="0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项目经验</a:t>
          </a:r>
          <a:endParaRPr lang="zh-CN" altLang="en-US" sz="1000" kern="1200" dirty="0"/>
        </a:p>
      </dsp:txBody>
      <dsp:txXfrm>
        <a:off x="0" y="0"/>
        <a:ext cx="865251" cy="259892"/>
      </dsp:txXfrm>
    </dsp:sp>
    <dsp:sp modelId="{2BA3F3D9-866C-444A-9FFB-3EC8A93E8ABB}">
      <dsp:nvSpPr>
        <dsp:cNvPr id="0" name=""/>
        <dsp:cNvSpPr/>
      </dsp:nvSpPr>
      <dsp:spPr>
        <a:xfrm>
          <a:off x="77872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工作概览</a:t>
          </a:r>
          <a:endParaRPr lang="zh-CN" altLang="en-US" sz="1000" kern="1200" dirty="0"/>
        </a:p>
      </dsp:txBody>
      <dsp:txXfrm>
        <a:off x="778726" y="0"/>
        <a:ext cx="865251" cy="259892"/>
      </dsp:txXfrm>
    </dsp:sp>
    <dsp:sp modelId="{365A819A-7641-4681-B32C-4557F11E3664}">
      <dsp:nvSpPr>
        <dsp:cNvPr id="0" name=""/>
        <dsp:cNvSpPr/>
      </dsp:nvSpPr>
      <dsp:spPr>
        <a:xfrm>
          <a:off x="156157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逻辑迭代</a:t>
          </a:r>
          <a:endParaRPr lang="zh-CN" altLang="en-US" sz="1000" kern="1200" dirty="0"/>
        </a:p>
      </dsp:txBody>
      <dsp:txXfrm>
        <a:off x="1561576" y="0"/>
        <a:ext cx="865251" cy="259892"/>
      </dsp:txXfrm>
    </dsp:sp>
    <dsp:sp modelId="{DE3E787B-7269-45A0-B5CD-16A60D675438}">
      <dsp:nvSpPr>
        <dsp:cNvPr id="0" name=""/>
        <dsp:cNvSpPr/>
      </dsp:nvSpPr>
      <dsp:spPr>
        <a:xfrm>
          <a:off x="2336178" y="0"/>
          <a:ext cx="865251" cy="259892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表现迭代</a:t>
          </a:r>
          <a:endParaRPr lang="zh-CN" altLang="en-US" sz="1000" kern="1200" dirty="0"/>
        </a:p>
      </dsp:txBody>
      <dsp:txXfrm>
        <a:off x="2336178" y="0"/>
        <a:ext cx="865251" cy="259892"/>
      </dsp:txXfrm>
    </dsp:sp>
    <dsp:sp modelId="{9DC27DA1-375A-4DA5-BB10-730CF72AB004}">
      <dsp:nvSpPr>
        <dsp:cNvPr id="0" name=""/>
        <dsp:cNvSpPr/>
      </dsp:nvSpPr>
      <dsp:spPr>
        <a:xfrm>
          <a:off x="3114904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边界优化</a:t>
          </a:r>
          <a:endParaRPr lang="zh-CN" altLang="en-US" sz="1000" kern="1200" dirty="0"/>
        </a:p>
      </dsp:txBody>
      <dsp:txXfrm>
        <a:off x="3114904" y="0"/>
        <a:ext cx="865251" cy="259892"/>
      </dsp:txXfrm>
    </dsp:sp>
    <dsp:sp modelId="{BACF0D4D-3ED8-4B46-8F87-EC0B2E075178}">
      <dsp:nvSpPr>
        <dsp:cNvPr id="0" name=""/>
        <dsp:cNvSpPr/>
      </dsp:nvSpPr>
      <dsp:spPr>
        <a:xfrm>
          <a:off x="3893630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网络优化</a:t>
          </a:r>
          <a:endParaRPr lang="zh-CN" altLang="en-US" sz="1000" kern="1200" dirty="0"/>
        </a:p>
      </dsp:txBody>
      <dsp:txXfrm>
        <a:off x="3893630" y="0"/>
        <a:ext cx="865251" cy="259892"/>
      </dsp:txXfrm>
    </dsp:sp>
    <dsp:sp modelId="{F1900E52-4BFB-4E1C-B9AC-1216542E0DC6}">
      <dsp:nvSpPr>
        <dsp:cNvPr id="0" name=""/>
        <dsp:cNvSpPr/>
      </dsp:nvSpPr>
      <dsp:spPr>
        <a:xfrm>
          <a:off x="467235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能力贡献</a:t>
          </a:r>
          <a:endParaRPr lang="zh-CN" altLang="en-US" sz="1000" kern="1200" dirty="0"/>
        </a:p>
      </dsp:txBody>
      <dsp:txXfrm>
        <a:off x="4672356" y="0"/>
        <a:ext cx="865251" cy="259892"/>
      </dsp:txXfrm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2FEDD02-585D-48A0-9E22-E9DEE46274B1}">
      <dsp:nvSpPr>
        <dsp:cNvPr id="0" name=""/>
        <dsp:cNvSpPr/>
      </dsp:nvSpPr>
      <dsp:spPr>
        <a:xfrm>
          <a:off x="0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项目经验</a:t>
          </a:r>
          <a:endParaRPr lang="zh-CN" altLang="en-US" sz="1000" kern="1200" dirty="0"/>
        </a:p>
      </dsp:txBody>
      <dsp:txXfrm>
        <a:off x="0" y="0"/>
        <a:ext cx="865251" cy="259892"/>
      </dsp:txXfrm>
    </dsp:sp>
    <dsp:sp modelId="{2BA3F3D9-866C-444A-9FFB-3EC8A93E8ABB}">
      <dsp:nvSpPr>
        <dsp:cNvPr id="0" name=""/>
        <dsp:cNvSpPr/>
      </dsp:nvSpPr>
      <dsp:spPr>
        <a:xfrm>
          <a:off x="77872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工作概览</a:t>
          </a:r>
          <a:endParaRPr lang="zh-CN" altLang="en-US" sz="1000" kern="1200" dirty="0"/>
        </a:p>
      </dsp:txBody>
      <dsp:txXfrm>
        <a:off x="778726" y="0"/>
        <a:ext cx="865251" cy="259892"/>
      </dsp:txXfrm>
    </dsp:sp>
    <dsp:sp modelId="{365A819A-7641-4681-B32C-4557F11E3664}">
      <dsp:nvSpPr>
        <dsp:cNvPr id="0" name=""/>
        <dsp:cNvSpPr/>
      </dsp:nvSpPr>
      <dsp:spPr>
        <a:xfrm>
          <a:off x="156157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逻辑迭代</a:t>
          </a:r>
          <a:endParaRPr lang="zh-CN" altLang="en-US" sz="1000" kern="1200" dirty="0"/>
        </a:p>
      </dsp:txBody>
      <dsp:txXfrm>
        <a:off x="1561576" y="0"/>
        <a:ext cx="865251" cy="259892"/>
      </dsp:txXfrm>
    </dsp:sp>
    <dsp:sp modelId="{DE3E787B-7269-45A0-B5CD-16A60D675438}">
      <dsp:nvSpPr>
        <dsp:cNvPr id="0" name=""/>
        <dsp:cNvSpPr/>
      </dsp:nvSpPr>
      <dsp:spPr>
        <a:xfrm>
          <a:off x="2336178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表现迭代</a:t>
          </a:r>
          <a:endParaRPr lang="zh-CN" altLang="en-US" sz="1000" kern="1200" dirty="0"/>
        </a:p>
      </dsp:txBody>
      <dsp:txXfrm>
        <a:off x="2336178" y="0"/>
        <a:ext cx="865251" cy="259892"/>
      </dsp:txXfrm>
    </dsp:sp>
    <dsp:sp modelId="{9DC27DA1-375A-4DA5-BB10-730CF72AB004}">
      <dsp:nvSpPr>
        <dsp:cNvPr id="0" name=""/>
        <dsp:cNvSpPr/>
      </dsp:nvSpPr>
      <dsp:spPr>
        <a:xfrm>
          <a:off x="3114904" y="0"/>
          <a:ext cx="865251" cy="259892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边界优化</a:t>
          </a:r>
          <a:endParaRPr lang="zh-CN" altLang="en-US" sz="1000" kern="1200" dirty="0"/>
        </a:p>
      </dsp:txBody>
      <dsp:txXfrm>
        <a:off x="3114904" y="0"/>
        <a:ext cx="865251" cy="259892"/>
      </dsp:txXfrm>
    </dsp:sp>
    <dsp:sp modelId="{BACF0D4D-3ED8-4B46-8F87-EC0B2E075178}">
      <dsp:nvSpPr>
        <dsp:cNvPr id="0" name=""/>
        <dsp:cNvSpPr/>
      </dsp:nvSpPr>
      <dsp:spPr>
        <a:xfrm>
          <a:off x="3893630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网络优化</a:t>
          </a:r>
          <a:endParaRPr lang="zh-CN" altLang="en-US" sz="1000" kern="1200" dirty="0"/>
        </a:p>
      </dsp:txBody>
      <dsp:txXfrm>
        <a:off x="3893630" y="0"/>
        <a:ext cx="865251" cy="259892"/>
      </dsp:txXfrm>
    </dsp:sp>
    <dsp:sp modelId="{F1900E52-4BFB-4E1C-B9AC-1216542E0DC6}">
      <dsp:nvSpPr>
        <dsp:cNvPr id="0" name=""/>
        <dsp:cNvSpPr/>
      </dsp:nvSpPr>
      <dsp:spPr>
        <a:xfrm>
          <a:off x="467235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能力贡献</a:t>
          </a:r>
          <a:endParaRPr lang="zh-CN" altLang="en-US" sz="1000" kern="1200" dirty="0"/>
        </a:p>
      </dsp:txBody>
      <dsp:txXfrm>
        <a:off x="4672356" y="0"/>
        <a:ext cx="865251" cy="259892"/>
      </dsp:txXfrm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2FEDD02-585D-48A0-9E22-E9DEE46274B1}">
      <dsp:nvSpPr>
        <dsp:cNvPr id="0" name=""/>
        <dsp:cNvSpPr/>
      </dsp:nvSpPr>
      <dsp:spPr>
        <a:xfrm>
          <a:off x="0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项目经验</a:t>
          </a:r>
          <a:endParaRPr lang="zh-CN" altLang="en-US" sz="1000" kern="1200" dirty="0"/>
        </a:p>
      </dsp:txBody>
      <dsp:txXfrm>
        <a:off x="0" y="0"/>
        <a:ext cx="865251" cy="259892"/>
      </dsp:txXfrm>
    </dsp:sp>
    <dsp:sp modelId="{2BA3F3D9-866C-444A-9FFB-3EC8A93E8ABB}">
      <dsp:nvSpPr>
        <dsp:cNvPr id="0" name=""/>
        <dsp:cNvSpPr/>
      </dsp:nvSpPr>
      <dsp:spPr>
        <a:xfrm>
          <a:off x="77872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工作概览</a:t>
          </a:r>
          <a:endParaRPr lang="zh-CN" altLang="en-US" sz="1000" kern="1200" dirty="0"/>
        </a:p>
      </dsp:txBody>
      <dsp:txXfrm>
        <a:off x="778726" y="0"/>
        <a:ext cx="865251" cy="259892"/>
      </dsp:txXfrm>
    </dsp:sp>
    <dsp:sp modelId="{365A819A-7641-4681-B32C-4557F11E3664}">
      <dsp:nvSpPr>
        <dsp:cNvPr id="0" name=""/>
        <dsp:cNvSpPr/>
      </dsp:nvSpPr>
      <dsp:spPr>
        <a:xfrm>
          <a:off x="156157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逻辑迭代</a:t>
          </a:r>
          <a:endParaRPr lang="zh-CN" altLang="en-US" sz="1000" kern="1200" dirty="0"/>
        </a:p>
      </dsp:txBody>
      <dsp:txXfrm>
        <a:off x="1561576" y="0"/>
        <a:ext cx="865251" cy="259892"/>
      </dsp:txXfrm>
    </dsp:sp>
    <dsp:sp modelId="{DE3E787B-7269-45A0-B5CD-16A60D675438}">
      <dsp:nvSpPr>
        <dsp:cNvPr id="0" name=""/>
        <dsp:cNvSpPr/>
      </dsp:nvSpPr>
      <dsp:spPr>
        <a:xfrm>
          <a:off x="2336178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表现迭代</a:t>
          </a:r>
          <a:endParaRPr lang="zh-CN" altLang="en-US" sz="1000" kern="1200" dirty="0"/>
        </a:p>
      </dsp:txBody>
      <dsp:txXfrm>
        <a:off x="2336178" y="0"/>
        <a:ext cx="865251" cy="259892"/>
      </dsp:txXfrm>
    </dsp:sp>
    <dsp:sp modelId="{9DC27DA1-375A-4DA5-BB10-730CF72AB004}">
      <dsp:nvSpPr>
        <dsp:cNvPr id="0" name=""/>
        <dsp:cNvSpPr/>
      </dsp:nvSpPr>
      <dsp:spPr>
        <a:xfrm>
          <a:off x="3114904" y="0"/>
          <a:ext cx="865251" cy="259892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边界优化</a:t>
          </a:r>
          <a:endParaRPr lang="zh-CN" altLang="en-US" sz="1000" kern="1200" dirty="0"/>
        </a:p>
      </dsp:txBody>
      <dsp:txXfrm>
        <a:off x="3114904" y="0"/>
        <a:ext cx="865251" cy="259892"/>
      </dsp:txXfrm>
    </dsp:sp>
    <dsp:sp modelId="{BACF0D4D-3ED8-4B46-8F87-EC0B2E075178}">
      <dsp:nvSpPr>
        <dsp:cNvPr id="0" name=""/>
        <dsp:cNvSpPr/>
      </dsp:nvSpPr>
      <dsp:spPr>
        <a:xfrm>
          <a:off x="3893630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网络优化</a:t>
          </a:r>
          <a:endParaRPr lang="zh-CN" altLang="en-US" sz="1000" kern="1200" dirty="0"/>
        </a:p>
      </dsp:txBody>
      <dsp:txXfrm>
        <a:off x="3893630" y="0"/>
        <a:ext cx="865251" cy="259892"/>
      </dsp:txXfrm>
    </dsp:sp>
    <dsp:sp modelId="{F1900E52-4BFB-4E1C-B9AC-1216542E0DC6}">
      <dsp:nvSpPr>
        <dsp:cNvPr id="0" name=""/>
        <dsp:cNvSpPr/>
      </dsp:nvSpPr>
      <dsp:spPr>
        <a:xfrm>
          <a:off x="467235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能力贡献</a:t>
          </a:r>
          <a:endParaRPr lang="zh-CN" altLang="en-US" sz="1000" kern="1200" dirty="0"/>
        </a:p>
      </dsp:txBody>
      <dsp:txXfrm>
        <a:off x="4672356" y="0"/>
        <a:ext cx="865251" cy="25989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2FEDD02-585D-48A0-9E22-E9DEE46274B1}">
      <dsp:nvSpPr>
        <dsp:cNvPr id="0" name=""/>
        <dsp:cNvSpPr/>
      </dsp:nvSpPr>
      <dsp:spPr>
        <a:xfrm>
          <a:off x="0" y="0"/>
          <a:ext cx="865251" cy="25989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项目经验</a:t>
          </a:r>
          <a:endParaRPr lang="zh-CN" altLang="en-US" sz="1000" kern="1200" dirty="0"/>
        </a:p>
      </dsp:txBody>
      <dsp:txXfrm>
        <a:off x="0" y="0"/>
        <a:ext cx="865251" cy="259893"/>
      </dsp:txXfrm>
    </dsp:sp>
    <dsp:sp modelId="{2BA3F3D9-866C-444A-9FFB-3EC8A93E8ABB}">
      <dsp:nvSpPr>
        <dsp:cNvPr id="0" name=""/>
        <dsp:cNvSpPr/>
      </dsp:nvSpPr>
      <dsp:spPr>
        <a:xfrm>
          <a:off x="778726" y="0"/>
          <a:ext cx="865251" cy="259893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工作概览</a:t>
          </a:r>
          <a:endParaRPr lang="zh-CN" altLang="en-US" sz="1000" kern="1200" dirty="0"/>
        </a:p>
      </dsp:txBody>
      <dsp:txXfrm>
        <a:off x="778726" y="0"/>
        <a:ext cx="865251" cy="259893"/>
      </dsp:txXfrm>
    </dsp:sp>
    <dsp:sp modelId="{365A819A-7641-4681-B32C-4557F11E3664}">
      <dsp:nvSpPr>
        <dsp:cNvPr id="0" name=""/>
        <dsp:cNvSpPr/>
      </dsp:nvSpPr>
      <dsp:spPr>
        <a:xfrm>
          <a:off x="1561576" y="0"/>
          <a:ext cx="865251" cy="25989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逻辑迭代</a:t>
          </a:r>
          <a:endParaRPr lang="zh-CN" altLang="en-US" sz="1000" kern="1200" dirty="0"/>
        </a:p>
      </dsp:txBody>
      <dsp:txXfrm>
        <a:off x="1561576" y="0"/>
        <a:ext cx="865251" cy="259893"/>
      </dsp:txXfrm>
    </dsp:sp>
    <dsp:sp modelId="{DE3E787B-7269-45A0-B5CD-16A60D675438}">
      <dsp:nvSpPr>
        <dsp:cNvPr id="0" name=""/>
        <dsp:cNvSpPr/>
      </dsp:nvSpPr>
      <dsp:spPr>
        <a:xfrm>
          <a:off x="2336178" y="0"/>
          <a:ext cx="865251" cy="25989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表现迭代</a:t>
          </a:r>
          <a:endParaRPr lang="zh-CN" altLang="en-US" sz="1000" kern="1200" dirty="0"/>
        </a:p>
      </dsp:txBody>
      <dsp:txXfrm>
        <a:off x="2336178" y="0"/>
        <a:ext cx="865251" cy="259893"/>
      </dsp:txXfrm>
    </dsp:sp>
    <dsp:sp modelId="{9DC27DA1-375A-4DA5-BB10-730CF72AB004}">
      <dsp:nvSpPr>
        <dsp:cNvPr id="0" name=""/>
        <dsp:cNvSpPr/>
      </dsp:nvSpPr>
      <dsp:spPr>
        <a:xfrm>
          <a:off x="3114904" y="0"/>
          <a:ext cx="865251" cy="25989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边界优化</a:t>
          </a:r>
          <a:endParaRPr lang="zh-CN" altLang="en-US" sz="1000" kern="1200" dirty="0"/>
        </a:p>
      </dsp:txBody>
      <dsp:txXfrm>
        <a:off x="3114904" y="0"/>
        <a:ext cx="865251" cy="259893"/>
      </dsp:txXfrm>
    </dsp:sp>
    <dsp:sp modelId="{BACF0D4D-3ED8-4B46-8F87-EC0B2E075178}">
      <dsp:nvSpPr>
        <dsp:cNvPr id="0" name=""/>
        <dsp:cNvSpPr/>
      </dsp:nvSpPr>
      <dsp:spPr>
        <a:xfrm>
          <a:off x="3893630" y="0"/>
          <a:ext cx="865251" cy="25989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网络优化</a:t>
          </a:r>
          <a:endParaRPr lang="zh-CN" altLang="en-US" sz="1000" kern="1200" dirty="0"/>
        </a:p>
      </dsp:txBody>
      <dsp:txXfrm>
        <a:off x="3893630" y="0"/>
        <a:ext cx="865251" cy="259893"/>
      </dsp:txXfrm>
    </dsp:sp>
    <dsp:sp modelId="{F1900E52-4BFB-4E1C-B9AC-1216542E0DC6}">
      <dsp:nvSpPr>
        <dsp:cNvPr id="0" name=""/>
        <dsp:cNvSpPr/>
      </dsp:nvSpPr>
      <dsp:spPr>
        <a:xfrm>
          <a:off x="4672356" y="0"/>
          <a:ext cx="865251" cy="25989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能力贡献</a:t>
          </a:r>
          <a:endParaRPr lang="zh-CN" altLang="en-US" sz="1000" kern="1200" dirty="0"/>
        </a:p>
      </dsp:txBody>
      <dsp:txXfrm>
        <a:off x="4672356" y="0"/>
        <a:ext cx="865251" cy="259893"/>
      </dsp:txXfrm>
    </dsp:sp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2FEDD02-585D-48A0-9E22-E9DEE46274B1}">
      <dsp:nvSpPr>
        <dsp:cNvPr id="0" name=""/>
        <dsp:cNvSpPr/>
      </dsp:nvSpPr>
      <dsp:spPr>
        <a:xfrm>
          <a:off x="0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项目经验</a:t>
          </a:r>
          <a:endParaRPr lang="zh-CN" altLang="en-US" sz="1000" kern="1200" dirty="0"/>
        </a:p>
      </dsp:txBody>
      <dsp:txXfrm>
        <a:off x="0" y="0"/>
        <a:ext cx="865251" cy="259892"/>
      </dsp:txXfrm>
    </dsp:sp>
    <dsp:sp modelId="{2BA3F3D9-866C-444A-9FFB-3EC8A93E8ABB}">
      <dsp:nvSpPr>
        <dsp:cNvPr id="0" name=""/>
        <dsp:cNvSpPr/>
      </dsp:nvSpPr>
      <dsp:spPr>
        <a:xfrm>
          <a:off x="77872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工作概览</a:t>
          </a:r>
          <a:endParaRPr lang="zh-CN" altLang="en-US" sz="1000" kern="1200" dirty="0"/>
        </a:p>
      </dsp:txBody>
      <dsp:txXfrm>
        <a:off x="778726" y="0"/>
        <a:ext cx="865251" cy="259892"/>
      </dsp:txXfrm>
    </dsp:sp>
    <dsp:sp modelId="{365A819A-7641-4681-B32C-4557F11E3664}">
      <dsp:nvSpPr>
        <dsp:cNvPr id="0" name=""/>
        <dsp:cNvSpPr/>
      </dsp:nvSpPr>
      <dsp:spPr>
        <a:xfrm>
          <a:off x="156157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逻辑迭代</a:t>
          </a:r>
          <a:endParaRPr lang="zh-CN" altLang="en-US" sz="1000" kern="1200" dirty="0"/>
        </a:p>
      </dsp:txBody>
      <dsp:txXfrm>
        <a:off x="1561576" y="0"/>
        <a:ext cx="865251" cy="259892"/>
      </dsp:txXfrm>
    </dsp:sp>
    <dsp:sp modelId="{DE3E787B-7269-45A0-B5CD-16A60D675438}">
      <dsp:nvSpPr>
        <dsp:cNvPr id="0" name=""/>
        <dsp:cNvSpPr/>
      </dsp:nvSpPr>
      <dsp:spPr>
        <a:xfrm>
          <a:off x="2336178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表现迭代</a:t>
          </a:r>
          <a:endParaRPr lang="zh-CN" altLang="en-US" sz="1000" kern="1200" dirty="0"/>
        </a:p>
      </dsp:txBody>
      <dsp:txXfrm>
        <a:off x="2336178" y="0"/>
        <a:ext cx="865251" cy="259892"/>
      </dsp:txXfrm>
    </dsp:sp>
    <dsp:sp modelId="{9DC27DA1-375A-4DA5-BB10-730CF72AB004}">
      <dsp:nvSpPr>
        <dsp:cNvPr id="0" name=""/>
        <dsp:cNvSpPr/>
      </dsp:nvSpPr>
      <dsp:spPr>
        <a:xfrm>
          <a:off x="3114904" y="0"/>
          <a:ext cx="865251" cy="259892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边界优化</a:t>
          </a:r>
          <a:endParaRPr lang="zh-CN" altLang="en-US" sz="1000" kern="1200" dirty="0"/>
        </a:p>
      </dsp:txBody>
      <dsp:txXfrm>
        <a:off x="3114904" y="0"/>
        <a:ext cx="865251" cy="259892"/>
      </dsp:txXfrm>
    </dsp:sp>
    <dsp:sp modelId="{BACF0D4D-3ED8-4B46-8F87-EC0B2E075178}">
      <dsp:nvSpPr>
        <dsp:cNvPr id="0" name=""/>
        <dsp:cNvSpPr/>
      </dsp:nvSpPr>
      <dsp:spPr>
        <a:xfrm>
          <a:off x="3893630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网络优化</a:t>
          </a:r>
          <a:endParaRPr lang="zh-CN" altLang="en-US" sz="1000" kern="1200" dirty="0"/>
        </a:p>
      </dsp:txBody>
      <dsp:txXfrm>
        <a:off x="3893630" y="0"/>
        <a:ext cx="865251" cy="259892"/>
      </dsp:txXfrm>
    </dsp:sp>
    <dsp:sp modelId="{F1900E52-4BFB-4E1C-B9AC-1216542E0DC6}">
      <dsp:nvSpPr>
        <dsp:cNvPr id="0" name=""/>
        <dsp:cNvSpPr/>
      </dsp:nvSpPr>
      <dsp:spPr>
        <a:xfrm>
          <a:off x="467235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能力贡献</a:t>
          </a:r>
          <a:endParaRPr lang="zh-CN" altLang="en-US" sz="1000" kern="1200" dirty="0"/>
        </a:p>
      </dsp:txBody>
      <dsp:txXfrm>
        <a:off x="4672356" y="0"/>
        <a:ext cx="865251" cy="259892"/>
      </dsp:txXfrm>
    </dsp:sp>
  </dsp:spTree>
</dsp:drawing>
</file>

<file path=ppt/diagrams/drawing2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2FEDD02-585D-48A0-9E22-E9DEE46274B1}">
      <dsp:nvSpPr>
        <dsp:cNvPr id="0" name=""/>
        <dsp:cNvSpPr/>
      </dsp:nvSpPr>
      <dsp:spPr>
        <a:xfrm>
          <a:off x="0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项目经验</a:t>
          </a:r>
          <a:endParaRPr lang="zh-CN" altLang="en-US" sz="1000" kern="1200" dirty="0"/>
        </a:p>
      </dsp:txBody>
      <dsp:txXfrm>
        <a:off x="0" y="0"/>
        <a:ext cx="865251" cy="259892"/>
      </dsp:txXfrm>
    </dsp:sp>
    <dsp:sp modelId="{2BA3F3D9-866C-444A-9FFB-3EC8A93E8ABB}">
      <dsp:nvSpPr>
        <dsp:cNvPr id="0" name=""/>
        <dsp:cNvSpPr/>
      </dsp:nvSpPr>
      <dsp:spPr>
        <a:xfrm>
          <a:off x="77872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工作概览</a:t>
          </a:r>
          <a:endParaRPr lang="zh-CN" altLang="en-US" sz="1000" kern="1200" dirty="0"/>
        </a:p>
      </dsp:txBody>
      <dsp:txXfrm>
        <a:off x="778726" y="0"/>
        <a:ext cx="865251" cy="259892"/>
      </dsp:txXfrm>
    </dsp:sp>
    <dsp:sp modelId="{365A819A-7641-4681-B32C-4557F11E3664}">
      <dsp:nvSpPr>
        <dsp:cNvPr id="0" name=""/>
        <dsp:cNvSpPr/>
      </dsp:nvSpPr>
      <dsp:spPr>
        <a:xfrm>
          <a:off x="156157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逻辑迭代</a:t>
          </a:r>
          <a:endParaRPr lang="zh-CN" altLang="en-US" sz="1000" kern="1200" dirty="0"/>
        </a:p>
      </dsp:txBody>
      <dsp:txXfrm>
        <a:off x="1561576" y="0"/>
        <a:ext cx="865251" cy="259892"/>
      </dsp:txXfrm>
    </dsp:sp>
    <dsp:sp modelId="{DE3E787B-7269-45A0-B5CD-16A60D675438}">
      <dsp:nvSpPr>
        <dsp:cNvPr id="0" name=""/>
        <dsp:cNvSpPr/>
      </dsp:nvSpPr>
      <dsp:spPr>
        <a:xfrm>
          <a:off x="2336178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表现迭代</a:t>
          </a:r>
          <a:endParaRPr lang="zh-CN" altLang="en-US" sz="1000" kern="1200" dirty="0"/>
        </a:p>
      </dsp:txBody>
      <dsp:txXfrm>
        <a:off x="2336178" y="0"/>
        <a:ext cx="865251" cy="259892"/>
      </dsp:txXfrm>
    </dsp:sp>
    <dsp:sp modelId="{9DC27DA1-375A-4DA5-BB10-730CF72AB004}">
      <dsp:nvSpPr>
        <dsp:cNvPr id="0" name=""/>
        <dsp:cNvSpPr/>
      </dsp:nvSpPr>
      <dsp:spPr>
        <a:xfrm>
          <a:off x="3114904" y="0"/>
          <a:ext cx="865251" cy="259892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边界优化</a:t>
          </a:r>
          <a:endParaRPr lang="zh-CN" altLang="en-US" sz="1000" kern="1200" dirty="0"/>
        </a:p>
      </dsp:txBody>
      <dsp:txXfrm>
        <a:off x="3114904" y="0"/>
        <a:ext cx="865251" cy="259892"/>
      </dsp:txXfrm>
    </dsp:sp>
    <dsp:sp modelId="{BACF0D4D-3ED8-4B46-8F87-EC0B2E075178}">
      <dsp:nvSpPr>
        <dsp:cNvPr id="0" name=""/>
        <dsp:cNvSpPr/>
      </dsp:nvSpPr>
      <dsp:spPr>
        <a:xfrm>
          <a:off x="3893630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网络优化</a:t>
          </a:r>
          <a:endParaRPr lang="zh-CN" altLang="en-US" sz="1000" kern="1200" dirty="0"/>
        </a:p>
      </dsp:txBody>
      <dsp:txXfrm>
        <a:off x="3893630" y="0"/>
        <a:ext cx="865251" cy="259892"/>
      </dsp:txXfrm>
    </dsp:sp>
    <dsp:sp modelId="{F1900E52-4BFB-4E1C-B9AC-1216542E0DC6}">
      <dsp:nvSpPr>
        <dsp:cNvPr id="0" name=""/>
        <dsp:cNvSpPr/>
      </dsp:nvSpPr>
      <dsp:spPr>
        <a:xfrm>
          <a:off x="467235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能力贡献</a:t>
          </a:r>
          <a:endParaRPr lang="zh-CN" altLang="en-US" sz="1000" kern="1200" dirty="0"/>
        </a:p>
      </dsp:txBody>
      <dsp:txXfrm>
        <a:off x="4672356" y="0"/>
        <a:ext cx="865251" cy="259892"/>
      </dsp:txXfrm>
    </dsp:sp>
  </dsp:spTree>
</dsp:drawing>
</file>

<file path=ppt/diagrams/drawing2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2FEDD02-585D-48A0-9E22-E9DEE46274B1}">
      <dsp:nvSpPr>
        <dsp:cNvPr id="0" name=""/>
        <dsp:cNvSpPr/>
      </dsp:nvSpPr>
      <dsp:spPr>
        <a:xfrm>
          <a:off x="0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项目经验</a:t>
          </a:r>
          <a:endParaRPr lang="zh-CN" altLang="en-US" sz="1000" kern="1200" dirty="0"/>
        </a:p>
      </dsp:txBody>
      <dsp:txXfrm>
        <a:off x="0" y="0"/>
        <a:ext cx="865251" cy="259892"/>
      </dsp:txXfrm>
    </dsp:sp>
    <dsp:sp modelId="{2BA3F3D9-866C-444A-9FFB-3EC8A93E8ABB}">
      <dsp:nvSpPr>
        <dsp:cNvPr id="0" name=""/>
        <dsp:cNvSpPr/>
      </dsp:nvSpPr>
      <dsp:spPr>
        <a:xfrm>
          <a:off x="77872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工作概览</a:t>
          </a:r>
          <a:endParaRPr lang="zh-CN" altLang="en-US" sz="1000" kern="1200" dirty="0"/>
        </a:p>
      </dsp:txBody>
      <dsp:txXfrm>
        <a:off x="778726" y="0"/>
        <a:ext cx="865251" cy="259892"/>
      </dsp:txXfrm>
    </dsp:sp>
    <dsp:sp modelId="{365A819A-7641-4681-B32C-4557F11E3664}">
      <dsp:nvSpPr>
        <dsp:cNvPr id="0" name=""/>
        <dsp:cNvSpPr/>
      </dsp:nvSpPr>
      <dsp:spPr>
        <a:xfrm>
          <a:off x="156157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逻辑迭代</a:t>
          </a:r>
          <a:endParaRPr lang="zh-CN" altLang="en-US" sz="1000" kern="1200" dirty="0"/>
        </a:p>
      </dsp:txBody>
      <dsp:txXfrm>
        <a:off x="1561576" y="0"/>
        <a:ext cx="865251" cy="259892"/>
      </dsp:txXfrm>
    </dsp:sp>
    <dsp:sp modelId="{DE3E787B-7269-45A0-B5CD-16A60D675438}">
      <dsp:nvSpPr>
        <dsp:cNvPr id="0" name=""/>
        <dsp:cNvSpPr/>
      </dsp:nvSpPr>
      <dsp:spPr>
        <a:xfrm>
          <a:off x="2336178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表现迭代</a:t>
          </a:r>
          <a:endParaRPr lang="zh-CN" altLang="en-US" sz="1000" kern="1200" dirty="0"/>
        </a:p>
      </dsp:txBody>
      <dsp:txXfrm>
        <a:off x="2336178" y="0"/>
        <a:ext cx="865251" cy="259892"/>
      </dsp:txXfrm>
    </dsp:sp>
    <dsp:sp modelId="{9DC27DA1-375A-4DA5-BB10-730CF72AB004}">
      <dsp:nvSpPr>
        <dsp:cNvPr id="0" name=""/>
        <dsp:cNvSpPr/>
      </dsp:nvSpPr>
      <dsp:spPr>
        <a:xfrm>
          <a:off x="3114904" y="0"/>
          <a:ext cx="865251" cy="259892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边界优化</a:t>
          </a:r>
          <a:endParaRPr lang="zh-CN" altLang="en-US" sz="1000" kern="1200" dirty="0"/>
        </a:p>
      </dsp:txBody>
      <dsp:txXfrm>
        <a:off x="3114904" y="0"/>
        <a:ext cx="865251" cy="259892"/>
      </dsp:txXfrm>
    </dsp:sp>
    <dsp:sp modelId="{BACF0D4D-3ED8-4B46-8F87-EC0B2E075178}">
      <dsp:nvSpPr>
        <dsp:cNvPr id="0" name=""/>
        <dsp:cNvSpPr/>
      </dsp:nvSpPr>
      <dsp:spPr>
        <a:xfrm>
          <a:off x="3893630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网络优化</a:t>
          </a:r>
          <a:endParaRPr lang="zh-CN" altLang="en-US" sz="1000" kern="1200" dirty="0"/>
        </a:p>
      </dsp:txBody>
      <dsp:txXfrm>
        <a:off x="3893630" y="0"/>
        <a:ext cx="865251" cy="259892"/>
      </dsp:txXfrm>
    </dsp:sp>
    <dsp:sp modelId="{F1900E52-4BFB-4E1C-B9AC-1216542E0DC6}">
      <dsp:nvSpPr>
        <dsp:cNvPr id="0" name=""/>
        <dsp:cNvSpPr/>
      </dsp:nvSpPr>
      <dsp:spPr>
        <a:xfrm>
          <a:off x="467235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能力贡献</a:t>
          </a:r>
          <a:endParaRPr lang="zh-CN" altLang="en-US" sz="1000" kern="1200" dirty="0"/>
        </a:p>
      </dsp:txBody>
      <dsp:txXfrm>
        <a:off x="4672356" y="0"/>
        <a:ext cx="865251" cy="259892"/>
      </dsp:txXfrm>
    </dsp:sp>
  </dsp:spTree>
</dsp:drawing>
</file>

<file path=ppt/diagrams/drawing2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2FEDD02-585D-48A0-9E22-E9DEE46274B1}">
      <dsp:nvSpPr>
        <dsp:cNvPr id="0" name=""/>
        <dsp:cNvSpPr/>
      </dsp:nvSpPr>
      <dsp:spPr>
        <a:xfrm>
          <a:off x="0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项目经验</a:t>
          </a:r>
          <a:endParaRPr lang="zh-CN" altLang="en-US" sz="1000" kern="1200" dirty="0"/>
        </a:p>
      </dsp:txBody>
      <dsp:txXfrm>
        <a:off x="0" y="0"/>
        <a:ext cx="865251" cy="259892"/>
      </dsp:txXfrm>
    </dsp:sp>
    <dsp:sp modelId="{2BA3F3D9-866C-444A-9FFB-3EC8A93E8ABB}">
      <dsp:nvSpPr>
        <dsp:cNvPr id="0" name=""/>
        <dsp:cNvSpPr/>
      </dsp:nvSpPr>
      <dsp:spPr>
        <a:xfrm>
          <a:off x="77872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工作概览</a:t>
          </a:r>
          <a:endParaRPr lang="zh-CN" altLang="en-US" sz="1000" kern="1200" dirty="0"/>
        </a:p>
      </dsp:txBody>
      <dsp:txXfrm>
        <a:off x="778726" y="0"/>
        <a:ext cx="865251" cy="259892"/>
      </dsp:txXfrm>
    </dsp:sp>
    <dsp:sp modelId="{365A819A-7641-4681-B32C-4557F11E3664}">
      <dsp:nvSpPr>
        <dsp:cNvPr id="0" name=""/>
        <dsp:cNvSpPr/>
      </dsp:nvSpPr>
      <dsp:spPr>
        <a:xfrm>
          <a:off x="156157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逻辑迭代</a:t>
          </a:r>
          <a:endParaRPr lang="zh-CN" altLang="en-US" sz="1000" kern="1200" dirty="0"/>
        </a:p>
      </dsp:txBody>
      <dsp:txXfrm>
        <a:off x="1561576" y="0"/>
        <a:ext cx="865251" cy="259892"/>
      </dsp:txXfrm>
    </dsp:sp>
    <dsp:sp modelId="{DE3E787B-7269-45A0-B5CD-16A60D675438}">
      <dsp:nvSpPr>
        <dsp:cNvPr id="0" name=""/>
        <dsp:cNvSpPr/>
      </dsp:nvSpPr>
      <dsp:spPr>
        <a:xfrm>
          <a:off x="2336178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表现迭代</a:t>
          </a:r>
          <a:endParaRPr lang="zh-CN" altLang="en-US" sz="1000" kern="1200" dirty="0"/>
        </a:p>
      </dsp:txBody>
      <dsp:txXfrm>
        <a:off x="2336178" y="0"/>
        <a:ext cx="865251" cy="259892"/>
      </dsp:txXfrm>
    </dsp:sp>
    <dsp:sp modelId="{9DC27DA1-375A-4DA5-BB10-730CF72AB004}">
      <dsp:nvSpPr>
        <dsp:cNvPr id="0" name=""/>
        <dsp:cNvSpPr/>
      </dsp:nvSpPr>
      <dsp:spPr>
        <a:xfrm>
          <a:off x="3114904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边界优化</a:t>
          </a:r>
          <a:endParaRPr lang="zh-CN" altLang="en-US" sz="1000" kern="1200" dirty="0"/>
        </a:p>
      </dsp:txBody>
      <dsp:txXfrm>
        <a:off x="3114904" y="0"/>
        <a:ext cx="865251" cy="259892"/>
      </dsp:txXfrm>
    </dsp:sp>
    <dsp:sp modelId="{BACF0D4D-3ED8-4B46-8F87-EC0B2E075178}">
      <dsp:nvSpPr>
        <dsp:cNvPr id="0" name=""/>
        <dsp:cNvSpPr/>
      </dsp:nvSpPr>
      <dsp:spPr>
        <a:xfrm>
          <a:off x="3893630" y="0"/>
          <a:ext cx="865251" cy="259892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网络优化</a:t>
          </a:r>
          <a:endParaRPr lang="zh-CN" altLang="en-US" sz="1000" kern="1200" dirty="0"/>
        </a:p>
      </dsp:txBody>
      <dsp:txXfrm>
        <a:off x="3893630" y="0"/>
        <a:ext cx="865251" cy="259892"/>
      </dsp:txXfrm>
    </dsp:sp>
    <dsp:sp modelId="{F1900E52-4BFB-4E1C-B9AC-1216542E0DC6}">
      <dsp:nvSpPr>
        <dsp:cNvPr id="0" name=""/>
        <dsp:cNvSpPr/>
      </dsp:nvSpPr>
      <dsp:spPr>
        <a:xfrm>
          <a:off x="467235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能力贡献</a:t>
          </a:r>
          <a:endParaRPr lang="zh-CN" altLang="en-US" sz="1000" kern="1200" dirty="0"/>
        </a:p>
      </dsp:txBody>
      <dsp:txXfrm>
        <a:off x="4672356" y="0"/>
        <a:ext cx="865251" cy="259892"/>
      </dsp:txXfrm>
    </dsp:sp>
  </dsp:spTree>
</dsp:drawing>
</file>

<file path=ppt/diagrams/drawing2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2FEDD02-585D-48A0-9E22-E9DEE46274B1}">
      <dsp:nvSpPr>
        <dsp:cNvPr id="0" name=""/>
        <dsp:cNvSpPr/>
      </dsp:nvSpPr>
      <dsp:spPr>
        <a:xfrm>
          <a:off x="0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项目经验</a:t>
          </a:r>
          <a:endParaRPr lang="zh-CN" altLang="en-US" sz="1000" kern="1200" dirty="0"/>
        </a:p>
      </dsp:txBody>
      <dsp:txXfrm>
        <a:off x="0" y="0"/>
        <a:ext cx="865251" cy="259892"/>
      </dsp:txXfrm>
    </dsp:sp>
    <dsp:sp modelId="{2BA3F3D9-866C-444A-9FFB-3EC8A93E8ABB}">
      <dsp:nvSpPr>
        <dsp:cNvPr id="0" name=""/>
        <dsp:cNvSpPr/>
      </dsp:nvSpPr>
      <dsp:spPr>
        <a:xfrm>
          <a:off x="77872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工作概览</a:t>
          </a:r>
          <a:endParaRPr lang="zh-CN" altLang="en-US" sz="1000" kern="1200" dirty="0"/>
        </a:p>
      </dsp:txBody>
      <dsp:txXfrm>
        <a:off x="778726" y="0"/>
        <a:ext cx="865251" cy="259892"/>
      </dsp:txXfrm>
    </dsp:sp>
    <dsp:sp modelId="{365A819A-7641-4681-B32C-4557F11E3664}">
      <dsp:nvSpPr>
        <dsp:cNvPr id="0" name=""/>
        <dsp:cNvSpPr/>
      </dsp:nvSpPr>
      <dsp:spPr>
        <a:xfrm>
          <a:off x="156157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逻辑迭代</a:t>
          </a:r>
          <a:endParaRPr lang="zh-CN" altLang="en-US" sz="1000" kern="1200" dirty="0"/>
        </a:p>
      </dsp:txBody>
      <dsp:txXfrm>
        <a:off x="1561576" y="0"/>
        <a:ext cx="865251" cy="259892"/>
      </dsp:txXfrm>
    </dsp:sp>
    <dsp:sp modelId="{DE3E787B-7269-45A0-B5CD-16A60D675438}">
      <dsp:nvSpPr>
        <dsp:cNvPr id="0" name=""/>
        <dsp:cNvSpPr/>
      </dsp:nvSpPr>
      <dsp:spPr>
        <a:xfrm>
          <a:off x="2336178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表现迭代</a:t>
          </a:r>
          <a:endParaRPr lang="zh-CN" altLang="en-US" sz="1000" kern="1200" dirty="0"/>
        </a:p>
      </dsp:txBody>
      <dsp:txXfrm>
        <a:off x="2336178" y="0"/>
        <a:ext cx="865251" cy="259892"/>
      </dsp:txXfrm>
    </dsp:sp>
    <dsp:sp modelId="{9DC27DA1-375A-4DA5-BB10-730CF72AB004}">
      <dsp:nvSpPr>
        <dsp:cNvPr id="0" name=""/>
        <dsp:cNvSpPr/>
      </dsp:nvSpPr>
      <dsp:spPr>
        <a:xfrm>
          <a:off x="3114904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边界优化</a:t>
          </a:r>
          <a:endParaRPr lang="zh-CN" altLang="en-US" sz="1000" kern="1200" dirty="0"/>
        </a:p>
      </dsp:txBody>
      <dsp:txXfrm>
        <a:off x="3114904" y="0"/>
        <a:ext cx="865251" cy="259892"/>
      </dsp:txXfrm>
    </dsp:sp>
    <dsp:sp modelId="{BACF0D4D-3ED8-4B46-8F87-EC0B2E075178}">
      <dsp:nvSpPr>
        <dsp:cNvPr id="0" name=""/>
        <dsp:cNvSpPr/>
      </dsp:nvSpPr>
      <dsp:spPr>
        <a:xfrm>
          <a:off x="3893630" y="0"/>
          <a:ext cx="865251" cy="259892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网络优化</a:t>
          </a:r>
          <a:endParaRPr lang="zh-CN" altLang="en-US" sz="1000" kern="1200" dirty="0"/>
        </a:p>
      </dsp:txBody>
      <dsp:txXfrm>
        <a:off x="3893630" y="0"/>
        <a:ext cx="865251" cy="259892"/>
      </dsp:txXfrm>
    </dsp:sp>
    <dsp:sp modelId="{F1900E52-4BFB-4E1C-B9AC-1216542E0DC6}">
      <dsp:nvSpPr>
        <dsp:cNvPr id="0" name=""/>
        <dsp:cNvSpPr/>
      </dsp:nvSpPr>
      <dsp:spPr>
        <a:xfrm>
          <a:off x="467235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能力贡献</a:t>
          </a:r>
          <a:endParaRPr lang="zh-CN" altLang="en-US" sz="1000" kern="1200" dirty="0"/>
        </a:p>
      </dsp:txBody>
      <dsp:txXfrm>
        <a:off x="4672356" y="0"/>
        <a:ext cx="865251" cy="259892"/>
      </dsp:txXfrm>
    </dsp:sp>
  </dsp:spTree>
</dsp:drawing>
</file>

<file path=ppt/diagrams/drawing2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2FEDD02-585D-48A0-9E22-E9DEE46274B1}">
      <dsp:nvSpPr>
        <dsp:cNvPr id="0" name=""/>
        <dsp:cNvSpPr/>
      </dsp:nvSpPr>
      <dsp:spPr>
        <a:xfrm>
          <a:off x="0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项目经验</a:t>
          </a:r>
          <a:endParaRPr lang="zh-CN" altLang="en-US" sz="1000" kern="1200" dirty="0"/>
        </a:p>
      </dsp:txBody>
      <dsp:txXfrm>
        <a:off x="0" y="0"/>
        <a:ext cx="865251" cy="259892"/>
      </dsp:txXfrm>
    </dsp:sp>
    <dsp:sp modelId="{2BA3F3D9-866C-444A-9FFB-3EC8A93E8ABB}">
      <dsp:nvSpPr>
        <dsp:cNvPr id="0" name=""/>
        <dsp:cNvSpPr/>
      </dsp:nvSpPr>
      <dsp:spPr>
        <a:xfrm>
          <a:off x="77872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工作概览</a:t>
          </a:r>
          <a:endParaRPr lang="zh-CN" altLang="en-US" sz="1000" kern="1200" dirty="0"/>
        </a:p>
      </dsp:txBody>
      <dsp:txXfrm>
        <a:off x="778726" y="0"/>
        <a:ext cx="865251" cy="259892"/>
      </dsp:txXfrm>
    </dsp:sp>
    <dsp:sp modelId="{365A819A-7641-4681-B32C-4557F11E3664}">
      <dsp:nvSpPr>
        <dsp:cNvPr id="0" name=""/>
        <dsp:cNvSpPr/>
      </dsp:nvSpPr>
      <dsp:spPr>
        <a:xfrm>
          <a:off x="156157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逻辑迭代</a:t>
          </a:r>
          <a:endParaRPr lang="zh-CN" altLang="en-US" sz="1000" kern="1200" dirty="0"/>
        </a:p>
      </dsp:txBody>
      <dsp:txXfrm>
        <a:off x="1561576" y="0"/>
        <a:ext cx="865251" cy="259892"/>
      </dsp:txXfrm>
    </dsp:sp>
    <dsp:sp modelId="{DE3E787B-7269-45A0-B5CD-16A60D675438}">
      <dsp:nvSpPr>
        <dsp:cNvPr id="0" name=""/>
        <dsp:cNvSpPr/>
      </dsp:nvSpPr>
      <dsp:spPr>
        <a:xfrm>
          <a:off x="2336178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表现迭代</a:t>
          </a:r>
          <a:endParaRPr lang="zh-CN" altLang="en-US" sz="1000" kern="1200" dirty="0"/>
        </a:p>
      </dsp:txBody>
      <dsp:txXfrm>
        <a:off x="2336178" y="0"/>
        <a:ext cx="865251" cy="259892"/>
      </dsp:txXfrm>
    </dsp:sp>
    <dsp:sp modelId="{9DC27DA1-375A-4DA5-BB10-730CF72AB004}">
      <dsp:nvSpPr>
        <dsp:cNvPr id="0" name=""/>
        <dsp:cNvSpPr/>
      </dsp:nvSpPr>
      <dsp:spPr>
        <a:xfrm>
          <a:off x="3114904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边界优化</a:t>
          </a:r>
          <a:endParaRPr lang="zh-CN" altLang="en-US" sz="1000" kern="1200" dirty="0"/>
        </a:p>
      </dsp:txBody>
      <dsp:txXfrm>
        <a:off x="3114904" y="0"/>
        <a:ext cx="865251" cy="259892"/>
      </dsp:txXfrm>
    </dsp:sp>
    <dsp:sp modelId="{BACF0D4D-3ED8-4B46-8F87-EC0B2E075178}">
      <dsp:nvSpPr>
        <dsp:cNvPr id="0" name=""/>
        <dsp:cNvSpPr/>
      </dsp:nvSpPr>
      <dsp:spPr>
        <a:xfrm>
          <a:off x="3893630" y="0"/>
          <a:ext cx="865251" cy="259892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网络优化</a:t>
          </a:r>
          <a:endParaRPr lang="zh-CN" altLang="en-US" sz="1000" kern="1200" dirty="0"/>
        </a:p>
      </dsp:txBody>
      <dsp:txXfrm>
        <a:off x="3893630" y="0"/>
        <a:ext cx="865251" cy="259892"/>
      </dsp:txXfrm>
    </dsp:sp>
    <dsp:sp modelId="{F1900E52-4BFB-4E1C-B9AC-1216542E0DC6}">
      <dsp:nvSpPr>
        <dsp:cNvPr id="0" name=""/>
        <dsp:cNvSpPr/>
      </dsp:nvSpPr>
      <dsp:spPr>
        <a:xfrm>
          <a:off x="467235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能力贡献</a:t>
          </a:r>
          <a:endParaRPr lang="zh-CN" altLang="en-US" sz="1000" kern="1200" dirty="0"/>
        </a:p>
      </dsp:txBody>
      <dsp:txXfrm>
        <a:off x="4672356" y="0"/>
        <a:ext cx="865251" cy="259892"/>
      </dsp:txXfrm>
    </dsp:sp>
  </dsp:spTree>
</dsp:drawing>
</file>

<file path=ppt/diagrams/drawing2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2FEDD02-585D-48A0-9E22-E9DEE46274B1}">
      <dsp:nvSpPr>
        <dsp:cNvPr id="0" name=""/>
        <dsp:cNvSpPr/>
      </dsp:nvSpPr>
      <dsp:spPr>
        <a:xfrm>
          <a:off x="0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项目经验</a:t>
          </a:r>
          <a:endParaRPr lang="zh-CN" altLang="en-US" sz="1000" kern="1200" dirty="0"/>
        </a:p>
      </dsp:txBody>
      <dsp:txXfrm>
        <a:off x="0" y="0"/>
        <a:ext cx="865251" cy="259892"/>
      </dsp:txXfrm>
    </dsp:sp>
    <dsp:sp modelId="{2BA3F3D9-866C-444A-9FFB-3EC8A93E8ABB}">
      <dsp:nvSpPr>
        <dsp:cNvPr id="0" name=""/>
        <dsp:cNvSpPr/>
      </dsp:nvSpPr>
      <dsp:spPr>
        <a:xfrm>
          <a:off x="77872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工作概览</a:t>
          </a:r>
          <a:endParaRPr lang="zh-CN" altLang="en-US" sz="1000" kern="1200" dirty="0"/>
        </a:p>
      </dsp:txBody>
      <dsp:txXfrm>
        <a:off x="778726" y="0"/>
        <a:ext cx="865251" cy="259892"/>
      </dsp:txXfrm>
    </dsp:sp>
    <dsp:sp modelId="{365A819A-7641-4681-B32C-4557F11E3664}">
      <dsp:nvSpPr>
        <dsp:cNvPr id="0" name=""/>
        <dsp:cNvSpPr/>
      </dsp:nvSpPr>
      <dsp:spPr>
        <a:xfrm>
          <a:off x="156157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逻辑迭代</a:t>
          </a:r>
          <a:endParaRPr lang="zh-CN" altLang="en-US" sz="1000" kern="1200" dirty="0"/>
        </a:p>
      </dsp:txBody>
      <dsp:txXfrm>
        <a:off x="1561576" y="0"/>
        <a:ext cx="865251" cy="259892"/>
      </dsp:txXfrm>
    </dsp:sp>
    <dsp:sp modelId="{DE3E787B-7269-45A0-B5CD-16A60D675438}">
      <dsp:nvSpPr>
        <dsp:cNvPr id="0" name=""/>
        <dsp:cNvSpPr/>
      </dsp:nvSpPr>
      <dsp:spPr>
        <a:xfrm>
          <a:off x="2336178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表现迭代</a:t>
          </a:r>
          <a:endParaRPr lang="zh-CN" altLang="en-US" sz="1000" kern="1200" dirty="0"/>
        </a:p>
      </dsp:txBody>
      <dsp:txXfrm>
        <a:off x="2336178" y="0"/>
        <a:ext cx="865251" cy="259892"/>
      </dsp:txXfrm>
    </dsp:sp>
    <dsp:sp modelId="{9DC27DA1-375A-4DA5-BB10-730CF72AB004}">
      <dsp:nvSpPr>
        <dsp:cNvPr id="0" name=""/>
        <dsp:cNvSpPr/>
      </dsp:nvSpPr>
      <dsp:spPr>
        <a:xfrm>
          <a:off x="3114904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边界优化</a:t>
          </a:r>
          <a:endParaRPr lang="zh-CN" altLang="en-US" sz="1000" kern="1200" dirty="0"/>
        </a:p>
      </dsp:txBody>
      <dsp:txXfrm>
        <a:off x="3114904" y="0"/>
        <a:ext cx="865251" cy="259892"/>
      </dsp:txXfrm>
    </dsp:sp>
    <dsp:sp modelId="{BACF0D4D-3ED8-4B46-8F87-EC0B2E075178}">
      <dsp:nvSpPr>
        <dsp:cNvPr id="0" name=""/>
        <dsp:cNvSpPr/>
      </dsp:nvSpPr>
      <dsp:spPr>
        <a:xfrm>
          <a:off x="3893630" y="0"/>
          <a:ext cx="865251" cy="259892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网络优化</a:t>
          </a:r>
          <a:endParaRPr lang="zh-CN" altLang="en-US" sz="1000" kern="1200" dirty="0"/>
        </a:p>
      </dsp:txBody>
      <dsp:txXfrm>
        <a:off x="3893630" y="0"/>
        <a:ext cx="865251" cy="259892"/>
      </dsp:txXfrm>
    </dsp:sp>
    <dsp:sp modelId="{F1900E52-4BFB-4E1C-B9AC-1216542E0DC6}">
      <dsp:nvSpPr>
        <dsp:cNvPr id="0" name=""/>
        <dsp:cNvSpPr/>
      </dsp:nvSpPr>
      <dsp:spPr>
        <a:xfrm>
          <a:off x="467235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能力贡献</a:t>
          </a:r>
          <a:endParaRPr lang="zh-CN" altLang="en-US" sz="1000" kern="1200" dirty="0"/>
        </a:p>
      </dsp:txBody>
      <dsp:txXfrm>
        <a:off x="4672356" y="0"/>
        <a:ext cx="865251" cy="259892"/>
      </dsp:txXfrm>
    </dsp:sp>
  </dsp:spTree>
</dsp:drawing>
</file>

<file path=ppt/diagrams/drawing2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2FEDD02-585D-48A0-9E22-E9DEE46274B1}">
      <dsp:nvSpPr>
        <dsp:cNvPr id="0" name=""/>
        <dsp:cNvSpPr/>
      </dsp:nvSpPr>
      <dsp:spPr>
        <a:xfrm>
          <a:off x="0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项目经验</a:t>
          </a:r>
          <a:endParaRPr lang="zh-CN" altLang="en-US" sz="1000" kern="1200" dirty="0"/>
        </a:p>
      </dsp:txBody>
      <dsp:txXfrm>
        <a:off x="0" y="0"/>
        <a:ext cx="865251" cy="259892"/>
      </dsp:txXfrm>
    </dsp:sp>
    <dsp:sp modelId="{2BA3F3D9-866C-444A-9FFB-3EC8A93E8ABB}">
      <dsp:nvSpPr>
        <dsp:cNvPr id="0" name=""/>
        <dsp:cNvSpPr/>
      </dsp:nvSpPr>
      <dsp:spPr>
        <a:xfrm>
          <a:off x="77872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工作概览</a:t>
          </a:r>
          <a:endParaRPr lang="zh-CN" altLang="en-US" sz="1000" kern="1200" dirty="0"/>
        </a:p>
      </dsp:txBody>
      <dsp:txXfrm>
        <a:off x="778726" y="0"/>
        <a:ext cx="865251" cy="259892"/>
      </dsp:txXfrm>
    </dsp:sp>
    <dsp:sp modelId="{365A819A-7641-4681-B32C-4557F11E3664}">
      <dsp:nvSpPr>
        <dsp:cNvPr id="0" name=""/>
        <dsp:cNvSpPr/>
      </dsp:nvSpPr>
      <dsp:spPr>
        <a:xfrm>
          <a:off x="156157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逻辑迭代</a:t>
          </a:r>
          <a:endParaRPr lang="zh-CN" altLang="en-US" sz="1000" kern="1200" dirty="0"/>
        </a:p>
      </dsp:txBody>
      <dsp:txXfrm>
        <a:off x="1561576" y="0"/>
        <a:ext cx="865251" cy="259892"/>
      </dsp:txXfrm>
    </dsp:sp>
    <dsp:sp modelId="{DE3E787B-7269-45A0-B5CD-16A60D675438}">
      <dsp:nvSpPr>
        <dsp:cNvPr id="0" name=""/>
        <dsp:cNvSpPr/>
      </dsp:nvSpPr>
      <dsp:spPr>
        <a:xfrm>
          <a:off x="2336178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表现迭代</a:t>
          </a:r>
          <a:endParaRPr lang="zh-CN" altLang="en-US" sz="1000" kern="1200" dirty="0"/>
        </a:p>
      </dsp:txBody>
      <dsp:txXfrm>
        <a:off x="2336178" y="0"/>
        <a:ext cx="865251" cy="259892"/>
      </dsp:txXfrm>
    </dsp:sp>
    <dsp:sp modelId="{9DC27DA1-375A-4DA5-BB10-730CF72AB004}">
      <dsp:nvSpPr>
        <dsp:cNvPr id="0" name=""/>
        <dsp:cNvSpPr/>
      </dsp:nvSpPr>
      <dsp:spPr>
        <a:xfrm>
          <a:off x="3114904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边界优化</a:t>
          </a:r>
          <a:endParaRPr lang="zh-CN" altLang="en-US" sz="1000" kern="1200" dirty="0"/>
        </a:p>
      </dsp:txBody>
      <dsp:txXfrm>
        <a:off x="3114904" y="0"/>
        <a:ext cx="865251" cy="259892"/>
      </dsp:txXfrm>
    </dsp:sp>
    <dsp:sp modelId="{BACF0D4D-3ED8-4B46-8F87-EC0B2E075178}">
      <dsp:nvSpPr>
        <dsp:cNvPr id="0" name=""/>
        <dsp:cNvSpPr/>
      </dsp:nvSpPr>
      <dsp:spPr>
        <a:xfrm>
          <a:off x="3893630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网络优化</a:t>
          </a:r>
          <a:endParaRPr lang="zh-CN" altLang="en-US" sz="1000" kern="1200" dirty="0"/>
        </a:p>
      </dsp:txBody>
      <dsp:txXfrm>
        <a:off x="3893630" y="0"/>
        <a:ext cx="865251" cy="259892"/>
      </dsp:txXfrm>
    </dsp:sp>
    <dsp:sp modelId="{F1900E52-4BFB-4E1C-B9AC-1216542E0DC6}">
      <dsp:nvSpPr>
        <dsp:cNvPr id="0" name=""/>
        <dsp:cNvSpPr/>
      </dsp:nvSpPr>
      <dsp:spPr>
        <a:xfrm>
          <a:off x="4672356" y="0"/>
          <a:ext cx="865251" cy="259892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能力贡献</a:t>
          </a:r>
          <a:endParaRPr lang="zh-CN" altLang="en-US" sz="1000" kern="1200" dirty="0"/>
        </a:p>
      </dsp:txBody>
      <dsp:txXfrm>
        <a:off x="4672356" y="0"/>
        <a:ext cx="865251" cy="259892"/>
      </dsp:txXfrm>
    </dsp:sp>
  </dsp:spTree>
</dsp:drawing>
</file>

<file path=ppt/diagrams/drawing2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2FEDD02-585D-48A0-9E22-E9DEE46274B1}">
      <dsp:nvSpPr>
        <dsp:cNvPr id="0" name=""/>
        <dsp:cNvSpPr/>
      </dsp:nvSpPr>
      <dsp:spPr>
        <a:xfrm>
          <a:off x="0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项目经验</a:t>
          </a:r>
          <a:endParaRPr lang="zh-CN" altLang="en-US" sz="1000" kern="1200" dirty="0"/>
        </a:p>
      </dsp:txBody>
      <dsp:txXfrm>
        <a:off x="0" y="0"/>
        <a:ext cx="865251" cy="259892"/>
      </dsp:txXfrm>
    </dsp:sp>
    <dsp:sp modelId="{2BA3F3D9-866C-444A-9FFB-3EC8A93E8ABB}">
      <dsp:nvSpPr>
        <dsp:cNvPr id="0" name=""/>
        <dsp:cNvSpPr/>
      </dsp:nvSpPr>
      <dsp:spPr>
        <a:xfrm>
          <a:off x="77872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工作概览</a:t>
          </a:r>
          <a:endParaRPr lang="zh-CN" altLang="en-US" sz="1000" kern="1200" dirty="0"/>
        </a:p>
      </dsp:txBody>
      <dsp:txXfrm>
        <a:off x="778726" y="0"/>
        <a:ext cx="865251" cy="259892"/>
      </dsp:txXfrm>
    </dsp:sp>
    <dsp:sp modelId="{365A819A-7641-4681-B32C-4557F11E3664}">
      <dsp:nvSpPr>
        <dsp:cNvPr id="0" name=""/>
        <dsp:cNvSpPr/>
      </dsp:nvSpPr>
      <dsp:spPr>
        <a:xfrm>
          <a:off x="156157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逻辑迭代</a:t>
          </a:r>
          <a:endParaRPr lang="zh-CN" altLang="en-US" sz="1000" kern="1200" dirty="0"/>
        </a:p>
      </dsp:txBody>
      <dsp:txXfrm>
        <a:off x="1561576" y="0"/>
        <a:ext cx="865251" cy="259892"/>
      </dsp:txXfrm>
    </dsp:sp>
    <dsp:sp modelId="{DE3E787B-7269-45A0-B5CD-16A60D675438}">
      <dsp:nvSpPr>
        <dsp:cNvPr id="0" name=""/>
        <dsp:cNvSpPr/>
      </dsp:nvSpPr>
      <dsp:spPr>
        <a:xfrm>
          <a:off x="2336178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表现迭代</a:t>
          </a:r>
          <a:endParaRPr lang="zh-CN" altLang="en-US" sz="1000" kern="1200" dirty="0"/>
        </a:p>
      </dsp:txBody>
      <dsp:txXfrm>
        <a:off x="2336178" y="0"/>
        <a:ext cx="865251" cy="259892"/>
      </dsp:txXfrm>
    </dsp:sp>
    <dsp:sp modelId="{9DC27DA1-375A-4DA5-BB10-730CF72AB004}">
      <dsp:nvSpPr>
        <dsp:cNvPr id="0" name=""/>
        <dsp:cNvSpPr/>
      </dsp:nvSpPr>
      <dsp:spPr>
        <a:xfrm>
          <a:off x="3114904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边界优化</a:t>
          </a:r>
          <a:endParaRPr lang="zh-CN" altLang="en-US" sz="1000" kern="1200" dirty="0"/>
        </a:p>
      </dsp:txBody>
      <dsp:txXfrm>
        <a:off x="3114904" y="0"/>
        <a:ext cx="865251" cy="259892"/>
      </dsp:txXfrm>
    </dsp:sp>
    <dsp:sp modelId="{BACF0D4D-3ED8-4B46-8F87-EC0B2E075178}">
      <dsp:nvSpPr>
        <dsp:cNvPr id="0" name=""/>
        <dsp:cNvSpPr/>
      </dsp:nvSpPr>
      <dsp:spPr>
        <a:xfrm>
          <a:off x="3893630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网络优化</a:t>
          </a:r>
          <a:endParaRPr lang="zh-CN" altLang="en-US" sz="1000" kern="1200" dirty="0"/>
        </a:p>
      </dsp:txBody>
      <dsp:txXfrm>
        <a:off x="3893630" y="0"/>
        <a:ext cx="865251" cy="259892"/>
      </dsp:txXfrm>
    </dsp:sp>
    <dsp:sp modelId="{F1900E52-4BFB-4E1C-B9AC-1216542E0DC6}">
      <dsp:nvSpPr>
        <dsp:cNvPr id="0" name=""/>
        <dsp:cNvSpPr/>
      </dsp:nvSpPr>
      <dsp:spPr>
        <a:xfrm>
          <a:off x="4672356" y="0"/>
          <a:ext cx="865251" cy="259892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能力贡献</a:t>
          </a:r>
          <a:endParaRPr lang="zh-CN" altLang="en-US" sz="1000" kern="1200" dirty="0"/>
        </a:p>
      </dsp:txBody>
      <dsp:txXfrm>
        <a:off x="4672356" y="0"/>
        <a:ext cx="865251" cy="259892"/>
      </dsp:txXfrm>
    </dsp:sp>
  </dsp:spTree>
</dsp:drawing>
</file>

<file path=ppt/diagrams/drawing2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2FEDD02-585D-48A0-9E22-E9DEE46274B1}">
      <dsp:nvSpPr>
        <dsp:cNvPr id="0" name=""/>
        <dsp:cNvSpPr/>
      </dsp:nvSpPr>
      <dsp:spPr>
        <a:xfrm>
          <a:off x="0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项目经验</a:t>
          </a:r>
          <a:endParaRPr lang="zh-CN" altLang="en-US" sz="1000" kern="1200" dirty="0"/>
        </a:p>
      </dsp:txBody>
      <dsp:txXfrm>
        <a:off x="0" y="0"/>
        <a:ext cx="865251" cy="259892"/>
      </dsp:txXfrm>
    </dsp:sp>
    <dsp:sp modelId="{2BA3F3D9-866C-444A-9FFB-3EC8A93E8ABB}">
      <dsp:nvSpPr>
        <dsp:cNvPr id="0" name=""/>
        <dsp:cNvSpPr/>
      </dsp:nvSpPr>
      <dsp:spPr>
        <a:xfrm>
          <a:off x="77872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工作概览</a:t>
          </a:r>
          <a:endParaRPr lang="zh-CN" altLang="en-US" sz="1000" kern="1200" dirty="0"/>
        </a:p>
      </dsp:txBody>
      <dsp:txXfrm>
        <a:off x="778726" y="0"/>
        <a:ext cx="865251" cy="259892"/>
      </dsp:txXfrm>
    </dsp:sp>
    <dsp:sp modelId="{365A819A-7641-4681-B32C-4557F11E3664}">
      <dsp:nvSpPr>
        <dsp:cNvPr id="0" name=""/>
        <dsp:cNvSpPr/>
      </dsp:nvSpPr>
      <dsp:spPr>
        <a:xfrm>
          <a:off x="156157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逻辑迭代</a:t>
          </a:r>
          <a:endParaRPr lang="zh-CN" altLang="en-US" sz="1000" kern="1200" dirty="0"/>
        </a:p>
      </dsp:txBody>
      <dsp:txXfrm>
        <a:off x="1561576" y="0"/>
        <a:ext cx="865251" cy="259892"/>
      </dsp:txXfrm>
    </dsp:sp>
    <dsp:sp modelId="{DE3E787B-7269-45A0-B5CD-16A60D675438}">
      <dsp:nvSpPr>
        <dsp:cNvPr id="0" name=""/>
        <dsp:cNvSpPr/>
      </dsp:nvSpPr>
      <dsp:spPr>
        <a:xfrm>
          <a:off x="2336178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表现迭代</a:t>
          </a:r>
          <a:endParaRPr lang="zh-CN" altLang="en-US" sz="1000" kern="1200" dirty="0"/>
        </a:p>
      </dsp:txBody>
      <dsp:txXfrm>
        <a:off x="2336178" y="0"/>
        <a:ext cx="865251" cy="259892"/>
      </dsp:txXfrm>
    </dsp:sp>
    <dsp:sp modelId="{9DC27DA1-375A-4DA5-BB10-730CF72AB004}">
      <dsp:nvSpPr>
        <dsp:cNvPr id="0" name=""/>
        <dsp:cNvSpPr/>
      </dsp:nvSpPr>
      <dsp:spPr>
        <a:xfrm>
          <a:off x="3114904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边界优化</a:t>
          </a:r>
          <a:endParaRPr lang="zh-CN" altLang="en-US" sz="1000" kern="1200" dirty="0"/>
        </a:p>
      </dsp:txBody>
      <dsp:txXfrm>
        <a:off x="3114904" y="0"/>
        <a:ext cx="865251" cy="259892"/>
      </dsp:txXfrm>
    </dsp:sp>
    <dsp:sp modelId="{BACF0D4D-3ED8-4B46-8F87-EC0B2E075178}">
      <dsp:nvSpPr>
        <dsp:cNvPr id="0" name=""/>
        <dsp:cNvSpPr/>
      </dsp:nvSpPr>
      <dsp:spPr>
        <a:xfrm>
          <a:off x="3893630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网络优化</a:t>
          </a:r>
          <a:endParaRPr lang="zh-CN" altLang="en-US" sz="1000" kern="1200" dirty="0"/>
        </a:p>
      </dsp:txBody>
      <dsp:txXfrm>
        <a:off x="3893630" y="0"/>
        <a:ext cx="865251" cy="259892"/>
      </dsp:txXfrm>
    </dsp:sp>
    <dsp:sp modelId="{F1900E52-4BFB-4E1C-B9AC-1216542E0DC6}">
      <dsp:nvSpPr>
        <dsp:cNvPr id="0" name=""/>
        <dsp:cNvSpPr/>
      </dsp:nvSpPr>
      <dsp:spPr>
        <a:xfrm>
          <a:off x="4672356" y="0"/>
          <a:ext cx="865251" cy="259892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能力贡献</a:t>
          </a:r>
          <a:endParaRPr lang="zh-CN" altLang="en-US" sz="1000" kern="1200" dirty="0"/>
        </a:p>
      </dsp:txBody>
      <dsp:txXfrm>
        <a:off x="4672356" y="0"/>
        <a:ext cx="865251" cy="25989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2FEDD02-585D-48A0-9E22-E9DEE46274B1}">
      <dsp:nvSpPr>
        <dsp:cNvPr id="0" name=""/>
        <dsp:cNvSpPr/>
      </dsp:nvSpPr>
      <dsp:spPr>
        <a:xfrm>
          <a:off x="0" y="0"/>
          <a:ext cx="865251" cy="25989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项目经验</a:t>
          </a:r>
          <a:endParaRPr lang="zh-CN" altLang="en-US" sz="1000" kern="1200" dirty="0"/>
        </a:p>
      </dsp:txBody>
      <dsp:txXfrm>
        <a:off x="0" y="0"/>
        <a:ext cx="865251" cy="259893"/>
      </dsp:txXfrm>
    </dsp:sp>
    <dsp:sp modelId="{2BA3F3D9-866C-444A-9FFB-3EC8A93E8ABB}">
      <dsp:nvSpPr>
        <dsp:cNvPr id="0" name=""/>
        <dsp:cNvSpPr/>
      </dsp:nvSpPr>
      <dsp:spPr>
        <a:xfrm>
          <a:off x="778726" y="0"/>
          <a:ext cx="865251" cy="259893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工作概览</a:t>
          </a:r>
          <a:endParaRPr lang="zh-CN" altLang="en-US" sz="1000" kern="1200" dirty="0"/>
        </a:p>
      </dsp:txBody>
      <dsp:txXfrm>
        <a:off x="778726" y="0"/>
        <a:ext cx="865251" cy="259893"/>
      </dsp:txXfrm>
    </dsp:sp>
    <dsp:sp modelId="{365A819A-7641-4681-B32C-4557F11E3664}">
      <dsp:nvSpPr>
        <dsp:cNvPr id="0" name=""/>
        <dsp:cNvSpPr/>
      </dsp:nvSpPr>
      <dsp:spPr>
        <a:xfrm>
          <a:off x="1561576" y="0"/>
          <a:ext cx="865251" cy="25989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逻辑迭代</a:t>
          </a:r>
          <a:endParaRPr lang="zh-CN" altLang="en-US" sz="1000" kern="1200" dirty="0"/>
        </a:p>
      </dsp:txBody>
      <dsp:txXfrm>
        <a:off x="1561576" y="0"/>
        <a:ext cx="865251" cy="259893"/>
      </dsp:txXfrm>
    </dsp:sp>
    <dsp:sp modelId="{DE3E787B-7269-45A0-B5CD-16A60D675438}">
      <dsp:nvSpPr>
        <dsp:cNvPr id="0" name=""/>
        <dsp:cNvSpPr/>
      </dsp:nvSpPr>
      <dsp:spPr>
        <a:xfrm>
          <a:off x="2336178" y="0"/>
          <a:ext cx="865251" cy="25989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表现迭代</a:t>
          </a:r>
          <a:endParaRPr lang="zh-CN" altLang="en-US" sz="1000" kern="1200" dirty="0"/>
        </a:p>
      </dsp:txBody>
      <dsp:txXfrm>
        <a:off x="2336178" y="0"/>
        <a:ext cx="865251" cy="259893"/>
      </dsp:txXfrm>
    </dsp:sp>
    <dsp:sp modelId="{9DC27DA1-375A-4DA5-BB10-730CF72AB004}">
      <dsp:nvSpPr>
        <dsp:cNvPr id="0" name=""/>
        <dsp:cNvSpPr/>
      </dsp:nvSpPr>
      <dsp:spPr>
        <a:xfrm>
          <a:off x="3114904" y="0"/>
          <a:ext cx="865251" cy="25989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边界优化</a:t>
          </a:r>
          <a:endParaRPr lang="zh-CN" altLang="en-US" sz="1000" kern="1200" dirty="0"/>
        </a:p>
      </dsp:txBody>
      <dsp:txXfrm>
        <a:off x="3114904" y="0"/>
        <a:ext cx="865251" cy="259893"/>
      </dsp:txXfrm>
    </dsp:sp>
    <dsp:sp modelId="{BACF0D4D-3ED8-4B46-8F87-EC0B2E075178}">
      <dsp:nvSpPr>
        <dsp:cNvPr id="0" name=""/>
        <dsp:cNvSpPr/>
      </dsp:nvSpPr>
      <dsp:spPr>
        <a:xfrm>
          <a:off x="3893630" y="0"/>
          <a:ext cx="865251" cy="25989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网络优化</a:t>
          </a:r>
          <a:endParaRPr lang="zh-CN" altLang="en-US" sz="1000" kern="1200" dirty="0"/>
        </a:p>
      </dsp:txBody>
      <dsp:txXfrm>
        <a:off x="3893630" y="0"/>
        <a:ext cx="865251" cy="259893"/>
      </dsp:txXfrm>
    </dsp:sp>
    <dsp:sp modelId="{F1900E52-4BFB-4E1C-B9AC-1216542E0DC6}">
      <dsp:nvSpPr>
        <dsp:cNvPr id="0" name=""/>
        <dsp:cNvSpPr/>
      </dsp:nvSpPr>
      <dsp:spPr>
        <a:xfrm>
          <a:off x="4672356" y="0"/>
          <a:ext cx="865251" cy="25989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能力贡献</a:t>
          </a:r>
          <a:endParaRPr lang="zh-CN" altLang="en-US" sz="1000" kern="1200" dirty="0"/>
        </a:p>
      </dsp:txBody>
      <dsp:txXfrm>
        <a:off x="4672356" y="0"/>
        <a:ext cx="865251" cy="259893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2FEDD02-585D-48A0-9E22-E9DEE46274B1}">
      <dsp:nvSpPr>
        <dsp:cNvPr id="0" name=""/>
        <dsp:cNvSpPr/>
      </dsp:nvSpPr>
      <dsp:spPr>
        <a:xfrm>
          <a:off x="0" y="0"/>
          <a:ext cx="865251" cy="25989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项目经验</a:t>
          </a:r>
          <a:endParaRPr lang="zh-CN" altLang="en-US" sz="1000" kern="1200" dirty="0"/>
        </a:p>
      </dsp:txBody>
      <dsp:txXfrm>
        <a:off x="0" y="0"/>
        <a:ext cx="865251" cy="259893"/>
      </dsp:txXfrm>
    </dsp:sp>
    <dsp:sp modelId="{2BA3F3D9-866C-444A-9FFB-3EC8A93E8ABB}">
      <dsp:nvSpPr>
        <dsp:cNvPr id="0" name=""/>
        <dsp:cNvSpPr/>
      </dsp:nvSpPr>
      <dsp:spPr>
        <a:xfrm>
          <a:off x="778726" y="0"/>
          <a:ext cx="865251" cy="259893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工作概览</a:t>
          </a:r>
          <a:endParaRPr lang="zh-CN" altLang="en-US" sz="1000" kern="1200" dirty="0"/>
        </a:p>
      </dsp:txBody>
      <dsp:txXfrm>
        <a:off x="778726" y="0"/>
        <a:ext cx="865251" cy="259893"/>
      </dsp:txXfrm>
    </dsp:sp>
    <dsp:sp modelId="{365A819A-7641-4681-B32C-4557F11E3664}">
      <dsp:nvSpPr>
        <dsp:cNvPr id="0" name=""/>
        <dsp:cNvSpPr/>
      </dsp:nvSpPr>
      <dsp:spPr>
        <a:xfrm>
          <a:off x="1561576" y="0"/>
          <a:ext cx="865251" cy="25989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逻辑迭代</a:t>
          </a:r>
          <a:endParaRPr lang="zh-CN" altLang="en-US" sz="1000" kern="1200" dirty="0"/>
        </a:p>
      </dsp:txBody>
      <dsp:txXfrm>
        <a:off x="1561576" y="0"/>
        <a:ext cx="865251" cy="259893"/>
      </dsp:txXfrm>
    </dsp:sp>
    <dsp:sp modelId="{DE3E787B-7269-45A0-B5CD-16A60D675438}">
      <dsp:nvSpPr>
        <dsp:cNvPr id="0" name=""/>
        <dsp:cNvSpPr/>
      </dsp:nvSpPr>
      <dsp:spPr>
        <a:xfrm>
          <a:off x="2336178" y="0"/>
          <a:ext cx="865251" cy="25989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表现迭代</a:t>
          </a:r>
          <a:endParaRPr lang="zh-CN" altLang="en-US" sz="1000" kern="1200" dirty="0"/>
        </a:p>
      </dsp:txBody>
      <dsp:txXfrm>
        <a:off x="2336178" y="0"/>
        <a:ext cx="865251" cy="259893"/>
      </dsp:txXfrm>
    </dsp:sp>
    <dsp:sp modelId="{9DC27DA1-375A-4DA5-BB10-730CF72AB004}">
      <dsp:nvSpPr>
        <dsp:cNvPr id="0" name=""/>
        <dsp:cNvSpPr/>
      </dsp:nvSpPr>
      <dsp:spPr>
        <a:xfrm>
          <a:off x="3114904" y="0"/>
          <a:ext cx="865251" cy="25989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边界优化</a:t>
          </a:r>
          <a:endParaRPr lang="zh-CN" altLang="en-US" sz="1000" kern="1200" dirty="0"/>
        </a:p>
      </dsp:txBody>
      <dsp:txXfrm>
        <a:off x="3114904" y="0"/>
        <a:ext cx="865251" cy="259893"/>
      </dsp:txXfrm>
    </dsp:sp>
    <dsp:sp modelId="{BACF0D4D-3ED8-4B46-8F87-EC0B2E075178}">
      <dsp:nvSpPr>
        <dsp:cNvPr id="0" name=""/>
        <dsp:cNvSpPr/>
      </dsp:nvSpPr>
      <dsp:spPr>
        <a:xfrm>
          <a:off x="3893630" y="0"/>
          <a:ext cx="865251" cy="25989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网络优化</a:t>
          </a:r>
          <a:endParaRPr lang="zh-CN" altLang="en-US" sz="1000" kern="1200" dirty="0"/>
        </a:p>
      </dsp:txBody>
      <dsp:txXfrm>
        <a:off x="3893630" y="0"/>
        <a:ext cx="865251" cy="259893"/>
      </dsp:txXfrm>
    </dsp:sp>
    <dsp:sp modelId="{F1900E52-4BFB-4E1C-B9AC-1216542E0DC6}">
      <dsp:nvSpPr>
        <dsp:cNvPr id="0" name=""/>
        <dsp:cNvSpPr/>
      </dsp:nvSpPr>
      <dsp:spPr>
        <a:xfrm>
          <a:off x="4672356" y="0"/>
          <a:ext cx="865251" cy="25989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能力贡献</a:t>
          </a:r>
          <a:endParaRPr lang="zh-CN" altLang="en-US" sz="1000" kern="1200" dirty="0"/>
        </a:p>
      </dsp:txBody>
      <dsp:txXfrm>
        <a:off x="4672356" y="0"/>
        <a:ext cx="865251" cy="259893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2FEDD02-585D-48A0-9E22-E9DEE46274B1}">
      <dsp:nvSpPr>
        <dsp:cNvPr id="0" name=""/>
        <dsp:cNvSpPr/>
      </dsp:nvSpPr>
      <dsp:spPr>
        <a:xfrm>
          <a:off x="0" y="0"/>
          <a:ext cx="865251" cy="25989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项目经验</a:t>
          </a:r>
          <a:endParaRPr lang="zh-CN" altLang="en-US" sz="1000" kern="1200" dirty="0"/>
        </a:p>
      </dsp:txBody>
      <dsp:txXfrm>
        <a:off x="0" y="0"/>
        <a:ext cx="865251" cy="259893"/>
      </dsp:txXfrm>
    </dsp:sp>
    <dsp:sp modelId="{2BA3F3D9-866C-444A-9FFB-3EC8A93E8ABB}">
      <dsp:nvSpPr>
        <dsp:cNvPr id="0" name=""/>
        <dsp:cNvSpPr/>
      </dsp:nvSpPr>
      <dsp:spPr>
        <a:xfrm>
          <a:off x="778726" y="0"/>
          <a:ext cx="865251" cy="25989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工作概览</a:t>
          </a:r>
          <a:endParaRPr lang="zh-CN" altLang="en-US" sz="1000" kern="1200" dirty="0"/>
        </a:p>
      </dsp:txBody>
      <dsp:txXfrm>
        <a:off x="778726" y="0"/>
        <a:ext cx="865251" cy="259893"/>
      </dsp:txXfrm>
    </dsp:sp>
    <dsp:sp modelId="{365A819A-7641-4681-B32C-4557F11E3664}">
      <dsp:nvSpPr>
        <dsp:cNvPr id="0" name=""/>
        <dsp:cNvSpPr/>
      </dsp:nvSpPr>
      <dsp:spPr>
        <a:xfrm>
          <a:off x="1561576" y="0"/>
          <a:ext cx="865251" cy="259893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逻辑迭代</a:t>
          </a:r>
          <a:endParaRPr lang="zh-CN" altLang="en-US" sz="1000" kern="1200" dirty="0"/>
        </a:p>
      </dsp:txBody>
      <dsp:txXfrm>
        <a:off x="1561576" y="0"/>
        <a:ext cx="865251" cy="259893"/>
      </dsp:txXfrm>
    </dsp:sp>
    <dsp:sp modelId="{DE3E787B-7269-45A0-B5CD-16A60D675438}">
      <dsp:nvSpPr>
        <dsp:cNvPr id="0" name=""/>
        <dsp:cNvSpPr/>
      </dsp:nvSpPr>
      <dsp:spPr>
        <a:xfrm>
          <a:off x="2336178" y="0"/>
          <a:ext cx="865251" cy="25989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表现迭代</a:t>
          </a:r>
          <a:endParaRPr lang="zh-CN" altLang="en-US" sz="1000" kern="1200" dirty="0"/>
        </a:p>
      </dsp:txBody>
      <dsp:txXfrm>
        <a:off x="2336178" y="0"/>
        <a:ext cx="865251" cy="259893"/>
      </dsp:txXfrm>
    </dsp:sp>
    <dsp:sp modelId="{9DC27DA1-375A-4DA5-BB10-730CF72AB004}">
      <dsp:nvSpPr>
        <dsp:cNvPr id="0" name=""/>
        <dsp:cNvSpPr/>
      </dsp:nvSpPr>
      <dsp:spPr>
        <a:xfrm>
          <a:off x="3114904" y="0"/>
          <a:ext cx="865251" cy="25989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边界优化</a:t>
          </a:r>
          <a:endParaRPr lang="zh-CN" altLang="en-US" sz="1000" kern="1200" dirty="0"/>
        </a:p>
      </dsp:txBody>
      <dsp:txXfrm>
        <a:off x="3114904" y="0"/>
        <a:ext cx="865251" cy="259893"/>
      </dsp:txXfrm>
    </dsp:sp>
    <dsp:sp modelId="{BACF0D4D-3ED8-4B46-8F87-EC0B2E075178}">
      <dsp:nvSpPr>
        <dsp:cNvPr id="0" name=""/>
        <dsp:cNvSpPr/>
      </dsp:nvSpPr>
      <dsp:spPr>
        <a:xfrm>
          <a:off x="3893630" y="0"/>
          <a:ext cx="865251" cy="25989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网络优化</a:t>
          </a:r>
          <a:endParaRPr lang="zh-CN" altLang="en-US" sz="1000" kern="1200" dirty="0"/>
        </a:p>
      </dsp:txBody>
      <dsp:txXfrm>
        <a:off x="3893630" y="0"/>
        <a:ext cx="865251" cy="259893"/>
      </dsp:txXfrm>
    </dsp:sp>
    <dsp:sp modelId="{F1900E52-4BFB-4E1C-B9AC-1216542E0DC6}">
      <dsp:nvSpPr>
        <dsp:cNvPr id="0" name=""/>
        <dsp:cNvSpPr/>
      </dsp:nvSpPr>
      <dsp:spPr>
        <a:xfrm>
          <a:off x="4672356" y="0"/>
          <a:ext cx="865251" cy="25989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能力贡献</a:t>
          </a:r>
          <a:endParaRPr lang="zh-CN" altLang="en-US" sz="1000" kern="1200" dirty="0"/>
        </a:p>
      </dsp:txBody>
      <dsp:txXfrm>
        <a:off x="4672356" y="0"/>
        <a:ext cx="865251" cy="259893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2FEDD02-585D-48A0-9E22-E9DEE46274B1}">
      <dsp:nvSpPr>
        <dsp:cNvPr id="0" name=""/>
        <dsp:cNvSpPr/>
      </dsp:nvSpPr>
      <dsp:spPr>
        <a:xfrm>
          <a:off x="0" y="0"/>
          <a:ext cx="865251" cy="25989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项目经验</a:t>
          </a:r>
          <a:endParaRPr lang="zh-CN" altLang="en-US" sz="1000" kern="1200" dirty="0"/>
        </a:p>
      </dsp:txBody>
      <dsp:txXfrm>
        <a:off x="0" y="0"/>
        <a:ext cx="865251" cy="259893"/>
      </dsp:txXfrm>
    </dsp:sp>
    <dsp:sp modelId="{2BA3F3D9-866C-444A-9FFB-3EC8A93E8ABB}">
      <dsp:nvSpPr>
        <dsp:cNvPr id="0" name=""/>
        <dsp:cNvSpPr/>
      </dsp:nvSpPr>
      <dsp:spPr>
        <a:xfrm>
          <a:off x="778726" y="0"/>
          <a:ext cx="865251" cy="25989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工作概览</a:t>
          </a:r>
          <a:endParaRPr lang="zh-CN" altLang="en-US" sz="1000" kern="1200" dirty="0"/>
        </a:p>
      </dsp:txBody>
      <dsp:txXfrm>
        <a:off x="778726" y="0"/>
        <a:ext cx="865251" cy="259893"/>
      </dsp:txXfrm>
    </dsp:sp>
    <dsp:sp modelId="{365A819A-7641-4681-B32C-4557F11E3664}">
      <dsp:nvSpPr>
        <dsp:cNvPr id="0" name=""/>
        <dsp:cNvSpPr/>
      </dsp:nvSpPr>
      <dsp:spPr>
        <a:xfrm>
          <a:off x="1561576" y="0"/>
          <a:ext cx="865251" cy="259893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逻辑迭代</a:t>
          </a:r>
          <a:endParaRPr lang="zh-CN" altLang="en-US" sz="1000" kern="1200" dirty="0"/>
        </a:p>
      </dsp:txBody>
      <dsp:txXfrm>
        <a:off x="1561576" y="0"/>
        <a:ext cx="865251" cy="259893"/>
      </dsp:txXfrm>
    </dsp:sp>
    <dsp:sp modelId="{DE3E787B-7269-45A0-B5CD-16A60D675438}">
      <dsp:nvSpPr>
        <dsp:cNvPr id="0" name=""/>
        <dsp:cNvSpPr/>
      </dsp:nvSpPr>
      <dsp:spPr>
        <a:xfrm>
          <a:off x="2336178" y="0"/>
          <a:ext cx="865251" cy="25989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表现迭代</a:t>
          </a:r>
          <a:endParaRPr lang="zh-CN" altLang="en-US" sz="1000" kern="1200" dirty="0"/>
        </a:p>
      </dsp:txBody>
      <dsp:txXfrm>
        <a:off x="2336178" y="0"/>
        <a:ext cx="865251" cy="259893"/>
      </dsp:txXfrm>
    </dsp:sp>
    <dsp:sp modelId="{9DC27DA1-375A-4DA5-BB10-730CF72AB004}">
      <dsp:nvSpPr>
        <dsp:cNvPr id="0" name=""/>
        <dsp:cNvSpPr/>
      </dsp:nvSpPr>
      <dsp:spPr>
        <a:xfrm>
          <a:off x="3114904" y="0"/>
          <a:ext cx="865251" cy="25989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边界优化</a:t>
          </a:r>
          <a:endParaRPr lang="zh-CN" altLang="en-US" sz="1000" kern="1200" dirty="0"/>
        </a:p>
      </dsp:txBody>
      <dsp:txXfrm>
        <a:off x="3114904" y="0"/>
        <a:ext cx="865251" cy="259893"/>
      </dsp:txXfrm>
    </dsp:sp>
    <dsp:sp modelId="{BACF0D4D-3ED8-4B46-8F87-EC0B2E075178}">
      <dsp:nvSpPr>
        <dsp:cNvPr id="0" name=""/>
        <dsp:cNvSpPr/>
      </dsp:nvSpPr>
      <dsp:spPr>
        <a:xfrm>
          <a:off x="3893630" y="0"/>
          <a:ext cx="865251" cy="25989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网络优化</a:t>
          </a:r>
          <a:endParaRPr lang="zh-CN" altLang="en-US" sz="1000" kern="1200" dirty="0"/>
        </a:p>
      </dsp:txBody>
      <dsp:txXfrm>
        <a:off x="3893630" y="0"/>
        <a:ext cx="865251" cy="259893"/>
      </dsp:txXfrm>
    </dsp:sp>
    <dsp:sp modelId="{F1900E52-4BFB-4E1C-B9AC-1216542E0DC6}">
      <dsp:nvSpPr>
        <dsp:cNvPr id="0" name=""/>
        <dsp:cNvSpPr/>
      </dsp:nvSpPr>
      <dsp:spPr>
        <a:xfrm>
          <a:off x="4672356" y="0"/>
          <a:ext cx="865251" cy="25989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能力贡献</a:t>
          </a:r>
          <a:endParaRPr lang="zh-CN" altLang="en-US" sz="1000" kern="1200" dirty="0"/>
        </a:p>
      </dsp:txBody>
      <dsp:txXfrm>
        <a:off x="4672356" y="0"/>
        <a:ext cx="865251" cy="259893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2FEDD02-585D-48A0-9E22-E9DEE46274B1}">
      <dsp:nvSpPr>
        <dsp:cNvPr id="0" name=""/>
        <dsp:cNvSpPr/>
      </dsp:nvSpPr>
      <dsp:spPr>
        <a:xfrm>
          <a:off x="0" y="0"/>
          <a:ext cx="865251" cy="25989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项目经验</a:t>
          </a:r>
          <a:endParaRPr lang="zh-CN" altLang="en-US" sz="1000" kern="1200" dirty="0"/>
        </a:p>
      </dsp:txBody>
      <dsp:txXfrm>
        <a:off x="0" y="0"/>
        <a:ext cx="865251" cy="259893"/>
      </dsp:txXfrm>
    </dsp:sp>
    <dsp:sp modelId="{2BA3F3D9-866C-444A-9FFB-3EC8A93E8ABB}">
      <dsp:nvSpPr>
        <dsp:cNvPr id="0" name=""/>
        <dsp:cNvSpPr/>
      </dsp:nvSpPr>
      <dsp:spPr>
        <a:xfrm>
          <a:off x="778726" y="0"/>
          <a:ext cx="865251" cy="25989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工作概览</a:t>
          </a:r>
          <a:endParaRPr lang="zh-CN" altLang="en-US" sz="1000" kern="1200" dirty="0"/>
        </a:p>
      </dsp:txBody>
      <dsp:txXfrm>
        <a:off x="778726" y="0"/>
        <a:ext cx="865251" cy="259893"/>
      </dsp:txXfrm>
    </dsp:sp>
    <dsp:sp modelId="{365A819A-7641-4681-B32C-4557F11E3664}">
      <dsp:nvSpPr>
        <dsp:cNvPr id="0" name=""/>
        <dsp:cNvSpPr/>
      </dsp:nvSpPr>
      <dsp:spPr>
        <a:xfrm>
          <a:off x="1561576" y="0"/>
          <a:ext cx="865251" cy="259893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逻辑迭代</a:t>
          </a:r>
          <a:endParaRPr lang="zh-CN" altLang="en-US" sz="1000" kern="1200" dirty="0"/>
        </a:p>
      </dsp:txBody>
      <dsp:txXfrm>
        <a:off x="1561576" y="0"/>
        <a:ext cx="865251" cy="259893"/>
      </dsp:txXfrm>
    </dsp:sp>
    <dsp:sp modelId="{DE3E787B-7269-45A0-B5CD-16A60D675438}">
      <dsp:nvSpPr>
        <dsp:cNvPr id="0" name=""/>
        <dsp:cNvSpPr/>
      </dsp:nvSpPr>
      <dsp:spPr>
        <a:xfrm>
          <a:off x="2336178" y="0"/>
          <a:ext cx="865251" cy="25989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表现迭代</a:t>
          </a:r>
          <a:endParaRPr lang="zh-CN" altLang="en-US" sz="1000" kern="1200" dirty="0"/>
        </a:p>
      </dsp:txBody>
      <dsp:txXfrm>
        <a:off x="2336178" y="0"/>
        <a:ext cx="865251" cy="259893"/>
      </dsp:txXfrm>
    </dsp:sp>
    <dsp:sp modelId="{9DC27DA1-375A-4DA5-BB10-730CF72AB004}">
      <dsp:nvSpPr>
        <dsp:cNvPr id="0" name=""/>
        <dsp:cNvSpPr/>
      </dsp:nvSpPr>
      <dsp:spPr>
        <a:xfrm>
          <a:off x="3114904" y="0"/>
          <a:ext cx="865251" cy="25989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边界优化</a:t>
          </a:r>
          <a:endParaRPr lang="zh-CN" altLang="en-US" sz="1000" kern="1200" dirty="0"/>
        </a:p>
      </dsp:txBody>
      <dsp:txXfrm>
        <a:off x="3114904" y="0"/>
        <a:ext cx="865251" cy="259893"/>
      </dsp:txXfrm>
    </dsp:sp>
    <dsp:sp modelId="{BACF0D4D-3ED8-4B46-8F87-EC0B2E075178}">
      <dsp:nvSpPr>
        <dsp:cNvPr id="0" name=""/>
        <dsp:cNvSpPr/>
      </dsp:nvSpPr>
      <dsp:spPr>
        <a:xfrm>
          <a:off x="3893630" y="0"/>
          <a:ext cx="865251" cy="25989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网络优化</a:t>
          </a:r>
          <a:endParaRPr lang="zh-CN" altLang="en-US" sz="1000" kern="1200" dirty="0"/>
        </a:p>
      </dsp:txBody>
      <dsp:txXfrm>
        <a:off x="3893630" y="0"/>
        <a:ext cx="865251" cy="259893"/>
      </dsp:txXfrm>
    </dsp:sp>
    <dsp:sp modelId="{F1900E52-4BFB-4E1C-B9AC-1216542E0DC6}">
      <dsp:nvSpPr>
        <dsp:cNvPr id="0" name=""/>
        <dsp:cNvSpPr/>
      </dsp:nvSpPr>
      <dsp:spPr>
        <a:xfrm>
          <a:off x="4672356" y="0"/>
          <a:ext cx="865251" cy="25989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能力贡献</a:t>
          </a:r>
          <a:endParaRPr lang="zh-CN" altLang="en-US" sz="1000" kern="1200" dirty="0"/>
        </a:p>
      </dsp:txBody>
      <dsp:txXfrm>
        <a:off x="4672356" y="0"/>
        <a:ext cx="865251" cy="259893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2FEDD02-585D-48A0-9E22-E9DEE46274B1}">
      <dsp:nvSpPr>
        <dsp:cNvPr id="0" name=""/>
        <dsp:cNvSpPr/>
      </dsp:nvSpPr>
      <dsp:spPr>
        <a:xfrm>
          <a:off x="0" y="0"/>
          <a:ext cx="865251" cy="25989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项目经验</a:t>
          </a:r>
          <a:endParaRPr lang="zh-CN" altLang="en-US" sz="1000" kern="1200" dirty="0"/>
        </a:p>
      </dsp:txBody>
      <dsp:txXfrm>
        <a:off x="0" y="0"/>
        <a:ext cx="865251" cy="259893"/>
      </dsp:txXfrm>
    </dsp:sp>
    <dsp:sp modelId="{2BA3F3D9-866C-444A-9FFB-3EC8A93E8ABB}">
      <dsp:nvSpPr>
        <dsp:cNvPr id="0" name=""/>
        <dsp:cNvSpPr/>
      </dsp:nvSpPr>
      <dsp:spPr>
        <a:xfrm>
          <a:off x="778726" y="0"/>
          <a:ext cx="865251" cy="25989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工作概览</a:t>
          </a:r>
          <a:endParaRPr lang="zh-CN" altLang="en-US" sz="1000" kern="1200" dirty="0"/>
        </a:p>
      </dsp:txBody>
      <dsp:txXfrm>
        <a:off x="778726" y="0"/>
        <a:ext cx="865251" cy="259893"/>
      </dsp:txXfrm>
    </dsp:sp>
    <dsp:sp modelId="{365A819A-7641-4681-B32C-4557F11E3664}">
      <dsp:nvSpPr>
        <dsp:cNvPr id="0" name=""/>
        <dsp:cNvSpPr/>
      </dsp:nvSpPr>
      <dsp:spPr>
        <a:xfrm>
          <a:off x="1561576" y="0"/>
          <a:ext cx="865251" cy="259893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逻辑迭代</a:t>
          </a:r>
          <a:endParaRPr lang="zh-CN" altLang="en-US" sz="1000" kern="1200" dirty="0"/>
        </a:p>
      </dsp:txBody>
      <dsp:txXfrm>
        <a:off x="1561576" y="0"/>
        <a:ext cx="865251" cy="259893"/>
      </dsp:txXfrm>
    </dsp:sp>
    <dsp:sp modelId="{DE3E787B-7269-45A0-B5CD-16A60D675438}">
      <dsp:nvSpPr>
        <dsp:cNvPr id="0" name=""/>
        <dsp:cNvSpPr/>
      </dsp:nvSpPr>
      <dsp:spPr>
        <a:xfrm>
          <a:off x="2336178" y="0"/>
          <a:ext cx="865251" cy="25989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表现迭代</a:t>
          </a:r>
          <a:endParaRPr lang="zh-CN" altLang="en-US" sz="1000" kern="1200" dirty="0"/>
        </a:p>
      </dsp:txBody>
      <dsp:txXfrm>
        <a:off x="2336178" y="0"/>
        <a:ext cx="865251" cy="259893"/>
      </dsp:txXfrm>
    </dsp:sp>
    <dsp:sp modelId="{9DC27DA1-375A-4DA5-BB10-730CF72AB004}">
      <dsp:nvSpPr>
        <dsp:cNvPr id="0" name=""/>
        <dsp:cNvSpPr/>
      </dsp:nvSpPr>
      <dsp:spPr>
        <a:xfrm>
          <a:off x="3114904" y="0"/>
          <a:ext cx="865251" cy="25989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边界优化</a:t>
          </a:r>
          <a:endParaRPr lang="zh-CN" altLang="en-US" sz="1000" kern="1200" dirty="0"/>
        </a:p>
      </dsp:txBody>
      <dsp:txXfrm>
        <a:off x="3114904" y="0"/>
        <a:ext cx="865251" cy="259893"/>
      </dsp:txXfrm>
    </dsp:sp>
    <dsp:sp modelId="{BACF0D4D-3ED8-4B46-8F87-EC0B2E075178}">
      <dsp:nvSpPr>
        <dsp:cNvPr id="0" name=""/>
        <dsp:cNvSpPr/>
      </dsp:nvSpPr>
      <dsp:spPr>
        <a:xfrm>
          <a:off x="3893630" y="0"/>
          <a:ext cx="865251" cy="25989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网络优化</a:t>
          </a:r>
          <a:endParaRPr lang="zh-CN" altLang="en-US" sz="1000" kern="1200" dirty="0"/>
        </a:p>
      </dsp:txBody>
      <dsp:txXfrm>
        <a:off x="3893630" y="0"/>
        <a:ext cx="865251" cy="259893"/>
      </dsp:txXfrm>
    </dsp:sp>
    <dsp:sp modelId="{F1900E52-4BFB-4E1C-B9AC-1216542E0DC6}">
      <dsp:nvSpPr>
        <dsp:cNvPr id="0" name=""/>
        <dsp:cNvSpPr/>
      </dsp:nvSpPr>
      <dsp:spPr>
        <a:xfrm>
          <a:off x="4672356" y="0"/>
          <a:ext cx="865251" cy="25989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能力贡献</a:t>
          </a:r>
          <a:endParaRPr lang="zh-CN" altLang="en-US" sz="1000" kern="1200" dirty="0"/>
        </a:p>
      </dsp:txBody>
      <dsp:txXfrm>
        <a:off x="4672356" y="0"/>
        <a:ext cx="865251" cy="259893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2FEDD02-585D-48A0-9E22-E9DEE46274B1}">
      <dsp:nvSpPr>
        <dsp:cNvPr id="0" name=""/>
        <dsp:cNvSpPr/>
      </dsp:nvSpPr>
      <dsp:spPr>
        <a:xfrm>
          <a:off x="0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项目经验</a:t>
          </a:r>
          <a:endParaRPr lang="zh-CN" altLang="en-US" sz="1000" kern="1200" dirty="0"/>
        </a:p>
      </dsp:txBody>
      <dsp:txXfrm>
        <a:off x="0" y="0"/>
        <a:ext cx="865251" cy="259892"/>
      </dsp:txXfrm>
    </dsp:sp>
    <dsp:sp modelId="{2BA3F3D9-866C-444A-9FFB-3EC8A93E8ABB}">
      <dsp:nvSpPr>
        <dsp:cNvPr id="0" name=""/>
        <dsp:cNvSpPr/>
      </dsp:nvSpPr>
      <dsp:spPr>
        <a:xfrm>
          <a:off x="77872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工作概览</a:t>
          </a:r>
          <a:endParaRPr lang="zh-CN" altLang="en-US" sz="1000" kern="1200" dirty="0"/>
        </a:p>
      </dsp:txBody>
      <dsp:txXfrm>
        <a:off x="778726" y="0"/>
        <a:ext cx="865251" cy="259892"/>
      </dsp:txXfrm>
    </dsp:sp>
    <dsp:sp modelId="{365A819A-7641-4681-B32C-4557F11E3664}">
      <dsp:nvSpPr>
        <dsp:cNvPr id="0" name=""/>
        <dsp:cNvSpPr/>
      </dsp:nvSpPr>
      <dsp:spPr>
        <a:xfrm>
          <a:off x="1561576" y="0"/>
          <a:ext cx="865251" cy="259892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逻辑迭代</a:t>
          </a:r>
          <a:endParaRPr lang="zh-CN" altLang="en-US" sz="1000" kern="1200" dirty="0"/>
        </a:p>
      </dsp:txBody>
      <dsp:txXfrm>
        <a:off x="1561576" y="0"/>
        <a:ext cx="865251" cy="259892"/>
      </dsp:txXfrm>
    </dsp:sp>
    <dsp:sp modelId="{DE3E787B-7269-45A0-B5CD-16A60D675438}">
      <dsp:nvSpPr>
        <dsp:cNvPr id="0" name=""/>
        <dsp:cNvSpPr/>
      </dsp:nvSpPr>
      <dsp:spPr>
        <a:xfrm>
          <a:off x="2336178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表现迭代</a:t>
          </a:r>
          <a:endParaRPr lang="zh-CN" altLang="en-US" sz="1000" kern="1200" dirty="0"/>
        </a:p>
      </dsp:txBody>
      <dsp:txXfrm>
        <a:off x="2336178" y="0"/>
        <a:ext cx="865251" cy="259892"/>
      </dsp:txXfrm>
    </dsp:sp>
    <dsp:sp modelId="{9DC27DA1-375A-4DA5-BB10-730CF72AB004}">
      <dsp:nvSpPr>
        <dsp:cNvPr id="0" name=""/>
        <dsp:cNvSpPr/>
      </dsp:nvSpPr>
      <dsp:spPr>
        <a:xfrm>
          <a:off x="3114904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边界优化</a:t>
          </a:r>
          <a:endParaRPr lang="zh-CN" altLang="en-US" sz="1000" kern="1200" dirty="0"/>
        </a:p>
      </dsp:txBody>
      <dsp:txXfrm>
        <a:off x="3114904" y="0"/>
        <a:ext cx="865251" cy="259892"/>
      </dsp:txXfrm>
    </dsp:sp>
    <dsp:sp modelId="{BACF0D4D-3ED8-4B46-8F87-EC0B2E075178}">
      <dsp:nvSpPr>
        <dsp:cNvPr id="0" name=""/>
        <dsp:cNvSpPr/>
      </dsp:nvSpPr>
      <dsp:spPr>
        <a:xfrm>
          <a:off x="3893630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网络优化</a:t>
          </a:r>
          <a:endParaRPr lang="zh-CN" altLang="en-US" sz="1000" kern="1200" dirty="0"/>
        </a:p>
      </dsp:txBody>
      <dsp:txXfrm>
        <a:off x="3893630" y="0"/>
        <a:ext cx="865251" cy="259892"/>
      </dsp:txXfrm>
    </dsp:sp>
    <dsp:sp modelId="{F1900E52-4BFB-4E1C-B9AC-1216542E0DC6}">
      <dsp:nvSpPr>
        <dsp:cNvPr id="0" name=""/>
        <dsp:cNvSpPr/>
      </dsp:nvSpPr>
      <dsp:spPr>
        <a:xfrm>
          <a:off x="4672356" y="0"/>
          <a:ext cx="865251" cy="25989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能力贡献</a:t>
          </a:r>
          <a:endParaRPr lang="zh-CN" altLang="en-US" sz="1000" kern="1200" dirty="0"/>
        </a:p>
      </dsp:txBody>
      <dsp:txXfrm>
        <a:off x="4672356" y="0"/>
        <a:ext cx="865251" cy="259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List2#1">
  <dgm:title val=""/>
  <dgm:desc val=""/>
  <dgm:catLst>
    <dgm:cat type="list" pri="1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pitchFamily="34" charset="0"/>
                <a:ea typeface="宋体" pitchFamily="2" charset="-122"/>
                <a:cs typeface="楷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itchFamily="34" charset="0"/>
                <a:ea typeface="宋体" pitchFamily="2" charset="-122"/>
                <a:cs typeface="楷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pitchFamily="34" charset="0"/>
                <a:ea typeface="宋体" pitchFamily="2" charset="-122"/>
                <a:cs typeface="楷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itchFamily="34" charset="0"/>
                <a:ea typeface="宋体" pitchFamily="2" charset="-122"/>
                <a:cs typeface="楷体"/>
              </a:defRPr>
            </a:lvl1pPr>
          </a:lstStyle>
          <a:p>
            <a:pPr>
              <a:defRPr/>
            </a:pPr>
            <a:fld id="{EA67B678-2FE1-4CE7-992D-945F01AA5C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129779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  <a:ea typeface="+mj-ea"/>
              </a:rPr>
              <a:t>各位评审好，我叫王超范，来自天涯明月刀项目，做客户端前台开</a:t>
            </a:r>
            <a:r>
              <a:rPr lang="zh-CN" altLang="en-US" dirty="0" smtClean="0">
                <a:latin typeface="+mj-ea"/>
                <a:ea typeface="+mj-ea"/>
              </a:rPr>
              <a:t>发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dirty="0" smtClean="0">
                <a:latin typeface="+mj-ea"/>
                <a:ea typeface="+mj-ea"/>
              </a:rPr>
              <a:t>下</a:t>
            </a:r>
            <a:r>
              <a:rPr lang="zh-CN" altLang="en-US" dirty="0">
                <a:latin typeface="+mj-ea"/>
                <a:ea typeface="+mj-ea"/>
              </a:rPr>
              <a:t>面开始我的通道面试陈述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fld id="{DAA2130B-B046-4C1C-940A-A551033C181C}" type="slidenum">
              <a:rPr lang="zh-CN" altLang="en-US" sz="1200" b="0" smtClean="0">
                <a:latin typeface="Arial" charset="0"/>
                <a:ea typeface="宋体" pitchFamily="2" charset="-122"/>
                <a:cs typeface="楷体" pitchFamily="49" charset="-122"/>
              </a:rPr>
              <a:pPr/>
              <a:t>1</a:t>
            </a:fld>
            <a:endParaRPr lang="en-US" altLang="zh-CN" sz="1200" b="0" smtClean="0">
              <a:latin typeface="Arial" charset="0"/>
              <a:ea typeface="宋体" pitchFamily="2" charset="-122"/>
              <a:cs typeface="楷体" pitchFamily="49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000" dirty="0">
                <a:latin typeface="+mj-ea"/>
                <a:ea typeface="+mj-ea"/>
              </a:rPr>
              <a:t>为此实现一个</a:t>
            </a:r>
            <a:r>
              <a:rPr lang="en-US" altLang="zh-CN" sz="2000" dirty="0">
                <a:latin typeface="+mj-ea"/>
                <a:ea typeface="+mj-ea"/>
              </a:rPr>
              <a:t>XML</a:t>
            </a:r>
            <a:r>
              <a:rPr lang="zh-CN" altLang="en-US" sz="2000" dirty="0">
                <a:latin typeface="+mj-ea"/>
                <a:ea typeface="+mj-ea"/>
              </a:rPr>
              <a:t>和</a:t>
            </a:r>
            <a:r>
              <a:rPr lang="en-US" altLang="zh-CN" sz="2000" dirty="0">
                <a:latin typeface="+mj-ea"/>
                <a:ea typeface="+mj-ea"/>
              </a:rPr>
              <a:t>excel</a:t>
            </a:r>
            <a:r>
              <a:rPr lang="zh-CN" altLang="en-US" sz="2000" dirty="0">
                <a:latin typeface="+mj-ea"/>
                <a:ea typeface="+mj-ea"/>
              </a:rPr>
              <a:t>的数据转换器，将转换后的</a:t>
            </a:r>
            <a:r>
              <a:rPr lang="en-US" altLang="zh-CN" sz="2000" dirty="0">
                <a:latin typeface="+mj-ea"/>
                <a:ea typeface="+mj-ea"/>
              </a:rPr>
              <a:t>xml</a:t>
            </a:r>
            <a:r>
              <a:rPr lang="zh-CN" altLang="en-US" sz="2000" dirty="0">
                <a:latin typeface="+mj-ea"/>
                <a:ea typeface="+mj-ea"/>
              </a:rPr>
              <a:t>数据分别部署到客户端和服务器，然后进行逻辑验证。转换</a:t>
            </a:r>
            <a:r>
              <a:rPr lang="zh-CN" altLang="en-US" sz="2000" dirty="0" smtClean="0">
                <a:latin typeface="+mj-ea"/>
                <a:ea typeface="+mj-ea"/>
              </a:rPr>
              <a:t>器以</a:t>
            </a:r>
            <a:r>
              <a:rPr lang="en-US" altLang="zh-CN" sz="2000" dirty="0" smtClean="0">
                <a:latin typeface="+mj-ea"/>
                <a:ea typeface="+mj-ea"/>
              </a:rPr>
              <a:t>console</a:t>
            </a:r>
            <a:r>
              <a:rPr lang="zh-CN" altLang="en-US" sz="2000" dirty="0" smtClean="0">
                <a:latin typeface="+mj-ea"/>
                <a:ea typeface="+mj-ea"/>
              </a:rPr>
              <a:t>形式实现，可以很方便的集</a:t>
            </a:r>
            <a:r>
              <a:rPr lang="zh-CN" altLang="en-US" sz="2000" dirty="0">
                <a:latin typeface="+mj-ea"/>
                <a:ea typeface="+mj-ea"/>
              </a:rPr>
              <a:t>成到文件右键菜单，文件管理器，</a:t>
            </a:r>
            <a:r>
              <a:rPr lang="en-US" altLang="zh-CN" sz="2000" dirty="0">
                <a:latin typeface="+mj-ea"/>
                <a:ea typeface="+mj-ea"/>
              </a:rPr>
              <a:t>excel</a:t>
            </a:r>
            <a:r>
              <a:rPr lang="zh-CN" altLang="en-US" sz="2000" dirty="0">
                <a:latin typeface="+mj-ea"/>
                <a:ea typeface="+mj-ea"/>
              </a:rPr>
              <a:t>中。通过一键转换，一键部署和热更</a:t>
            </a:r>
            <a:r>
              <a:rPr lang="zh-CN" altLang="en-US" sz="2000" dirty="0" smtClean="0">
                <a:latin typeface="+mj-ea"/>
                <a:ea typeface="+mj-ea"/>
              </a:rPr>
              <a:t>新，实</a:t>
            </a:r>
            <a:r>
              <a:rPr lang="zh-CN" altLang="en-US" sz="2000" dirty="0">
                <a:latin typeface="+mj-ea"/>
                <a:ea typeface="+mj-ea"/>
              </a:rPr>
              <a:t>现秒级验证</a:t>
            </a:r>
            <a:endParaRPr lang="en-US" altLang="zh-CN" sz="2000" dirty="0" smtClean="0">
              <a:latin typeface="+mj-ea"/>
              <a:ea typeface="+mj-ea"/>
            </a:endParaRP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fld id="{5EFE8825-E5D1-48A4-BCA2-B0BC6DA172E2}" type="slidenum">
              <a:rPr lang="zh-CN" altLang="en-US" sz="1200" b="0" smtClean="0">
                <a:latin typeface="Arial" charset="0"/>
                <a:ea typeface="宋体" pitchFamily="2" charset="-122"/>
                <a:cs typeface="楷体" pitchFamily="49" charset="-122"/>
              </a:rPr>
              <a:pPr/>
              <a:t>10</a:t>
            </a:fld>
            <a:endParaRPr lang="en-US" altLang="zh-CN" sz="1200" b="0" smtClean="0">
              <a:latin typeface="Arial" charset="0"/>
              <a:ea typeface="宋体" pitchFamily="2" charset="-122"/>
              <a:cs typeface="楷体" pitchFamily="49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000" dirty="0" smtClean="0">
                <a:latin typeface="+mj-ea"/>
                <a:ea typeface="+mj-ea"/>
              </a:rPr>
              <a:t>秒级验证使</a:t>
            </a:r>
            <a:r>
              <a:rPr lang="zh-CN" altLang="en-US" sz="2000" dirty="0">
                <a:latin typeface="+mj-ea"/>
                <a:ea typeface="+mj-ea"/>
              </a:rPr>
              <a:t>得我们的迭代效率较高。以轩辕为对比，在需要程序开发和不需要程序开发情况下，均获</a:t>
            </a:r>
            <a:r>
              <a:rPr lang="zh-CN" altLang="en-US" sz="2000" dirty="0" smtClean="0">
                <a:latin typeface="+mj-ea"/>
                <a:ea typeface="+mj-ea"/>
              </a:rPr>
              <a:t>得明显的</a:t>
            </a:r>
            <a:r>
              <a:rPr lang="zh-CN" altLang="en-US" sz="2000" dirty="0">
                <a:latin typeface="+mj-ea"/>
                <a:ea typeface="+mj-ea"/>
              </a:rPr>
              <a:t>效率提升</a:t>
            </a:r>
            <a:endParaRPr lang="zh-CN" altLang="en-US" sz="2000" dirty="0" smtClean="0">
              <a:latin typeface="+mj-ea"/>
              <a:ea typeface="+mj-ea"/>
            </a:endParaRP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fld id="{5EFE8825-E5D1-48A4-BCA2-B0BC6DA172E2}" type="slidenum">
              <a:rPr lang="zh-CN" altLang="en-US" sz="1200" b="0" smtClean="0">
                <a:latin typeface="Arial" charset="0"/>
                <a:ea typeface="宋体" pitchFamily="2" charset="-122"/>
                <a:cs typeface="楷体" pitchFamily="49" charset="-122"/>
              </a:rPr>
              <a:pPr/>
              <a:t>11</a:t>
            </a:fld>
            <a:endParaRPr lang="en-US" altLang="zh-CN" sz="1200" b="0" smtClean="0">
              <a:latin typeface="Arial" charset="0"/>
              <a:ea typeface="宋体" pitchFamily="2" charset="-122"/>
              <a:cs typeface="楷体" pitchFamily="49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000" dirty="0">
                <a:latin typeface="+mj-ea"/>
                <a:ea typeface="+mj-ea"/>
              </a:rPr>
              <a:t>在战斗表现方面，我们采用组</a:t>
            </a:r>
            <a:r>
              <a:rPr lang="zh-CN" altLang="en-US" sz="2000" dirty="0" smtClean="0">
                <a:latin typeface="+mj-ea"/>
                <a:ea typeface="+mj-ea"/>
              </a:rPr>
              <a:t>件形式来封装表</a:t>
            </a:r>
            <a:r>
              <a:rPr lang="zh-CN" altLang="en-US" sz="2000" dirty="0">
                <a:latin typeface="+mj-ea"/>
                <a:ea typeface="+mj-ea"/>
              </a:rPr>
              <a:t>现元素，使得表现具有扩展性和复用性。</a:t>
            </a:r>
            <a:endParaRPr lang="zh-CN" altLang="en-US" sz="2000" dirty="0">
              <a:latin typeface="+mj-ea"/>
            </a:endParaRP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fld id="{79BF30B3-80D8-4530-B6F2-8A3B31ED878C}" type="slidenum">
              <a:rPr lang="zh-CN" altLang="en-US" sz="1200" b="0" smtClean="0">
                <a:latin typeface="Arial" charset="0"/>
                <a:ea typeface="宋体" pitchFamily="2" charset="-122"/>
                <a:cs typeface="楷体" pitchFamily="49" charset="-122"/>
              </a:rPr>
              <a:pPr/>
              <a:t>12</a:t>
            </a:fld>
            <a:endParaRPr lang="en-US" altLang="zh-CN" sz="1200" b="0" smtClean="0">
              <a:latin typeface="Arial" charset="0"/>
              <a:ea typeface="宋体" pitchFamily="2" charset="-122"/>
              <a:cs typeface="楷体" pitchFamily="49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000" dirty="0">
                <a:latin typeface="+mj-ea"/>
                <a:ea typeface="+mj-ea"/>
              </a:rPr>
              <a:t>组件一般有两种装配方式，行为树和行为沙盒。通过特性对比，我们可以看出，行为树更适合行为决策，而行为沙盒比较适</a:t>
            </a:r>
            <a:r>
              <a:rPr lang="zh-CN" altLang="en-US" sz="2000" dirty="0" smtClean="0">
                <a:latin typeface="+mj-ea"/>
                <a:ea typeface="+mj-ea"/>
              </a:rPr>
              <a:t>合行为表</a:t>
            </a:r>
            <a:r>
              <a:rPr lang="zh-CN" altLang="en-US" sz="2000" dirty="0">
                <a:latin typeface="+mj-ea"/>
                <a:ea typeface="+mj-ea"/>
              </a:rPr>
              <a:t>现。</a:t>
            </a: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fld id="{A81F21E4-E3B7-4095-B1D7-3C308EAC9D18}" type="slidenum">
              <a:rPr lang="zh-CN" altLang="en-US" sz="1200" b="0" smtClean="0">
                <a:latin typeface="Arial" charset="0"/>
                <a:ea typeface="宋体" pitchFamily="2" charset="-122"/>
                <a:cs typeface="楷体" pitchFamily="49" charset="-122"/>
              </a:rPr>
              <a:pPr/>
              <a:t>13</a:t>
            </a:fld>
            <a:endParaRPr lang="en-US" altLang="zh-CN" sz="1200" b="0" smtClean="0">
              <a:latin typeface="Arial" charset="0"/>
              <a:ea typeface="宋体" pitchFamily="2" charset="-122"/>
              <a:cs typeface="楷体" pitchFamily="49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000" dirty="0" smtClean="0">
                <a:latin typeface="+mj-ea"/>
                <a:ea typeface="+mj-ea"/>
              </a:rPr>
              <a:t>对已经配</a:t>
            </a:r>
            <a:r>
              <a:rPr lang="zh-CN" altLang="en-US" sz="2000" dirty="0">
                <a:latin typeface="+mj-ea"/>
                <a:ea typeface="+mj-ea"/>
              </a:rPr>
              <a:t>置</a:t>
            </a:r>
            <a:r>
              <a:rPr lang="zh-CN" altLang="en-US" sz="2000" dirty="0" smtClean="0">
                <a:latin typeface="+mj-ea"/>
                <a:ea typeface="+mj-ea"/>
              </a:rPr>
              <a:t>好的行</a:t>
            </a:r>
            <a:r>
              <a:rPr lang="zh-CN" altLang="en-US" sz="2000" dirty="0">
                <a:latin typeface="+mj-ea"/>
                <a:ea typeface="+mj-ea"/>
              </a:rPr>
              <a:t>为沙盒，例如，其具有动作，位移，音效，特效等。在某些情况下，我们需要这</a:t>
            </a:r>
            <a:r>
              <a:rPr lang="zh-CN" altLang="en-US" sz="2000" dirty="0" smtClean="0">
                <a:latin typeface="+mj-ea"/>
                <a:ea typeface="+mj-ea"/>
              </a:rPr>
              <a:t>个沙盒有</a:t>
            </a:r>
            <a:r>
              <a:rPr lang="zh-CN" altLang="en-US" sz="2000" dirty="0">
                <a:latin typeface="+mj-ea"/>
                <a:ea typeface="+mj-ea"/>
              </a:rPr>
              <a:t>某些变化，比如将动作和音效替换一下，追加一个特效</a:t>
            </a:r>
            <a:r>
              <a:rPr lang="zh-CN" altLang="en-US" sz="2000" dirty="0" smtClean="0">
                <a:latin typeface="+mj-ea"/>
                <a:ea typeface="+mj-ea"/>
              </a:rPr>
              <a:t>，扔掉</a:t>
            </a:r>
            <a:r>
              <a:rPr lang="zh-CN" altLang="en-US" sz="2000" dirty="0">
                <a:latin typeface="+mj-ea"/>
                <a:ea typeface="+mj-ea"/>
              </a:rPr>
              <a:t>位移等等。当需要表现差异的时候，是做全量配置还是增量配置呢，显然全量配置有很多缺点，例如数据冗余和维护成本，因此我们做增量配置。在设计模式中，有一个修饰器模式，在这里就非常适用。</a:t>
            </a:r>
            <a:endParaRPr lang="zh-CN" altLang="en-US" sz="2000" dirty="0" smtClean="0">
              <a:latin typeface="+mj-ea"/>
              <a:ea typeface="+mj-ea"/>
            </a:endParaRPr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fld id="{B93DE2EA-6CD9-44F3-8E00-C70D8FEB9901}" type="slidenum">
              <a:rPr lang="zh-CN" altLang="en-US" sz="1200" b="0" smtClean="0">
                <a:latin typeface="Arial" charset="0"/>
                <a:ea typeface="宋体" pitchFamily="2" charset="-122"/>
                <a:cs typeface="楷体" pitchFamily="49" charset="-122"/>
              </a:rPr>
              <a:pPr/>
              <a:t>14</a:t>
            </a:fld>
            <a:endParaRPr lang="en-US" altLang="zh-CN" sz="1200" b="0" smtClean="0">
              <a:latin typeface="Arial" charset="0"/>
              <a:ea typeface="宋体" pitchFamily="2" charset="-122"/>
              <a:cs typeface="楷体" pitchFamily="49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000" dirty="0">
                <a:latin typeface="+mj-ea"/>
              </a:rPr>
              <a:t>我们将行为原型通过一个修饰器，将获得一个新的表现。通过实现一个组件级修饰器，并将其级连起来，将在有限的数据配置下，给我们带来级数级的变化。</a:t>
            </a:r>
            <a:endParaRPr lang="en-US" altLang="zh-CN" sz="2000" dirty="0" smtClean="0">
              <a:latin typeface="+mj-ea"/>
            </a:endParaRPr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fld id="{B93DE2EA-6CD9-44F3-8E00-C70D8FEB9901}" type="slidenum">
              <a:rPr lang="zh-CN" altLang="en-US" sz="1200" b="0" smtClean="0">
                <a:latin typeface="Arial" charset="0"/>
                <a:ea typeface="宋体" pitchFamily="2" charset="-122"/>
                <a:cs typeface="楷体" pitchFamily="49" charset="-122"/>
              </a:rPr>
              <a:pPr/>
              <a:t>15</a:t>
            </a:fld>
            <a:endParaRPr lang="en-US" altLang="zh-CN" sz="1200" b="0" smtClean="0">
              <a:latin typeface="Arial" charset="0"/>
              <a:ea typeface="宋体" pitchFamily="2" charset="-122"/>
              <a:cs typeface="楷体" pitchFamily="49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000" dirty="0">
                <a:latin typeface="+mj-ea"/>
                <a:ea typeface="+mj-ea"/>
              </a:rPr>
              <a:t>在表现资源的编辑方面，有几种编辑器模式可供选择，但我们需要结合项目，实现一个轻量级，所见即所得，高效迭代的编辑器</a:t>
            </a:r>
            <a:endParaRPr lang="en-US" altLang="zh-CN" sz="2000" dirty="0" smtClean="0">
              <a:latin typeface="+mj-ea"/>
              <a:ea typeface="+mj-ea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fld id="{D9AE76E8-7059-4456-98E1-8B785DA1C7EB}" type="slidenum">
              <a:rPr lang="zh-CN" altLang="en-US" sz="1200" b="0" smtClean="0">
                <a:latin typeface="Arial" charset="0"/>
                <a:ea typeface="宋体" pitchFamily="2" charset="-122"/>
                <a:cs typeface="楷体" pitchFamily="49" charset="-122"/>
              </a:rPr>
              <a:pPr/>
              <a:t>16</a:t>
            </a:fld>
            <a:endParaRPr lang="en-US" altLang="zh-CN" sz="1200" b="0" smtClean="0">
              <a:latin typeface="Arial" charset="0"/>
              <a:ea typeface="宋体" pitchFamily="2" charset="-122"/>
              <a:cs typeface="楷体" pitchFamily="49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000" dirty="0">
                <a:latin typeface="+mj-ea"/>
                <a:ea typeface="+mj-ea"/>
              </a:rPr>
              <a:t>最终我们实现的是一个基于</a:t>
            </a:r>
            <a:r>
              <a:rPr lang="en-US" altLang="zh-CN" sz="2000" dirty="0" err="1">
                <a:latin typeface="+mj-ea"/>
                <a:ea typeface="+mj-ea"/>
              </a:rPr>
              <a:t>livelink</a:t>
            </a:r>
            <a:r>
              <a:rPr lang="zh-CN" altLang="en-US" sz="2000" dirty="0">
                <a:latin typeface="+mj-ea"/>
                <a:ea typeface="+mj-ea"/>
              </a:rPr>
              <a:t>的轻量级编辑器。我们通过一段视频来看一下编辑器的工作方式</a:t>
            </a:r>
            <a:r>
              <a:rPr lang="zh-CN" altLang="en-US" sz="2000" dirty="0" smtClean="0">
                <a:latin typeface="+mj-ea"/>
                <a:ea typeface="+mj-ea"/>
              </a:rPr>
              <a:t>。</a:t>
            </a:r>
            <a:endParaRPr lang="en-US" altLang="zh-CN" sz="20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000" dirty="0" smtClean="0">
                <a:latin typeface="+mj-ea"/>
                <a:ea typeface="+mj-ea"/>
              </a:rPr>
              <a:t>我</a:t>
            </a:r>
            <a:r>
              <a:rPr lang="zh-CN" altLang="en-US" sz="2000" dirty="0">
                <a:latin typeface="+mj-ea"/>
                <a:ea typeface="+mj-ea"/>
              </a:rPr>
              <a:t>们依然追求的是秒级验证的效率。</a:t>
            </a:r>
            <a:endParaRPr lang="en-US" altLang="zh-CN" sz="2000" dirty="0" smtClean="0">
              <a:latin typeface="+mj-ea"/>
              <a:ea typeface="+mj-ea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fld id="{DD2380BC-0ECE-48C2-8892-09FAC7FA4898}" type="slidenum">
              <a:rPr lang="zh-CN" altLang="en-US" sz="1200" b="0" smtClean="0">
                <a:latin typeface="Arial" charset="0"/>
                <a:ea typeface="宋体" pitchFamily="2" charset="-122"/>
                <a:cs typeface="楷体" pitchFamily="49" charset="-122"/>
              </a:rPr>
              <a:pPr/>
              <a:t>17</a:t>
            </a:fld>
            <a:endParaRPr lang="en-US" altLang="zh-CN" sz="1200" b="0" smtClean="0">
              <a:latin typeface="Arial" charset="0"/>
              <a:ea typeface="宋体" pitchFamily="2" charset="-122"/>
              <a:cs typeface="楷体" pitchFamily="49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000" dirty="0">
                <a:latin typeface="+mj-ea"/>
              </a:rPr>
              <a:t>与轩辕做对比，虽然我们的表现复杂很多，但依然具有相当大的效率提升</a:t>
            </a:r>
            <a:r>
              <a:rPr lang="zh-CN" altLang="en-US" sz="2000" dirty="0" smtClean="0">
                <a:latin typeface="+mj-ea"/>
              </a:rPr>
              <a:t>。</a:t>
            </a:r>
            <a:endParaRPr lang="en-US" altLang="zh-CN" sz="2000" dirty="0" smtClean="0">
              <a:latin typeface="+mj-ea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fld id="{DD2380BC-0ECE-48C2-8892-09FAC7FA4898}" type="slidenum">
              <a:rPr lang="zh-CN" altLang="en-US" sz="1200" b="0" smtClean="0">
                <a:latin typeface="Arial" charset="0"/>
                <a:ea typeface="宋体" pitchFamily="2" charset="-122"/>
                <a:cs typeface="楷体" pitchFamily="49" charset="-122"/>
              </a:rPr>
              <a:pPr/>
              <a:t>18</a:t>
            </a:fld>
            <a:endParaRPr lang="en-US" altLang="zh-CN" sz="1200" b="0" smtClean="0">
              <a:latin typeface="Arial" charset="0"/>
              <a:ea typeface="宋体" pitchFamily="2" charset="-122"/>
              <a:cs typeface="楷体" pitchFamily="49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000" dirty="0" smtClean="0">
                <a:latin typeface="+mj-ea"/>
                <a:ea typeface="+mj-ea"/>
              </a:rPr>
              <a:t>再来看一下边</a:t>
            </a:r>
            <a:r>
              <a:rPr lang="zh-CN" altLang="en-US" sz="2000" dirty="0">
                <a:latin typeface="+mj-ea"/>
                <a:ea typeface="+mj-ea"/>
              </a:rPr>
              <a:t>界阻</a:t>
            </a:r>
            <a:r>
              <a:rPr lang="zh-CN" altLang="en-US" sz="2000" dirty="0" smtClean="0">
                <a:latin typeface="+mj-ea"/>
                <a:ea typeface="+mj-ea"/>
              </a:rPr>
              <a:t>挡异常，越过阻挡的位移会被</a:t>
            </a:r>
            <a:r>
              <a:rPr lang="en-US" altLang="zh-CN" sz="2000" dirty="0" smtClean="0">
                <a:latin typeface="+mj-ea"/>
                <a:ea typeface="+mj-ea"/>
              </a:rPr>
              <a:t>cut</a:t>
            </a:r>
            <a:r>
              <a:rPr lang="zh-CN" altLang="en-US" sz="2000" dirty="0" smtClean="0">
                <a:latin typeface="+mj-ea"/>
                <a:ea typeface="+mj-ea"/>
              </a:rPr>
              <a:t>掉。</a:t>
            </a:r>
            <a:endParaRPr lang="en-US" altLang="zh-CN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000" dirty="0">
                <a:latin typeface="+mj-ea"/>
                <a:ea typeface="+mj-ea"/>
              </a:rPr>
              <a:t>前</a:t>
            </a:r>
            <a:r>
              <a:rPr lang="zh-CN" altLang="en-US" sz="2000" dirty="0" smtClean="0">
                <a:latin typeface="+mj-ea"/>
                <a:ea typeface="+mj-ea"/>
              </a:rPr>
              <a:t>期实现过几</a:t>
            </a:r>
            <a:r>
              <a:rPr lang="zh-CN" altLang="en-US" sz="2000" dirty="0">
                <a:latin typeface="+mj-ea"/>
                <a:ea typeface="+mj-ea"/>
              </a:rPr>
              <a:t>种方案，但都存在一些问题。首先采用了地图数据的碰撞检测，但对交互技能处理不是很</a:t>
            </a:r>
            <a:r>
              <a:rPr lang="zh-CN" altLang="en-US" sz="2000" dirty="0" smtClean="0">
                <a:latin typeface="+mj-ea"/>
                <a:ea typeface="+mj-ea"/>
              </a:rPr>
              <a:t>好。</a:t>
            </a:r>
            <a:r>
              <a:rPr lang="zh-CN" altLang="en-US" sz="2000" dirty="0">
                <a:latin typeface="+mj-ea"/>
                <a:ea typeface="+mj-ea"/>
              </a:rPr>
              <a:t>后来采用对位移数据进行放缩，但这会破坏节奏感，在有些情况下表现怪异。</a:t>
            </a:r>
            <a:endParaRPr lang="zh-CN" altLang="en-US" sz="2000" dirty="0" smtClean="0">
              <a:latin typeface="+mj-ea"/>
              <a:ea typeface="+mj-ea"/>
            </a:endParaRP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fld id="{D6881E45-8E29-4AF8-8BF8-5871CDA00952}" type="slidenum">
              <a:rPr lang="zh-CN" altLang="en-US" sz="1200" b="0" smtClean="0">
                <a:latin typeface="Arial" charset="0"/>
                <a:ea typeface="宋体" pitchFamily="2" charset="-122"/>
                <a:cs typeface="楷体" pitchFamily="49" charset="-122"/>
              </a:rPr>
              <a:pPr/>
              <a:t>19</a:t>
            </a:fld>
            <a:endParaRPr lang="en-US" altLang="zh-CN" sz="1200" b="0" smtClean="0">
              <a:latin typeface="Arial" charset="0"/>
              <a:ea typeface="宋体" pitchFamily="2" charset="-122"/>
              <a:cs typeface="楷体" pitchFamily="49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lvl="1">
              <a:spcBef>
                <a:spcPts val="1200"/>
              </a:spcBef>
              <a:defRPr/>
            </a:pPr>
            <a:r>
              <a:rPr lang="zh-CN" altLang="en-US" dirty="0" smtClean="0">
                <a:latin typeface="+mj-ea"/>
                <a:ea typeface="+mj-ea"/>
              </a:rPr>
              <a:t>本</a:t>
            </a:r>
            <a:r>
              <a:rPr lang="zh-CN" altLang="en-US" dirty="0">
                <a:latin typeface="+mj-ea"/>
                <a:ea typeface="+mj-ea"/>
              </a:rPr>
              <a:t>次陈述的主要内</a:t>
            </a:r>
            <a:r>
              <a:rPr lang="zh-CN" altLang="en-US" dirty="0" smtClean="0">
                <a:latin typeface="+mj-ea"/>
                <a:ea typeface="+mj-ea"/>
              </a:rPr>
              <a:t>容分为四部分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fld id="{6E8D21DE-8CDA-4442-AA6A-86E6E939FFCB}" type="slidenum">
              <a:rPr lang="zh-CN" altLang="en-US" sz="1200" b="0" smtClean="0">
                <a:latin typeface="Arial" charset="0"/>
                <a:ea typeface="宋体" pitchFamily="2" charset="-122"/>
                <a:cs typeface="楷体" pitchFamily="49" charset="-122"/>
              </a:rPr>
              <a:pPr/>
              <a:t>2</a:t>
            </a:fld>
            <a:endParaRPr lang="en-US" altLang="zh-CN" sz="1200" b="0" smtClean="0">
              <a:latin typeface="Arial" charset="0"/>
              <a:ea typeface="宋体" pitchFamily="2" charset="-122"/>
              <a:cs typeface="楷体" pitchFamily="49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000" dirty="0">
                <a:latin typeface="+mj-ea"/>
                <a:ea typeface="+mj-ea"/>
              </a:rPr>
              <a:t>目前采用的是阻挡位移补偿的方案，阻挡位移可以看做是在时序上对配置位移的修正。以简化情况为例，在某段时间内，产生如下位移。阻挡情况分为以下几种，无阻挡，全量阻挡，及部分阻挡。可以看出，实际位移可以由配置位移和阻挡位移在适当时序上叠加产生。阻挡位移可以由全量阻挡位移和首次阻挡时间点推导出来。全量阻挡位移可以预先生成，首次阻挡时间点在运行时确定。根据服务器信息，可以推导出实际位移量，结合配置位移，可以推出位移差，通过位移差，对全量位移进行反向适配，可以确定首次阻挡时间点。下面看一下全量阻挡位移如何生成。</a:t>
            </a:r>
            <a:endParaRPr lang="zh-CN" altLang="en-US" sz="2000" dirty="0" smtClean="0">
              <a:latin typeface="+mj-ea"/>
              <a:ea typeface="+mj-ea"/>
            </a:endParaRP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fld id="{D6881E45-8E29-4AF8-8BF8-5871CDA00952}" type="slidenum">
              <a:rPr lang="zh-CN" altLang="en-US" sz="1200" b="0" smtClean="0">
                <a:latin typeface="Arial" charset="0"/>
                <a:ea typeface="宋体" pitchFamily="2" charset="-122"/>
                <a:cs typeface="楷体" pitchFamily="49" charset="-122"/>
              </a:rPr>
              <a:pPr/>
              <a:t>20</a:t>
            </a:fld>
            <a:endParaRPr lang="en-US" altLang="zh-CN" sz="1200" b="0" smtClean="0">
              <a:latin typeface="Arial" charset="0"/>
              <a:ea typeface="宋体" pitchFamily="2" charset="-122"/>
              <a:cs typeface="楷体" pitchFamily="49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000" dirty="0">
                <a:latin typeface="+mj-ea"/>
                <a:ea typeface="+mj-ea"/>
              </a:rPr>
              <a:t>目前采用的是阻挡位移补偿的方案，阻挡位移可以看做是在时序上对配置位移的修正。以简化情况为例，在某段时间内，产生如下位移。阻挡情况分为以下几种，无阻挡，全量阻挡，及部分阻挡。可以看出，实际位移可以由配置位移和阻挡位移在适当时序上叠加产生。阻挡位移可以由全量阻挡位移和首次阻挡时间点推导出来。全量阻挡位移可以预先生成，首次阻挡时间点在运行时确定。根据服务器信息，可以推导出实际位移量，结合配置位移，可以推出位移差，通过位移差，对全量位移进行反向适配，可以确定首次阻挡时间点。下面看一下全量阻挡位移如何生成。</a:t>
            </a:r>
            <a:endParaRPr lang="zh-CN" altLang="en-US" sz="2000" dirty="0" smtClean="0">
              <a:latin typeface="+mj-ea"/>
              <a:ea typeface="+mj-ea"/>
            </a:endParaRP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fld id="{D6881E45-8E29-4AF8-8BF8-5871CDA00952}" type="slidenum">
              <a:rPr lang="zh-CN" altLang="en-US" sz="1200" b="0" smtClean="0">
                <a:latin typeface="Arial" charset="0"/>
                <a:ea typeface="宋体" pitchFamily="2" charset="-122"/>
                <a:cs typeface="楷体" pitchFamily="49" charset="-122"/>
              </a:rPr>
              <a:pPr/>
              <a:t>21</a:t>
            </a:fld>
            <a:endParaRPr lang="en-US" altLang="zh-CN" sz="1200" b="0" smtClean="0">
              <a:latin typeface="Arial" charset="0"/>
              <a:ea typeface="宋体" pitchFamily="2" charset="-122"/>
              <a:cs typeface="楷体" pitchFamily="49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000" dirty="0">
                <a:latin typeface="+mj-ea"/>
                <a:ea typeface="+mj-ea"/>
              </a:rPr>
              <a:t>采用帧分检测的方法来生成全量阻挡位移。先看一下简单的单体阻挡。我们对配置位移数据在时序上按帧切分，假设开始就位于边界处，逐帧检测是否发生碰撞，如果发生碰撞，就将损失位移计入阻挡位移，最后形成全量阻挡位移。交互阻挡位移较为复杂，适于双方发生交互位移情形。该过程中，交互双方会保持合理距离，使得交互过程看起来合理。这里有两点注意，一个是初始敏感距离，另外是在做帧测试时需要同时考虑双方的相对位置。交互型的全量阻挡位移对交互双方是相同的。</a:t>
            </a:r>
            <a:endParaRPr lang="zh-CN" altLang="en-US" sz="2000" dirty="0" smtClean="0">
              <a:latin typeface="+mj-ea"/>
              <a:ea typeface="+mj-ea"/>
            </a:endParaRP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fld id="{D6881E45-8E29-4AF8-8BF8-5871CDA00952}" type="slidenum">
              <a:rPr lang="zh-CN" altLang="en-US" sz="1200" b="0" smtClean="0">
                <a:latin typeface="Arial" charset="0"/>
                <a:ea typeface="宋体" pitchFamily="2" charset="-122"/>
                <a:cs typeface="楷体" pitchFamily="49" charset="-122"/>
              </a:rPr>
              <a:pPr/>
              <a:t>22</a:t>
            </a:fld>
            <a:endParaRPr lang="en-US" altLang="zh-CN" sz="1200" b="0" smtClean="0">
              <a:latin typeface="Arial" charset="0"/>
              <a:ea typeface="宋体" pitchFamily="2" charset="-122"/>
              <a:cs typeface="楷体" pitchFamily="49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000" dirty="0">
                <a:latin typeface="+mj-ea"/>
                <a:ea typeface="+mj-ea"/>
              </a:rPr>
              <a:t>最终形成三种位移形式相结合的位移处理方案。目前已获得良好的表现效果，能够适应各种场景。</a:t>
            </a:r>
            <a:endParaRPr lang="zh-CN" altLang="en-US" sz="2000" dirty="0" smtClean="0">
              <a:latin typeface="+mj-ea"/>
              <a:ea typeface="+mj-ea"/>
            </a:endParaRP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fld id="{D6881E45-8E29-4AF8-8BF8-5871CDA00952}" type="slidenum">
              <a:rPr lang="zh-CN" altLang="en-US" sz="1200" b="0" smtClean="0">
                <a:latin typeface="Arial" charset="0"/>
                <a:ea typeface="宋体" pitchFamily="2" charset="-122"/>
                <a:cs typeface="楷体" pitchFamily="49" charset="-122"/>
              </a:rPr>
              <a:pPr/>
              <a:t>23</a:t>
            </a:fld>
            <a:endParaRPr lang="en-US" altLang="zh-CN" sz="1200" b="0" smtClean="0">
              <a:latin typeface="Arial" charset="0"/>
              <a:ea typeface="宋体" pitchFamily="2" charset="-122"/>
              <a:cs typeface="楷体" pitchFamily="49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>
                <a:latin typeface="宋体" pitchFamily="2" charset="-122"/>
              </a:rPr>
              <a:t>最后看一下所有网络游戏都会碰到的问题，网络质量在四个主要的网络质量指标中，这里主要关注时延和波动，根据经验数据，在时延高于</a:t>
            </a:r>
            <a:r>
              <a:rPr lang="en-US" altLang="zh-CN" sz="2000" dirty="0">
                <a:latin typeface="宋体" pitchFamily="2" charset="-122"/>
              </a:rPr>
              <a:t>100</a:t>
            </a:r>
            <a:r>
              <a:rPr lang="zh-CN" altLang="en-US" sz="2000" dirty="0">
                <a:latin typeface="宋体" pitchFamily="2" charset="-122"/>
              </a:rPr>
              <a:t>毫秒时开始出现粘滞感，波动大于</a:t>
            </a:r>
            <a:r>
              <a:rPr lang="en-US" altLang="zh-CN" sz="2000" dirty="0">
                <a:latin typeface="宋体" pitchFamily="2" charset="-122"/>
              </a:rPr>
              <a:t>50</a:t>
            </a:r>
            <a:r>
              <a:rPr lang="zh-CN" altLang="en-US" sz="2000" dirty="0">
                <a:latin typeface="宋体" pitchFamily="2" charset="-122"/>
              </a:rPr>
              <a:t>毫秒时连击技开始出现卡顿感。出现这两种体验变差的原因在于服务器结算并通知客户端的方式，而一些常见的解决方法是客户端先结算和表现，服务器进行检验，这会带来作弊和一致性问题。</a:t>
            </a:r>
            <a:endParaRPr lang="en-US" altLang="zh-CN" sz="2000" dirty="0" smtClean="0">
              <a:latin typeface="宋体" pitchFamily="2" charset="-122"/>
            </a:endParaRP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fld id="{1A274D6A-8DA8-4DE2-8B59-314B580E8529}" type="slidenum">
              <a:rPr lang="zh-CN" altLang="en-US" sz="1200" b="0" smtClean="0">
                <a:latin typeface="Arial" charset="0"/>
                <a:ea typeface="宋体" pitchFamily="2" charset="-122"/>
                <a:cs typeface="楷体" pitchFamily="49" charset="-122"/>
              </a:rPr>
              <a:pPr/>
              <a:t>24</a:t>
            </a:fld>
            <a:endParaRPr lang="en-US" altLang="zh-CN" sz="1200" b="0" smtClean="0">
              <a:latin typeface="Arial" charset="0"/>
              <a:ea typeface="宋体" pitchFamily="2" charset="-122"/>
              <a:cs typeface="楷体" pitchFamily="49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>
                <a:latin typeface="宋体" pitchFamily="2" charset="-122"/>
              </a:rPr>
              <a:t>在粘滞感方面，采用预表现优化方案。我们将战斗表现分为自表现和交互表现两种，分别采用完全预表现和动作分解预表现处理。简单看一下</a:t>
            </a:r>
            <a:r>
              <a:rPr lang="en-US" altLang="zh-CN" sz="2000" dirty="0">
                <a:latin typeface="宋体" pitchFamily="2" charset="-122"/>
              </a:rPr>
              <a:t>CS</a:t>
            </a:r>
            <a:r>
              <a:rPr lang="zh-CN" altLang="en-US" sz="2000" dirty="0">
                <a:latin typeface="宋体" pitchFamily="2" charset="-122"/>
              </a:rPr>
              <a:t>的交互过程，对完全预表现，可以在请求时直接表现行为，等服务器返回响应后再处理逻辑。而在交互表现中，可以将攻击者动作拆分成起手，攻击，收招三段，在请求时就开始起手，响应时开始攻击。</a:t>
            </a:r>
            <a:endParaRPr lang="en-US" altLang="zh-CN" sz="2000" dirty="0" smtClean="0">
              <a:latin typeface="宋体" pitchFamily="2" charset="-122"/>
            </a:endParaRP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fld id="{1A274D6A-8DA8-4DE2-8B59-314B580E8529}" type="slidenum">
              <a:rPr lang="zh-CN" altLang="en-US" sz="1200" b="0" smtClean="0">
                <a:latin typeface="Arial" charset="0"/>
                <a:ea typeface="宋体" pitchFamily="2" charset="-122"/>
                <a:cs typeface="楷体" pitchFamily="49" charset="-122"/>
              </a:rPr>
              <a:pPr/>
              <a:t>25</a:t>
            </a:fld>
            <a:endParaRPr lang="en-US" altLang="zh-CN" sz="1200" b="0" smtClean="0">
              <a:latin typeface="Arial" charset="0"/>
              <a:ea typeface="宋体" pitchFamily="2" charset="-122"/>
              <a:cs typeface="楷体" pitchFamily="49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>
                <a:latin typeface="Arial" charset="0"/>
              </a:rPr>
              <a:t>在卡顿感方面，采用</a:t>
            </a:r>
            <a:r>
              <a:rPr lang="en-US" altLang="zh-CN" sz="2000" dirty="0">
                <a:latin typeface="Arial" charset="0"/>
              </a:rPr>
              <a:t>CS</a:t>
            </a:r>
            <a:r>
              <a:rPr lang="zh-CN" altLang="en-US" sz="2000" dirty="0">
                <a:latin typeface="Arial" charset="0"/>
              </a:rPr>
              <a:t>双向缓存方案。连击技的特点是每一段都有自己的逻辑时长。为了弥补波动带来的表现断层，需要提前请求和响应，并且进行缓存，从而使得客户端表现流畅。这是第一段的请求和响应，它有一个逻辑时</a:t>
            </a:r>
            <a:r>
              <a:rPr lang="zh-CN" altLang="en-US" sz="2000" dirty="0" smtClean="0">
                <a:latin typeface="Arial" charset="0"/>
              </a:rPr>
              <a:t>长，玩家会不停尝试后续请求，客户端在某一时刻响应该请求，并发往服务器，但服务器不能提前过多响应，此时就需要进行请求的缓存，等到合适的时机进行响应处理，并发往客户端，客户端在收到响应后，如果前段技能尚未表现完，则进行缓存处理。</a:t>
            </a:r>
            <a:endParaRPr lang="en-US" altLang="zh-CN" sz="2000" dirty="0" smtClean="0">
              <a:latin typeface="Arial" charset="0"/>
            </a:endParaRPr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fld id="{DD3E6EF5-6F17-4FF5-BAA9-BF80AF8AD496}" type="slidenum">
              <a:rPr lang="zh-CN" altLang="en-US" sz="1200" b="0" smtClean="0">
                <a:latin typeface="Arial" charset="0"/>
                <a:ea typeface="宋体" pitchFamily="2" charset="-122"/>
                <a:cs typeface="楷体" pitchFamily="49" charset="-122"/>
              </a:rPr>
              <a:pPr/>
              <a:t>26</a:t>
            </a:fld>
            <a:endParaRPr lang="en-US" altLang="zh-CN" sz="1200" b="0" smtClean="0">
              <a:latin typeface="Arial" charset="0"/>
              <a:ea typeface="宋体" pitchFamily="2" charset="-122"/>
              <a:cs typeface="楷体" pitchFamily="49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 smtClean="0">
                <a:latin typeface="Arial" charset="0"/>
              </a:rPr>
              <a:t>通过上述优化处理，在网络波动低于</a:t>
            </a:r>
            <a:r>
              <a:rPr lang="en-US" altLang="zh-CN" sz="2000" dirty="0" smtClean="0">
                <a:latin typeface="Arial" charset="0"/>
              </a:rPr>
              <a:t>300ms</a:t>
            </a:r>
            <a:r>
              <a:rPr lang="zh-CN" altLang="en-US" sz="2000" dirty="0" smtClean="0">
                <a:latin typeface="Arial" charset="0"/>
              </a:rPr>
              <a:t>时，能够获得不错的战斗体验</a:t>
            </a:r>
            <a:endParaRPr lang="en-US" altLang="zh-CN" sz="2000" dirty="0">
              <a:latin typeface="Arial" charset="0"/>
            </a:endParaRPr>
          </a:p>
          <a:p>
            <a:pPr marL="0" lvl="1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 smtClean="0">
                <a:latin typeface="Arial" charset="0"/>
              </a:rPr>
              <a:t>但在网络时延和波动过高时，表现依然会较差</a:t>
            </a:r>
            <a:endParaRPr lang="en-US" altLang="zh-CN" sz="2000" dirty="0" smtClean="0">
              <a:latin typeface="Arial" charset="0"/>
            </a:endParaRPr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fld id="{DD3E6EF5-6F17-4FF5-BAA9-BF80AF8AD496}" type="slidenum">
              <a:rPr lang="zh-CN" altLang="en-US" sz="1200" b="0" smtClean="0">
                <a:latin typeface="Arial" charset="0"/>
                <a:ea typeface="宋体" pitchFamily="2" charset="-122"/>
                <a:cs typeface="楷体" pitchFamily="49" charset="-122"/>
              </a:rPr>
              <a:pPr/>
              <a:t>27</a:t>
            </a:fld>
            <a:endParaRPr lang="en-US" altLang="zh-CN" sz="1200" b="0" smtClean="0">
              <a:latin typeface="Arial" charset="0"/>
              <a:ea typeface="宋体" pitchFamily="2" charset="-122"/>
              <a:cs typeface="楷体" pitchFamily="49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Arial" charset="0"/>
              </a:rPr>
              <a:t>目前能够独立负责大型系统的设计、开发和优化工作，在调试、沟通和学习能力上也在不断提高</a:t>
            </a:r>
            <a:endParaRPr lang="en-US" altLang="zh-CN" dirty="0" smtClean="0">
              <a:latin typeface="Arial" charset="0"/>
            </a:endParaRPr>
          </a:p>
          <a:p>
            <a:endParaRPr lang="en-US" altLang="zh-CN" dirty="0">
              <a:latin typeface="Arial" charset="0"/>
            </a:endParaRPr>
          </a:p>
          <a:p>
            <a:r>
              <a:rPr lang="zh-CN" altLang="en-US" dirty="0" smtClean="0">
                <a:latin typeface="Arial" charset="0"/>
              </a:rPr>
              <a:t>而在跨平台开发和领导力方面存在欠缺</a:t>
            </a:r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fld id="{D4A229C8-3988-41E6-AF7C-B442E6582419}" type="slidenum">
              <a:rPr lang="zh-CN" altLang="en-US" sz="1200" b="0" smtClean="0">
                <a:latin typeface="Arial" charset="0"/>
                <a:ea typeface="宋体" pitchFamily="2" charset="-122"/>
                <a:cs typeface="楷体" pitchFamily="49" charset="-122"/>
              </a:rPr>
              <a:pPr/>
              <a:t>28</a:t>
            </a:fld>
            <a:endParaRPr lang="en-US" altLang="zh-CN" sz="1200" b="0" smtClean="0">
              <a:latin typeface="Arial" charset="0"/>
              <a:ea typeface="宋体" pitchFamily="2" charset="-122"/>
              <a:cs typeface="楷体" pitchFamily="49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Arial" charset="0"/>
              </a:rPr>
              <a:t>对开发经验进行过组内分享和跨工作室的技术交流</a:t>
            </a:r>
            <a:endParaRPr lang="en-US" altLang="zh-CN" dirty="0" smtClean="0">
              <a:latin typeface="Arial" charset="0"/>
            </a:endParaRPr>
          </a:p>
          <a:p>
            <a:r>
              <a:rPr lang="zh-CN" altLang="en-US" dirty="0" smtClean="0">
                <a:latin typeface="Arial" charset="0"/>
              </a:rPr>
              <a:t>技术方案在</a:t>
            </a:r>
            <a:r>
              <a:rPr lang="zh-CN" altLang="en-US" dirty="0">
                <a:latin typeface="Arial" charset="0"/>
              </a:rPr>
              <a:t>项目组</a:t>
            </a:r>
            <a:r>
              <a:rPr lang="zh-CN" altLang="en-US" dirty="0" smtClean="0">
                <a:latin typeface="Arial" charset="0"/>
              </a:rPr>
              <a:t>内也得到认可和推广</a:t>
            </a:r>
            <a:endParaRPr lang="en-US" altLang="zh-CN" dirty="0" smtClean="0">
              <a:latin typeface="Arial" charset="0"/>
            </a:endParaRPr>
          </a:p>
          <a:p>
            <a:r>
              <a:rPr lang="zh-CN" altLang="en-US" dirty="0">
                <a:latin typeface="Arial" charset="0"/>
              </a:rPr>
              <a:t>网</a:t>
            </a:r>
            <a:r>
              <a:rPr lang="zh-CN" altLang="en-US" dirty="0" smtClean="0">
                <a:latin typeface="Arial" charset="0"/>
              </a:rPr>
              <a:t>络波动优化方案也正在进行技术专利的申请</a:t>
            </a: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fld id="{3424F808-86F9-4C21-90BA-686539B5BD8B}" type="slidenum">
              <a:rPr lang="zh-CN" altLang="en-US" sz="1200" b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楷体" pitchFamily="49" charset="-122"/>
              </a:rPr>
              <a:pPr/>
              <a:t>29</a:t>
            </a:fld>
            <a:endParaRPr lang="en-US" altLang="zh-CN" sz="1200" b="0" smtClean="0">
              <a:solidFill>
                <a:srgbClr val="000000"/>
              </a:solidFill>
              <a:latin typeface="Arial" charset="0"/>
              <a:ea typeface="宋体" pitchFamily="2" charset="-122"/>
              <a:cs typeface="楷体" pitchFamily="49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lvl="1">
              <a:spcBef>
                <a:spcPts val="1200"/>
              </a:spcBef>
              <a:defRPr/>
            </a:pPr>
            <a:r>
              <a:rPr lang="zh-CN" altLang="en-US" dirty="0" smtClean="0">
                <a:latin typeface="+mj-ea"/>
                <a:ea typeface="+mj-ea"/>
              </a:rPr>
              <a:t>项</a:t>
            </a:r>
            <a:r>
              <a:rPr lang="zh-CN" altLang="en-US" dirty="0">
                <a:latin typeface="+mj-ea"/>
                <a:ea typeface="+mj-ea"/>
              </a:rPr>
              <a:t>目经验方</a:t>
            </a:r>
            <a:r>
              <a:rPr lang="zh-CN" altLang="en-US" dirty="0" smtClean="0">
                <a:latin typeface="+mj-ea"/>
                <a:ea typeface="+mj-ea"/>
              </a:rPr>
              <a:t>面，</a:t>
            </a:r>
            <a:r>
              <a:rPr lang="en-US" altLang="zh-CN" dirty="0" smtClean="0">
                <a:latin typeface="+mj-ea"/>
                <a:ea typeface="+mj-ea"/>
              </a:rPr>
              <a:t>09</a:t>
            </a:r>
            <a:r>
              <a:rPr lang="zh-CN" altLang="en-US" dirty="0">
                <a:latin typeface="+mj-ea"/>
                <a:ea typeface="+mj-ea"/>
              </a:rPr>
              <a:t>年毕业并加入北极光工作室，先后参与了两个大型</a:t>
            </a:r>
            <a:r>
              <a:rPr lang="en-US" altLang="zh-CN" dirty="0">
                <a:latin typeface="+mj-ea"/>
                <a:ea typeface="+mj-ea"/>
              </a:rPr>
              <a:t>MMO</a:t>
            </a:r>
            <a:r>
              <a:rPr lang="zh-CN" altLang="en-US" dirty="0">
                <a:latin typeface="+mj-ea"/>
                <a:ea typeface="+mj-ea"/>
              </a:rPr>
              <a:t>项目的开</a:t>
            </a:r>
            <a:r>
              <a:rPr lang="zh-CN" altLang="en-US" dirty="0" smtClean="0">
                <a:latin typeface="+mj-ea"/>
                <a:ea typeface="+mj-ea"/>
              </a:rPr>
              <a:t>发</a:t>
            </a:r>
            <a:endParaRPr lang="en-US" altLang="zh-CN" dirty="0" smtClean="0">
              <a:latin typeface="+mj-ea"/>
              <a:ea typeface="+mj-ea"/>
            </a:endParaRPr>
          </a:p>
          <a:p>
            <a:pPr marL="0" lvl="1">
              <a:spcBef>
                <a:spcPts val="1200"/>
              </a:spcBef>
              <a:defRPr/>
            </a:pPr>
            <a:r>
              <a:rPr lang="zh-CN" altLang="en-US" dirty="0" smtClean="0">
                <a:latin typeface="+mj-ea"/>
                <a:ea typeface="+mj-ea"/>
              </a:rPr>
              <a:t>第</a:t>
            </a:r>
            <a:r>
              <a:rPr lang="zh-CN" altLang="en-US" dirty="0">
                <a:latin typeface="+mj-ea"/>
                <a:ea typeface="+mj-ea"/>
              </a:rPr>
              <a:t>一个</a:t>
            </a:r>
            <a:r>
              <a:rPr lang="zh-CN" altLang="en-US" dirty="0" smtClean="0">
                <a:latin typeface="+mj-ea"/>
                <a:ea typeface="+mj-ea"/>
              </a:rPr>
              <a:t>是轩</a:t>
            </a:r>
            <a:r>
              <a:rPr lang="zh-CN" altLang="en-US" dirty="0">
                <a:latin typeface="+mj-ea"/>
                <a:ea typeface="+mj-ea"/>
              </a:rPr>
              <a:t>辕传奇，参与了</a:t>
            </a:r>
            <a:r>
              <a:rPr lang="en-US" altLang="zh-CN" dirty="0">
                <a:latin typeface="+mj-ea"/>
                <a:ea typeface="+mj-ea"/>
              </a:rPr>
              <a:t>GR2</a:t>
            </a:r>
            <a:r>
              <a:rPr lang="zh-CN" altLang="en-US" dirty="0">
                <a:latin typeface="+mj-ea"/>
                <a:ea typeface="+mj-ea"/>
              </a:rPr>
              <a:t>到</a:t>
            </a:r>
            <a:r>
              <a:rPr lang="en-US" altLang="zh-CN" dirty="0">
                <a:latin typeface="+mj-ea"/>
                <a:ea typeface="+mj-ea"/>
              </a:rPr>
              <a:t>GR4</a:t>
            </a:r>
            <a:r>
              <a:rPr lang="zh-CN" altLang="en-US" dirty="0">
                <a:latin typeface="+mj-ea"/>
                <a:ea typeface="+mj-ea"/>
              </a:rPr>
              <a:t>阶段的开</a:t>
            </a:r>
            <a:r>
              <a:rPr lang="zh-CN" altLang="en-US" dirty="0" smtClean="0">
                <a:latin typeface="+mj-ea"/>
                <a:ea typeface="+mj-ea"/>
              </a:rPr>
              <a:t>发</a:t>
            </a:r>
            <a:endParaRPr lang="en-US" altLang="zh-CN" dirty="0" smtClean="0">
              <a:latin typeface="+mj-ea"/>
              <a:ea typeface="+mj-ea"/>
            </a:endParaRPr>
          </a:p>
          <a:p>
            <a:pPr marL="0" lvl="1">
              <a:spcBef>
                <a:spcPts val="1200"/>
              </a:spcBef>
              <a:defRPr/>
            </a:pPr>
            <a:r>
              <a:rPr lang="en-US" altLang="zh-CN" dirty="0" smtClean="0">
                <a:latin typeface="+mj-ea"/>
                <a:ea typeface="+mj-ea"/>
              </a:rPr>
              <a:t>11</a:t>
            </a:r>
            <a:r>
              <a:rPr lang="zh-CN" altLang="en-US" dirty="0">
                <a:latin typeface="+mj-ea"/>
                <a:ea typeface="+mj-ea"/>
              </a:rPr>
              <a:t>年</a:t>
            </a:r>
            <a:r>
              <a:rPr lang="en-US" altLang="zh-CN" dirty="0">
                <a:latin typeface="+mj-ea"/>
                <a:ea typeface="+mj-ea"/>
              </a:rPr>
              <a:t>5</a:t>
            </a:r>
            <a:r>
              <a:rPr lang="zh-CN" altLang="en-US" dirty="0">
                <a:latin typeface="+mj-ea"/>
                <a:ea typeface="+mj-ea"/>
              </a:rPr>
              <a:t>月，因项目需要</a:t>
            </a:r>
            <a:r>
              <a:rPr lang="zh-CN" altLang="en-US" dirty="0" smtClean="0">
                <a:latin typeface="+mj-ea"/>
                <a:ea typeface="+mj-ea"/>
              </a:rPr>
              <a:t>，调</a:t>
            </a:r>
            <a:r>
              <a:rPr lang="zh-CN" altLang="en-US" dirty="0">
                <a:latin typeface="+mj-ea"/>
                <a:ea typeface="+mj-ea"/>
              </a:rPr>
              <a:t>入天涯明月刀，工作集中在战斗方</a:t>
            </a:r>
            <a:r>
              <a:rPr lang="zh-CN" altLang="en-US" dirty="0" smtClean="0">
                <a:latin typeface="+mj-ea"/>
                <a:ea typeface="+mj-ea"/>
              </a:rPr>
              <a:t>面</a:t>
            </a:r>
            <a:endParaRPr lang="en-US" altLang="zh-CN" dirty="0" smtClean="0">
              <a:latin typeface="+mj-ea"/>
              <a:ea typeface="+mj-ea"/>
            </a:endParaRPr>
          </a:p>
          <a:p>
            <a:pPr marL="0" lvl="1">
              <a:spcBef>
                <a:spcPts val="1200"/>
              </a:spcBef>
              <a:defRPr/>
            </a:pPr>
            <a:r>
              <a:rPr lang="zh-CN" altLang="en-US" dirty="0" smtClean="0">
                <a:latin typeface="+mj-ea"/>
                <a:ea typeface="+mj-ea"/>
              </a:rPr>
              <a:t>基</a:t>
            </a:r>
            <a:r>
              <a:rPr lang="zh-CN" altLang="en-US" dirty="0">
                <a:latin typeface="+mj-ea"/>
                <a:ea typeface="+mj-ea"/>
              </a:rPr>
              <a:t>于在项目中的突出表现，获得工作室乐思恒行奖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fld id="{4F2915FE-28AD-4649-9B52-7A5258E8E9DA}" type="slidenum">
              <a:rPr lang="zh-CN" altLang="en-US" sz="1200" b="0" smtClean="0">
                <a:latin typeface="Arial" charset="0"/>
                <a:ea typeface="宋体" pitchFamily="2" charset="-122"/>
                <a:cs typeface="楷体" pitchFamily="49" charset="-122"/>
              </a:rPr>
              <a:pPr/>
              <a:t>3</a:t>
            </a:fld>
            <a:endParaRPr lang="en-US" altLang="zh-CN" sz="1200" b="0" smtClean="0">
              <a:latin typeface="Arial" charset="0"/>
              <a:ea typeface="宋体" pitchFamily="2" charset="-122"/>
              <a:cs typeface="楷体" pitchFamily="49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Arial" charset="0"/>
              </a:rPr>
              <a:t>对开发经验进行过组内分享和跨工作室的技术交流</a:t>
            </a:r>
            <a:endParaRPr lang="en-US" altLang="zh-CN" dirty="0" smtClean="0">
              <a:latin typeface="Arial" charset="0"/>
            </a:endParaRPr>
          </a:p>
          <a:p>
            <a:r>
              <a:rPr lang="zh-CN" altLang="en-US" dirty="0" smtClean="0">
                <a:latin typeface="Arial" charset="0"/>
              </a:rPr>
              <a:t>技术方案在</a:t>
            </a:r>
            <a:r>
              <a:rPr lang="zh-CN" altLang="en-US" dirty="0">
                <a:latin typeface="Arial" charset="0"/>
              </a:rPr>
              <a:t>项目组</a:t>
            </a:r>
            <a:r>
              <a:rPr lang="zh-CN" altLang="en-US" dirty="0" smtClean="0">
                <a:latin typeface="Arial" charset="0"/>
              </a:rPr>
              <a:t>内也得到认可和推广</a:t>
            </a:r>
            <a:endParaRPr lang="en-US" altLang="zh-CN" dirty="0" smtClean="0">
              <a:latin typeface="Arial" charset="0"/>
            </a:endParaRPr>
          </a:p>
          <a:p>
            <a:r>
              <a:rPr lang="zh-CN" altLang="en-US" dirty="0">
                <a:latin typeface="Arial" charset="0"/>
              </a:rPr>
              <a:t>网</a:t>
            </a:r>
            <a:r>
              <a:rPr lang="zh-CN" altLang="en-US" dirty="0" smtClean="0">
                <a:latin typeface="Arial" charset="0"/>
              </a:rPr>
              <a:t>络波动优化方案也正在进行技术专利的申请</a:t>
            </a: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fld id="{3424F808-86F9-4C21-90BA-686539B5BD8B}" type="slidenum">
              <a:rPr lang="zh-CN" altLang="en-US" sz="1200" b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楷体" pitchFamily="49" charset="-122"/>
              </a:rPr>
              <a:pPr/>
              <a:t>30</a:t>
            </a:fld>
            <a:endParaRPr lang="en-US" altLang="zh-CN" sz="1200" b="0" smtClean="0">
              <a:solidFill>
                <a:srgbClr val="000000"/>
              </a:solidFill>
              <a:latin typeface="Arial" charset="0"/>
              <a:ea typeface="宋体" pitchFamily="2" charset="-122"/>
              <a:cs typeface="楷体" pitchFamily="49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000" dirty="0" smtClean="0">
                <a:latin typeface="Arial" charset="0"/>
              </a:rPr>
              <a:t>以上就是本次陈述的全部内容，接下来希望跟各位专家多进行一些交流和学习，谢谢</a:t>
            </a:r>
            <a:endParaRPr lang="en-US" altLang="zh-CN" sz="2000" dirty="0" smtClean="0">
              <a:latin typeface="Arial" charset="0"/>
            </a:endParaRPr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fld id="{6AACD061-8E21-453E-87F0-D390781C36C1}" type="slidenum">
              <a:rPr lang="zh-CN" altLang="en-US" sz="1200" b="0" smtClean="0">
                <a:latin typeface="Arial" charset="0"/>
                <a:ea typeface="宋体" pitchFamily="2" charset="-122"/>
                <a:cs typeface="楷体" pitchFamily="49" charset="-122"/>
              </a:rPr>
              <a:pPr/>
              <a:t>31</a:t>
            </a:fld>
            <a:endParaRPr lang="en-US" altLang="zh-CN" sz="1200" b="0" smtClean="0">
              <a:latin typeface="Arial" charset="0"/>
              <a:ea typeface="宋体" pitchFamily="2" charset="-122"/>
              <a:cs typeface="楷体" pitchFamily="49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lvl="1">
              <a:lnSpc>
                <a:spcPct val="200000"/>
              </a:lnSpc>
              <a:spcBef>
                <a:spcPts val="1200"/>
              </a:spcBef>
              <a:defRPr/>
            </a:pPr>
            <a:r>
              <a:rPr lang="zh-CN" altLang="en-US" dirty="0">
                <a:latin typeface="+mj-ea"/>
                <a:ea typeface="+mj-ea"/>
              </a:rPr>
              <a:t>首先通过一段视频来了解一</a:t>
            </a:r>
            <a:r>
              <a:rPr lang="zh-CN" altLang="en-US" dirty="0" smtClean="0">
                <a:latin typeface="+mj-ea"/>
                <a:ea typeface="+mj-ea"/>
              </a:rPr>
              <a:t>下目前的</a:t>
            </a:r>
            <a:r>
              <a:rPr lang="zh-CN" altLang="en-US" dirty="0">
                <a:latin typeface="+mj-ea"/>
                <a:ea typeface="+mj-ea"/>
              </a:rPr>
              <a:t>战斗品</a:t>
            </a:r>
            <a:r>
              <a:rPr lang="zh-CN" altLang="en-US" dirty="0" smtClean="0">
                <a:latin typeface="+mj-ea"/>
                <a:ea typeface="+mj-ea"/>
              </a:rPr>
              <a:t>质</a:t>
            </a:r>
            <a:endParaRPr lang="en-US" altLang="zh-CN" dirty="0" smtClean="0">
              <a:latin typeface="+mj-ea"/>
              <a:ea typeface="+mj-ea"/>
            </a:endParaRPr>
          </a:p>
          <a:p>
            <a:pPr marL="0" lvl="1">
              <a:lnSpc>
                <a:spcPct val="200000"/>
              </a:lnSpc>
              <a:spcBef>
                <a:spcPts val="1200"/>
              </a:spcBef>
              <a:defRPr/>
            </a:pPr>
            <a:r>
              <a:rPr lang="zh-CN" altLang="en-US" dirty="0" smtClean="0">
                <a:latin typeface="+mj-ea"/>
                <a:ea typeface="+mj-ea"/>
              </a:rPr>
              <a:t>视</a:t>
            </a:r>
            <a:r>
              <a:rPr lang="zh-CN" altLang="en-US" dirty="0">
                <a:latin typeface="+mj-ea"/>
                <a:ea typeface="+mj-ea"/>
              </a:rPr>
              <a:t>频解说：我们追求极致爽快的战斗体验，以及丰富多样的武学形态和职业特色。大量的交互技能，给玩家带来强烈的打击感。摒弃站桩打怪模式，采用丰富的位移形式，使战斗表现出很强的灵动感</a:t>
            </a:r>
            <a:r>
              <a:rPr lang="zh-CN" altLang="en-US" dirty="0" smtClean="0">
                <a:latin typeface="+mj-ea"/>
                <a:ea typeface="+mj-ea"/>
              </a:rPr>
              <a:t>。</a:t>
            </a:r>
            <a:r>
              <a:rPr lang="zh-CN" altLang="en-US" dirty="0">
                <a:latin typeface="+mj-ea"/>
              </a:rPr>
              <a:t>主</a:t>
            </a:r>
            <a:r>
              <a:rPr lang="zh-CN" altLang="en-US" dirty="0" smtClean="0">
                <a:latin typeface="+mj-ea"/>
              </a:rPr>
              <a:t>角</a:t>
            </a:r>
            <a:r>
              <a:rPr lang="zh-CN" altLang="en-US" dirty="0" smtClean="0">
                <a:latin typeface="+mj-ea"/>
                <a:ea typeface="+mj-ea"/>
              </a:rPr>
              <a:t>可</a:t>
            </a:r>
            <a:r>
              <a:rPr lang="zh-CN" altLang="en-US" dirty="0">
                <a:latin typeface="+mj-ea"/>
                <a:ea typeface="+mj-ea"/>
              </a:rPr>
              <a:t>以</a:t>
            </a:r>
            <a:r>
              <a:rPr lang="zh-CN" altLang="en-US" dirty="0" smtClean="0">
                <a:latin typeface="+mj-ea"/>
                <a:ea typeface="+mj-ea"/>
              </a:rPr>
              <a:t>和</a:t>
            </a:r>
            <a:r>
              <a:rPr lang="zh-CN" altLang="en-US" dirty="0">
                <a:latin typeface="+mj-ea"/>
              </a:rPr>
              <a:t>傀儡</a:t>
            </a:r>
            <a:r>
              <a:rPr lang="zh-CN" altLang="en-US" dirty="0" smtClean="0">
                <a:latin typeface="+mj-ea"/>
                <a:ea typeface="+mj-ea"/>
              </a:rPr>
              <a:t>一</a:t>
            </a:r>
            <a:r>
              <a:rPr lang="zh-CN" altLang="en-US" dirty="0">
                <a:latin typeface="+mj-ea"/>
                <a:ea typeface="+mj-ea"/>
              </a:rPr>
              <a:t>起协作战斗</a:t>
            </a:r>
            <a:r>
              <a:rPr lang="zh-CN" altLang="en-US" dirty="0" smtClean="0">
                <a:latin typeface="+mj-ea"/>
                <a:ea typeface="+mj-ea"/>
              </a:rPr>
              <a:t>。每个职业都有自己特色的终</a:t>
            </a:r>
            <a:r>
              <a:rPr lang="zh-CN" altLang="en-US" dirty="0">
                <a:latin typeface="+mj-ea"/>
                <a:ea typeface="+mj-ea"/>
              </a:rPr>
              <a:t>结</a:t>
            </a:r>
            <a:r>
              <a:rPr lang="zh-CN" altLang="en-US" dirty="0" smtClean="0">
                <a:latin typeface="+mj-ea"/>
                <a:ea typeface="+mj-ea"/>
              </a:rPr>
              <a:t>技。</a:t>
            </a:r>
            <a:endParaRPr lang="en-US" altLang="zh-CN" dirty="0" smtClean="0">
              <a:latin typeface="+mj-ea"/>
              <a:ea typeface="+mj-ea"/>
            </a:endParaRPr>
          </a:p>
          <a:p>
            <a:pPr marL="0" lvl="1">
              <a:lnSpc>
                <a:spcPct val="200000"/>
              </a:lnSpc>
              <a:spcBef>
                <a:spcPts val="1200"/>
              </a:spcBef>
              <a:defRPr/>
            </a:pPr>
            <a:r>
              <a:rPr lang="zh-CN" altLang="en-US" dirty="0" smtClean="0">
                <a:latin typeface="+mj-ea"/>
                <a:ea typeface="+mj-ea"/>
              </a:rPr>
              <a:t>经过两次测</a:t>
            </a:r>
            <a:r>
              <a:rPr lang="zh-CN" altLang="en-US" dirty="0">
                <a:latin typeface="+mj-ea"/>
                <a:ea typeface="+mj-ea"/>
              </a:rPr>
              <a:t>试</a:t>
            </a:r>
            <a:r>
              <a:rPr lang="zh-CN" altLang="en-US" dirty="0" smtClean="0">
                <a:latin typeface="+mj-ea"/>
                <a:ea typeface="+mj-ea"/>
              </a:rPr>
              <a:t>，在战斗体验和战斗特色上已经取得了不错的口碑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fld id="{71D3F63A-DBDA-4BFB-AC6E-CC6D31866E34}" type="slidenum">
              <a:rPr lang="zh-CN" altLang="en-US" sz="1200" b="0" smtClean="0">
                <a:latin typeface="Arial" charset="0"/>
                <a:ea typeface="宋体" pitchFamily="2" charset="-122"/>
                <a:cs typeface="楷体" pitchFamily="49" charset="-122"/>
              </a:rPr>
              <a:pPr/>
              <a:t>4</a:t>
            </a:fld>
            <a:endParaRPr lang="en-US" altLang="zh-CN" sz="1200" b="0" smtClean="0">
              <a:latin typeface="Arial" charset="0"/>
              <a:ea typeface="宋体" pitchFamily="2" charset="-122"/>
              <a:cs typeface="楷体" pitchFamily="49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lvl="1">
              <a:lnSpc>
                <a:spcPct val="200000"/>
              </a:lnSpc>
              <a:spcBef>
                <a:spcPts val="1200"/>
              </a:spcBef>
              <a:defRPr/>
            </a:pPr>
            <a:r>
              <a:rPr lang="zh-CN" altLang="en-US" dirty="0">
                <a:latin typeface="+mj-ea"/>
                <a:ea typeface="+mj-ea"/>
              </a:rPr>
              <a:t>首先通过一段视频来了解一</a:t>
            </a:r>
            <a:r>
              <a:rPr lang="zh-CN" altLang="en-US" dirty="0" smtClean="0">
                <a:latin typeface="+mj-ea"/>
                <a:ea typeface="+mj-ea"/>
              </a:rPr>
              <a:t>下目前的</a:t>
            </a:r>
            <a:r>
              <a:rPr lang="zh-CN" altLang="en-US" dirty="0">
                <a:latin typeface="+mj-ea"/>
                <a:ea typeface="+mj-ea"/>
              </a:rPr>
              <a:t>战斗品</a:t>
            </a:r>
            <a:r>
              <a:rPr lang="zh-CN" altLang="en-US" dirty="0" smtClean="0">
                <a:latin typeface="+mj-ea"/>
                <a:ea typeface="+mj-ea"/>
              </a:rPr>
              <a:t>质</a:t>
            </a:r>
            <a:endParaRPr lang="en-US" altLang="zh-CN" dirty="0" smtClean="0">
              <a:latin typeface="+mj-ea"/>
              <a:ea typeface="+mj-ea"/>
            </a:endParaRPr>
          </a:p>
          <a:p>
            <a:pPr marL="0" lvl="1">
              <a:lnSpc>
                <a:spcPct val="200000"/>
              </a:lnSpc>
              <a:spcBef>
                <a:spcPts val="1200"/>
              </a:spcBef>
              <a:defRPr/>
            </a:pPr>
            <a:r>
              <a:rPr lang="zh-CN" altLang="en-US" dirty="0" smtClean="0">
                <a:latin typeface="+mj-ea"/>
                <a:ea typeface="+mj-ea"/>
              </a:rPr>
              <a:t>视</a:t>
            </a:r>
            <a:r>
              <a:rPr lang="zh-CN" altLang="en-US" dirty="0">
                <a:latin typeface="+mj-ea"/>
                <a:ea typeface="+mj-ea"/>
              </a:rPr>
              <a:t>频解说：我们追求极致爽快的战斗体验，以及丰富多样的武学形态和职业特色。大量的交互技能，给玩家带来强烈的打击感。摒弃站桩打怪模式，采用丰富的位移形式，使战斗表现出很强的灵动感</a:t>
            </a:r>
            <a:r>
              <a:rPr lang="zh-CN" altLang="en-US" dirty="0" smtClean="0">
                <a:latin typeface="+mj-ea"/>
                <a:ea typeface="+mj-ea"/>
              </a:rPr>
              <a:t>。</a:t>
            </a:r>
            <a:r>
              <a:rPr lang="zh-CN" altLang="en-US" dirty="0">
                <a:latin typeface="+mj-ea"/>
              </a:rPr>
              <a:t>主</a:t>
            </a:r>
            <a:r>
              <a:rPr lang="zh-CN" altLang="en-US" dirty="0" smtClean="0">
                <a:latin typeface="+mj-ea"/>
              </a:rPr>
              <a:t>角</a:t>
            </a:r>
            <a:r>
              <a:rPr lang="zh-CN" altLang="en-US" dirty="0" smtClean="0">
                <a:latin typeface="+mj-ea"/>
                <a:ea typeface="+mj-ea"/>
              </a:rPr>
              <a:t>可</a:t>
            </a:r>
            <a:r>
              <a:rPr lang="zh-CN" altLang="en-US" dirty="0">
                <a:latin typeface="+mj-ea"/>
                <a:ea typeface="+mj-ea"/>
              </a:rPr>
              <a:t>以</a:t>
            </a:r>
            <a:r>
              <a:rPr lang="zh-CN" altLang="en-US" dirty="0" smtClean="0">
                <a:latin typeface="+mj-ea"/>
                <a:ea typeface="+mj-ea"/>
              </a:rPr>
              <a:t>和</a:t>
            </a:r>
            <a:r>
              <a:rPr lang="zh-CN" altLang="en-US" dirty="0">
                <a:latin typeface="+mj-ea"/>
              </a:rPr>
              <a:t>傀儡</a:t>
            </a:r>
            <a:r>
              <a:rPr lang="zh-CN" altLang="en-US" dirty="0" smtClean="0">
                <a:latin typeface="+mj-ea"/>
                <a:ea typeface="+mj-ea"/>
              </a:rPr>
              <a:t>一</a:t>
            </a:r>
            <a:r>
              <a:rPr lang="zh-CN" altLang="en-US" dirty="0">
                <a:latin typeface="+mj-ea"/>
                <a:ea typeface="+mj-ea"/>
              </a:rPr>
              <a:t>起协作战斗</a:t>
            </a:r>
            <a:r>
              <a:rPr lang="zh-CN" altLang="en-US" dirty="0" smtClean="0">
                <a:latin typeface="+mj-ea"/>
                <a:ea typeface="+mj-ea"/>
              </a:rPr>
              <a:t>。每个职业都有自己特色的终</a:t>
            </a:r>
            <a:r>
              <a:rPr lang="zh-CN" altLang="en-US" dirty="0">
                <a:latin typeface="+mj-ea"/>
                <a:ea typeface="+mj-ea"/>
              </a:rPr>
              <a:t>结</a:t>
            </a:r>
            <a:r>
              <a:rPr lang="zh-CN" altLang="en-US" dirty="0" smtClean="0">
                <a:latin typeface="+mj-ea"/>
                <a:ea typeface="+mj-ea"/>
              </a:rPr>
              <a:t>技。</a:t>
            </a:r>
            <a:endParaRPr lang="en-US" altLang="zh-CN" dirty="0" smtClean="0">
              <a:latin typeface="+mj-ea"/>
              <a:ea typeface="+mj-ea"/>
            </a:endParaRPr>
          </a:p>
          <a:p>
            <a:pPr marL="0" lvl="1">
              <a:lnSpc>
                <a:spcPct val="200000"/>
              </a:lnSpc>
              <a:spcBef>
                <a:spcPts val="1200"/>
              </a:spcBef>
              <a:defRPr/>
            </a:pPr>
            <a:r>
              <a:rPr lang="zh-CN" altLang="en-US" dirty="0" smtClean="0">
                <a:latin typeface="+mj-ea"/>
                <a:ea typeface="+mj-ea"/>
              </a:rPr>
              <a:t>经过两次测</a:t>
            </a:r>
            <a:r>
              <a:rPr lang="zh-CN" altLang="en-US" dirty="0">
                <a:latin typeface="+mj-ea"/>
                <a:ea typeface="+mj-ea"/>
              </a:rPr>
              <a:t>试</a:t>
            </a:r>
            <a:r>
              <a:rPr lang="zh-CN" altLang="en-US" dirty="0" smtClean="0">
                <a:latin typeface="+mj-ea"/>
                <a:ea typeface="+mj-ea"/>
              </a:rPr>
              <a:t>，在战斗体验和战斗特色上已经取得了不错的口碑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fld id="{71D3F63A-DBDA-4BFB-AC6E-CC6D31866E34}" type="slidenum">
              <a:rPr lang="zh-CN" altLang="en-US" sz="1200" b="0" smtClean="0">
                <a:latin typeface="Arial" charset="0"/>
                <a:ea typeface="宋体" pitchFamily="2" charset="-122"/>
                <a:cs typeface="楷体" pitchFamily="49" charset="-122"/>
              </a:rPr>
              <a:pPr/>
              <a:t>5</a:t>
            </a:fld>
            <a:endParaRPr lang="en-US" altLang="zh-CN" sz="1200" b="0" smtClean="0">
              <a:latin typeface="Arial" charset="0"/>
              <a:ea typeface="宋体" pitchFamily="2" charset="-122"/>
              <a:cs typeface="楷体" pitchFamily="49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000" dirty="0" smtClean="0">
                <a:latin typeface="+mj-ea"/>
                <a:ea typeface="+mj-ea"/>
              </a:rPr>
              <a:t>我们来看一下战斗系统的设计</a:t>
            </a:r>
            <a:endParaRPr lang="en-US" altLang="zh-CN" sz="20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000" dirty="0">
                <a:latin typeface="+mj-ea"/>
                <a:ea typeface="+mj-ea"/>
              </a:rPr>
              <a:t>有点</a:t>
            </a:r>
            <a:r>
              <a:rPr lang="zh-CN" altLang="en-US" sz="2000" dirty="0" smtClean="0">
                <a:latin typeface="+mj-ea"/>
                <a:ea typeface="+mj-ea"/>
              </a:rPr>
              <a:t>类似</a:t>
            </a:r>
            <a:r>
              <a:rPr lang="en-US" altLang="zh-CN" sz="2000" dirty="0" smtClean="0">
                <a:latin typeface="+mj-ea"/>
                <a:ea typeface="+mj-ea"/>
              </a:rPr>
              <a:t>MVC</a:t>
            </a:r>
            <a:r>
              <a:rPr lang="zh-CN" altLang="en-US" sz="2000" dirty="0" smtClean="0">
                <a:latin typeface="+mj-ea"/>
                <a:ea typeface="+mj-ea"/>
              </a:rPr>
              <a:t>框架，我们将战</a:t>
            </a:r>
            <a:r>
              <a:rPr lang="zh-CN" altLang="en-US" sz="2000" dirty="0">
                <a:latin typeface="+mj-ea"/>
                <a:ea typeface="+mj-ea"/>
              </a:rPr>
              <a:t>斗系</a:t>
            </a:r>
            <a:r>
              <a:rPr lang="zh-CN" altLang="en-US" sz="2000" dirty="0" smtClean="0">
                <a:latin typeface="+mj-ea"/>
                <a:ea typeface="+mj-ea"/>
              </a:rPr>
              <a:t>统分为战斗逻</a:t>
            </a:r>
            <a:r>
              <a:rPr lang="zh-CN" altLang="en-US" sz="2000" dirty="0">
                <a:latin typeface="+mj-ea"/>
                <a:ea typeface="+mj-ea"/>
              </a:rPr>
              <a:t>辑</a:t>
            </a:r>
            <a:r>
              <a:rPr lang="zh-CN" altLang="en-US" sz="2000" dirty="0" smtClean="0">
                <a:latin typeface="+mj-ea"/>
                <a:ea typeface="+mj-ea"/>
              </a:rPr>
              <a:t>和战斗表</a:t>
            </a:r>
            <a:r>
              <a:rPr lang="zh-CN" altLang="en-US" sz="2000" dirty="0">
                <a:latin typeface="+mj-ea"/>
                <a:ea typeface="+mj-ea"/>
              </a:rPr>
              <a:t>现两部分，并且采用数据驱动</a:t>
            </a:r>
            <a:r>
              <a:rPr lang="zh-CN" altLang="en-US" sz="2000" dirty="0" smtClean="0">
                <a:latin typeface="+mj-ea"/>
                <a:ea typeface="+mj-ea"/>
              </a:rPr>
              <a:t>的开发方式，以满足快速迭代开发的需求。</a:t>
            </a:r>
            <a:endParaRPr lang="en-US" altLang="zh-CN" sz="2000" dirty="0" smtClean="0">
              <a:latin typeface="+mj-ea"/>
              <a:ea typeface="+mj-ea"/>
            </a:endParaRP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fld id="{DE553883-3E05-48E5-A7D8-A0B22F09FF60}" type="slidenum">
              <a:rPr lang="zh-CN" altLang="en-US" sz="1200" b="0" smtClean="0">
                <a:latin typeface="Arial" charset="0"/>
                <a:ea typeface="宋体" pitchFamily="2" charset="-122"/>
                <a:cs typeface="楷体" pitchFamily="49" charset="-122"/>
              </a:rPr>
              <a:pPr/>
              <a:t>6</a:t>
            </a:fld>
            <a:endParaRPr lang="en-US" altLang="zh-CN" sz="1200" b="0" smtClean="0">
              <a:latin typeface="Arial" charset="0"/>
              <a:ea typeface="宋体" pitchFamily="2" charset="-122"/>
              <a:cs typeface="楷体" pitchFamily="49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000" dirty="0">
                <a:latin typeface="+mj-ea"/>
                <a:ea typeface="+mj-ea"/>
              </a:rPr>
              <a:t>传统的逻辑处理方式，是策划配置元属性，程序负责全部的逻辑编码。这样的固定逻辑管线不太适合过于复杂的逻辑，策划需求的变</a:t>
            </a:r>
            <a:r>
              <a:rPr lang="zh-CN" altLang="en-US" sz="2000" dirty="0" smtClean="0">
                <a:latin typeface="+mj-ea"/>
                <a:ea typeface="+mj-ea"/>
              </a:rPr>
              <a:t>化也容</a:t>
            </a:r>
            <a:r>
              <a:rPr lang="zh-CN" altLang="en-US" sz="2000" dirty="0">
                <a:latin typeface="+mj-ea"/>
                <a:ea typeface="+mj-ea"/>
              </a:rPr>
              <a:t>易导致程序的修改和编译，缺乏灵活性和扩展性，迭代效</a:t>
            </a:r>
            <a:r>
              <a:rPr lang="zh-CN" altLang="en-US" sz="2000" dirty="0" smtClean="0">
                <a:latin typeface="+mj-ea"/>
                <a:ea typeface="+mj-ea"/>
              </a:rPr>
              <a:t>率也较低</a:t>
            </a:r>
            <a:endParaRPr lang="en-US" altLang="zh-CN" sz="2000" dirty="0" smtClean="0">
              <a:latin typeface="+mj-ea"/>
              <a:ea typeface="+mj-ea"/>
            </a:endParaRP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fld id="{F4399C38-55B7-471F-A5C4-987E672C506D}" type="slidenum">
              <a:rPr lang="zh-CN" altLang="en-US" sz="1200" b="0" smtClean="0">
                <a:latin typeface="Arial" charset="0"/>
                <a:ea typeface="宋体" pitchFamily="2" charset="-122"/>
                <a:cs typeface="楷体" pitchFamily="49" charset="-122"/>
              </a:rPr>
              <a:pPr/>
              <a:t>7</a:t>
            </a:fld>
            <a:endParaRPr lang="en-US" altLang="zh-CN" sz="1200" b="0" smtClean="0">
              <a:latin typeface="Arial" charset="0"/>
              <a:ea typeface="宋体" pitchFamily="2" charset="-122"/>
              <a:cs typeface="楷体" pitchFamily="49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000" dirty="0">
                <a:latin typeface="+mj-ea"/>
              </a:rPr>
              <a:t>类似</a:t>
            </a:r>
            <a:r>
              <a:rPr lang="zh-CN" altLang="en-US" sz="2000" dirty="0" smtClean="0">
                <a:latin typeface="+mj-ea"/>
              </a:rPr>
              <a:t>渲染管线，我</a:t>
            </a:r>
            <a:r>
              <a:rPr lang="zh-CN" altLang="en-US" sz="2000" dirty="0">
                <a:latin typeface="+mj-ea"/>
              </a:rPr>
              <a:t>们对易</a:t>
            </a:r>
            <a:r>
              <a:rPr lang="zh-CN" altLang="en-US" sz="2000" dirty="0" smtClean="0">
                <a:latin typeface="+mj-ea"/>
              </a:rPr>
              <a:t>变的逻辑部</a:t>
            </a:r>
            <a:r>
              <a:rPr lang="zh-CN" altLang="en-US" sz="2000" dirty="0">
                <a:latin typeface="+mj-ea"/>
              </a:rPr>
              <a:t>分引入脚本，形</a:t>
            </a:r>
            <a:r>
              <a:rPr lang="zh-CN" altLang="en-US" sz="2000" dirty="0" smtClean="0">
                <a:latin typeface="+mj-ea"/>
              </a:rPr>
              <a:t>成可</a:t>
            </a:r>
            <a:r>
              <a:rPr lang="zh-CN" altLang="en-US" sz="2000" dirty="0">
                <a:latin typeface="+mj-ea"/>
              </a:rPr>
              <a:t>编程逻辑管线</a:t>
            </a:r>
            <a:r>
              <a:rPr lang="zh-CN" altLang="en-US" sz="2000" dirty="0" smtClean="0">
                <a:latin typeface="+mj-ea"/>
              </a:rPr>
              <a:t>。</a:t>
            </a:r>
            <a:endParaRPr lang="en-US" altLang="zh-CN" sz="2000" dirty="0" smtClean="0">
              <a:latin typeface="+mj-ea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000" dirty="0" smtClean="0">
                <a:latin typeface="+mj-ea"/>
              </a:rPr>
              <a:t>这</a:t>
            </a:r>
            <a:r>
              <a:rPr lang="zh-CN" altLang="en-US" sz="2000" dirty="0">
                <a:latin typeface="+mj-ea"/>
              </a:rPr>
              <a:t>可以有效解决固定管线的局限，不过对策划能</a:t>
            </a:r>
            <a:r>
              <a:rPr lang="zh-CN" altLang="en-US" sz="2000" dirty="0" smtClean="0">
                <a:latin typeface="+mj-ea"/>
              </a:rPr>
              <a:t>力和编辑工具提出额外的</a:t>
            </a:r>
            <a:r>
              <a:rPr lang="zh-CN" altLang="en-US" sz="2000" dirty="0">
                <a:latin typeface="+mj-ea"/>
              </a:rPr>
              <a:t>要</a:t>
            </a:r>
            <a:r>
              <a:rPr lang="zh-CN" altLang="en-US" sz="2000" dirty="0" smtClean="0">
                <a:latin typeface="+mj-ea"/>
              </a:rPr>
              <a:t>求。</a:t>
            </a:r>
            <a:endParaRPr lang="en-US" altLang="zh-CN" sz="2000" dirty="0" smtClean="0">
              <a:latin typeface="+mj-ea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000" dirty="0" smtClean="0">
                <a:latin typeface="+mj-ea"/>
              </a:rPr>
              <a:t>适</a:t>
            </a:r>
            <a:r>
              <a:rPr lang="zh-CN" altLang="en-US" sz="2000" dirty="0">
                <a:latin typeface="+mj-ea"/>
              </a:rPr>
              <a:t>合脚</a:t>
            </a:r>
            <a:r>
              <a:rPr lang="zh-CN" altLang="en-US" sz="2000" dirty="0" smtClean="0">
                <a:latin typeface="+mj-ea"/>
              </a:rPr>
              <a:t>本的逻辑部</a:t>
            </a:r>
            <a:r>
              <a:rPr lang="zh-CN" altLang="en-US" sz="2000" dirty="0">
                <a:latin typeface="+mj-ea"/>
              </a:rPr>
              <a:t>分包</a:t>
            </a:r>
            <a:r>
              <a:rPr lang="zh-CN" altLang="en-US" sz="2000" dirty="0" smtClean="0">
                <a:latin typeface="+mj-ea"/>
              </a:rPr>
              <a:t>括技能跳</a:t>
            </a:r>
            <a:r>
              <a:rPr lang="zh-CN" altLang="en-US" sz="2000" dirty="0">
                <a:latin typeface="+mj-ea"/>
              </a:rPr>
              <a:t>转</a:t>
            </a:r>
            <a:r>
              <a:rPr lang="zh-CN" altLang="en-US" sz="2000" dirty="0" smtClean="0">
                <a:latin typeface="+mj-ea"/>
              </a:rPr>
              <a:t>、施法性校</a:t>
            </a:r>
            <a:r>
              <a:rPr lang="zh-CN" altLang="en-US" sz="2000" dirty="0">
                <a:latin typeface="+mj-ea"/>
              </a:rPr>
              <a:t>验</a:t>
            </a:r>
            <a:r>
              <a:rPr lang="zh-CN" altLang="en-US" sz="2000" dirty="0" smtClean="0">
                <a:latin typeface="+mj-ea"/>
              </a:rPr>
              <a:t>、目标判</a:t>
            </a:r>
            <a:r>
              <a:rPr lang="zh-CN" altLang="en-US" sz="2000" dirty="0">
                <a:latin typeface="+mj-ea"/>
              </a:rPr>
              <a:t>定</a:t>
            </a:r>
            <a:r>
              <a:rPr lang="zh-CN" altLang="en-US" sz="2000" dirty="0" smtClean="0">
                <a:latin typeface="+mj-ea"/>
              </a:rPr>
              <a:t>、效果结</a:t>
            </a:r>
            <a:r>
              <a:rPr lang="zh-CN" altLang="en-US" sz="2000" dirty="0">
                <a:latin typeface="+mj-ea"/>
              </a:rPr>
              <a:t>算等等</a:t>
            </a:r>
            <a:endParaRPr lang="zh-CN" altLang="en-US" sz="2000" dirty="0" smtClean="0">
              <a:latin typeface="+mj-ea"/>
              <a:ea typeface="+mj-ea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fld id="{E3373636-F67E-44AB-BF2B-88ECC69EB539}" type="slidenum">
              <a:rPr lang="zh-CN" altLang="en-US" sz="1200" b="0" smtClean="0">
                <a:latin typeface="Arial" charset="0"/>
                <a:ea typeface="宋体" pitchFamily="2" charset="-122"/>
                <a:cs typeface="楷体" pitchFamily="49" charset="-122"/>
              </a:rPr>
              <a:pPr/>
              <a:t>8</a:t>
            </a:fld>
            <a:endParaRPr lang="en-US" altLang="zh-CN" sz="1200" b="0" smtClean="0">
              <a:latin typeface="Arial" charset="0"/>
              <a:ea typeface="宋体" pitchFamily="2" charset="-122"/>
              <a:cs typeface="楷体" pitchFamily="49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000" dirty="0">
                <a:latin typeface="+mj-ea"/>
                <a:ea typeface="+mj-ea"/>
              </a:rPr>
              <a:t>接下来我们看一下逻辑资源的</a:t>
            </a:r>
            <a:r>
              <a:rPr lang="en-US" altLang="zh-CN" sz="2000" dirty="0">
                <a:latin typeface="+mj-ea"/>
                <a:ea typeface="+mj-ea"/>
              </a:rPr>
              <a:t>pipeline</a:t>
            </a:r>
            <a:r>
              <a:rPr lang="zh-CN" altLang="en-US" sz="2000" dirty="0" smtClean="0">
                <a:latin typeface="+mj-ea"/>
                <a:ea typeface="+mj-ea"/>
              </a:rPr>
              <a:t>。</a:t>
            </a:r>
            <a:endParaRPr lang="en-US" altLang="zh-CN" sz="20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000" dirty="0" smtClean="0">
                <a:latin typeface="+mj-ea"/>
                <a:ea typeface="+mj-ea"/>
              </a:rPr>
              <a:t>程</a:t>
            </a:r>
            <a:r>
              <a:rPr lang="zh-CN" altLang="en-US" sz="2000" dirty="0">
                <a:latin typeface="+mj-ea"/>
                <a:ea typeface="+mj-ea"/>
              </a:rPr>
              <a:t>序中使用</a:t>
            </a:r>
            <a:r>
              <a:rPr lang="en-US" altLang="zh-CN" sz="2000" dirty="0">
                <a:latin typeface="+mj-ea"/>
                <a:ea typeface="+mj-ea"/>
              </a:rPr>
              <a:t>XML</a:t>
            </a:r>
            <a:r>
              <a:rPr lang="zh-CN" altLang="en-US" sz="2000" dirty="0">
                <a:latin typeface="+mj-ea"/>
                <a:ea typeface="+mj-ea"/>
              </a:rPr>
              <a:t>数据格式，但策划喜欢使用</a:t>
            </a:r>
            <a:r>
              <a:rPr lang="en-US" altLang="zh-CN" sz="2000" dirty="0">
                <a:latin typeface="+mj-ea"/>
                <a:ea typeface="+mj-ea"/>
              </a:rPr>
              <a:t>Excel</a:t>
            </a:r>
            <a:r>
              <a:rPr lang="zh-CN" altLang="en-US" sz="2000" dirty="0">
                <a:latin typeface="+mj-ea"/>
                <a:ea typeface="+mj-ea"/>
              </a:rPr>
              <a:t>来编辑技能逻辑</a:t>
            </a:r>
            <a:r>
              <a:rPr lang="zh-CN" altLang="en-US" sz="2000" dirty="0" smtClean="0">
                <a:latin typeface="+mj-ea"/>
                <a:ea typeface="+mj-ea"/>
              </a:rPr>
              <a:t>。</a:t>
            </a:r>
            <a:endParaRPr lang="en-US" altLang="zh-CN" sz="20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000" dirty="0" smtClean="0">
                <a:latin typeface="+mj-ea"/>
                <a:ea typeface="+mj-ea"/>
              </a:rPr>
              <a:t>两</a:t>
            </a:r>
            <a:r>
              <a:rPr lang="zh-CN" altLang="en-US" sz="2000" dirty="0">
                <a:latin typeface="+mj-ea"/>
                <a:ea typeface="+mj-ea"/>
              </a:rPr>
              <a:t>种格式</a:t>
            </a:r>
            <a:r>
              <a:rPr lang="zh-CN" altLang="en-US" sz="2000" dirty="0" smtClean="0">
                <a:latin typeface="+mj-ea"/>
                <a:ea typeface="+mj-ea"/>
              </a:rPr>
              <a:t>在表示形式、</a:t>
            </a:r>
            <a:r>
              <a:rPr lang="en-US" altLang="zh-CN" sz="2000" dirty="0" smtClean="0">
                <a:latin typeface="+mj-ea"/>
                <a:ea typeface="+mj-ea"/>
              </a:rPr>
              <a:t>id</a:t>
            </a:r>
            <a:r>
              <a:rPr lang="zh-CN" altLang="en-US" sz="2000" dirty="0" smtClean="0">
                <a:latin typeface="+mj-ea"/>
                <a:ea typeface="+mj-ea"/>
              </a:rPr>
              <a:t>引用、数组、脚本都内容上有不同。</a:t>
            </a:r>
            <a:r>
              <a:rPr lang="zh-CN" altLang="en-US" sz="2000" dirty="0">
                <a:latin typeface="+mj-ea"/>
                <a:ea typeface="+mj-ea"/>
              </a:rPr>
              <a:t>我们通过部分</a:t>
            </a:r>
            <a:r>
              <a:rPr lang="en-US" altLang="zh-CN" sz="2000" dirty="0">
                <a:latin typeface="+mj-ea"/>
                <a:ea typeface="+mj-ea"/>
              </a:rPr>
              <a:t>XML</a:t>
            </a:r>
            <a:r>
              <a:rPr lang="zh-CN" altLang="en-US" sz="2000" dirty="0">
                <a:latin typeface="+mj-ea"/>
                <a:ea typeface="+mj-ea"/>
              </a:rPr>
              <a:t>数据来看一下。</a:t>
            </a:r>
            <a:endParaRPr lang="en-US" altLang="zh-CN" sz="2000" dirty="0" smtClean="0">
              <a:latin typeface="+mj-ea"/>
              <a:ea typeface="+mj-ea"/>
            </a:endParaRP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fld id="{5EFE8825-E5D1-48A4-BCA2-B0BC6DA172E2}" type="slidenum">
              <a:rPr lang="zh-CN" altLang="en-US" sz="1200" b="0" smtClean="0">
                <a:latin typeface="Arial" charset="0"/>
                <a:ea typeface="宋体" pitchFamily="2" charset="-122"/>
                <a:cs typeface="楷体" pitchFamily="49" charset="-122"/>
              </a:rPr>
              <a:pPr/>
              <a:t>9</a:t>
            </a:fld>
            <a:endParaRPr lang="en-US" altLang="zh-CN" sz="1200" b="0" smtClean="0">
              <a:latin typeface="Arial" charset="0"/>
              <a:ea typeface="宋体" pitchFamily="2" charset="-122"/>
              <a:cs typeface="楷体" pitchFamily="49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2286000"/>
            <a:ext cx="7067550" cy="1143000"/>
          </a:xfrm>
        </p:spPr>
        <p:txBody>
          <a:bodyPr/>
          <a:lstStyle>
            <a:lvl1pPr>
              <a:defRPr sz="4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6096000"/>
            <a:ext cx="3352800" cy="609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单击此处编辑作者名称</a:t>
            </a:r>
          </a:p>
        </p:txBody>
      </p:sp>
    </p:spTree>
    <p:extLst>
      <p:ext uri="{BB962C8B-B14F-4D97-AF65-F5344CB8AC3E}">
        <p14:creationId xmlns:p14="http://schemas.microsoft.com/office/powerpoint/2010/main" xmlns="" val="417821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763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75375" y="76200"/>
            <a:ext cx="2054225" cy="5029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938" y="76200"/>
            <a:ext cx="6015037" cy="5029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9523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67910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42401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6957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33900" y="1600200"/>
            <a:ext cx="36957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0582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7571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083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486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4867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400044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 cstate="print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-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938" y="76200"/>
            <a:ext cx="60118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5438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9" name="Picture 5" descr="定稿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12088" y="6296025"/>
            <a:ext cx="117951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32" r:id="rId1"/>
    <p:sldLayoutId id="2147484633" r:id="rId2"/>
    <p:sldLayoutId id="2147484634" r:id="rId3"/>
    <p:sldLayoutId id="2147484635" r:id="rId4"/>
    <p:sldLayoutId id="2147484636" r:id="rId5"/>
    <p:sldLayoutId id="2147484637" r:id="rId6"/>
    <p:sldLayoutId id="2147484638" r:id="rId7"/>
    <p:sldLayoutId id="2147484639" r:id="rId8"/>
    <p:sldLayoutId id="2147484640" r:id="rId9"/>
    <p:sldLayoutId id="2147484641" r:id="rId10"/>
    <p:sldLayoutId id="214748464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宋体" pitchFamily="2" charset="-122"/>
        </a:defRPr>
      </a:lvl9pPr>
    </p:titleStyle>
    <p:bodyStyle>
      <a:lvl1pPr marL="261938" indent="-261938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900113" indent="-357188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 b="1">
          <a:solidFill>
            <a:schemeClr val="tx1"/>
          </a:solidFill>
          <a:latin typeface="+mn-lt"/>
          <a:ea typeface="+mn-ea"/>
        </a:defRPr>
      </a:lvl2pPr>
      <a:lvl3pPr marL="1436688" indent="-357188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 b="1">
          <a:solidFill>
            <a:schemeClr val="tx1"/>
          </a:solidFill>
          <a:latin typeface="+mn-lt"/>
          <a:ea typeface="+mn-ea"/>
        </a:defRPr>
      </a:lvl3pPr>
      <a:lvl4pPr marL="1973263" indent="-357188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 b="1">
          <a:solidFill>
            <a:schemeClr val="tx1"/>
          </a:solidFill>
          <a:latin typeface="+mn-lt"/>
          <a:ea typeface="+mn-ea"/>
        </a:defRPr>
      </a:lvl4pPr>
      <a:lvl5pPr marL="2513013" indent="-277813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 b="1">
          <a:solidFill>
            <a:schemeClr val="tx1"/>
          </a:solidFill>
          <a:latin typeface="+mn-lt"/>
          <a:ea typeface="+mn-ea"/>
        </a:defRPr>
      </a:lvl5pPr>
      <a:lvl6pPr marL="2970213" indent="-277813" algn="l" rtl="0" fontAlgn="base">
        <a:spcBef>
          <a:spcPct val="20000"/>
        </a:spcBef>
        <a:spcAft>
          <a:spcPct val="0"/>
        </a:spcAft>
        <a:buBlip>
          <a:blip r:embed="rId16"/>
        </a:buBlip>
        <a:defRPr sz="2000" b="1">
          <a:solidFill>
            <a:schemeClr val="tx1"/>
          </a:solidFill>
          <a:latin typeface="+mn-lt"/>
          <a:ea typeface="+mn-ea"/>
        </a:defRPr>
      </a:lvl6pPr>
      <a:lvl7pPr marL="3427413" indent="-277813" algn="l" rtl="0" fontAlgn="base">
        <a:spcBef>
          <a:spcPct val="20000"/>
        </a:spcBef>
        <a:spcAft>
          <a:spcPct val="0"/>
        </a:spcAft>
        <a:buBlip>
          <a:blip r:embed="rId16"/>
        </a:buBlip>
        <a:defRPr sz="2000" b="1">
          <a:solidFill>
            <a:schemeClr val="tx1"/>
          </a:solidFill>
          <a:latin typeface="+mn-lt"/>
          <a:ea typeface="+mn-ea"/>
        </a:defRPr>
      </a:lvl7pPr>
      <a:lvl8pPr marL="3884613" indent="-277813" algn="l" rtl="0" fontAlgn="base">
        <a:spcBef>
          <a:spcPct val="20000"/>
        </a:spcBef>
        <a:spcAft>
          <a:spcPct val="0"/>
        </a:spcAft>
        <a:buBlip>
          <a:blip r:embed="rId16"/>
        </a:buBlip>
        <a:defRPr sz="2000" b="1">
          <a:solidFill>
            <a:schemeClr val="tx1"/>
          </a:solidFill>
          <a:latin typeface="+mn-lt"/>
          <a:ea typeface="+mn-ea"/>
        </a:defRPr>
      </a:lvl8pPr>
      <a:lvl9pPr marL="4341813" indent="-277813" algn="l" rtl="0" fontAlgn="base">
        <a:spcBef>
          <a:spcPct val="20000"/>
        </a:spcBef>
        <a:spcAft>
          <a:spcPct val="0"/>
        </a:spcAft>
        <a:buBlip>
          <a:blip r:embed="rId16"/>
        </a:buBlip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chart" Target="../charts/chart1.xml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5.xml"/><Relationship Id="rId3" Type="http://schemas.openxmlformats.org/officeDocument/2006/relationships/image" Target="../media/image15.gif"/><Relationship Id="rId7" Type="http://schemas.openxmlformats.org/officeDocument/2006/relationships/diagramQuickStyle" Target="../diagrams/quickStyle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5.xml"/><Relationship Id="rId5" Type="http://schemas.openxmlformats.org/officeDocument/2006/relationships/diagramData" Target="../diagrams/data15.xml"/><Relationship Id="rId4" Type="http://schemas.openxmlformats.org/officeDocument/2006/relationships/image" Target="../media/image16.jpeg"/><Relationship Id="rId9" Type="http://schemas.microsoft.com/office/2007/relationships/diagramDrawing" Target="../diagrams/drawing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image" Target="../media/image8.jpeg"/><Relationship Id="rId7" Type="http://schemas.openxmlformats.org/officeDocument/2006/relationships/diagramData" Target="../diagrams/data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microsoft.com/office/2007/relationships/diagramDrawing" Target="../diagrams/drawing16.xml"/><Relationship Id="rId5" Type="http://schemas.openxmlformats.org/officeDocument/2006/relationships/image" Target="../media/image18.png"/><Relationship Id="rId10" Type="http://schemas.openxmlformats.org/officeDocument/2006/relationships/diagramColors" Target="../diagrams/colors16.xml"/><Relationship Id="rId4" Type="http://schemas.openxmlformats.org/officeDocument/2006/relationships/image" Target="../media/image17.png"/><Relationship Id="rId9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chart" Target="../charts/chart2.xml"/><Relationship Id="rId7" Type="http://schemas.openxmlformats.org/officeDocument/2006/relationships/diagramColors" Target="../diagrams/colors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slideLayout" Target="../slideLayouts/slideLayout2.xml"/><Relationship Id="rId7" Type="http://schemas.openxmlformats.org/officeDocument/2006/relationships/diagramData" Target="../diagrams/data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11" Type="http://schemas.microsoft.com/office/2007/relationships/diagramDrawing" Target="../diagrams/drawing1.xml"/><Relationship Id="rId5" Type="http://schemas.openxmlformats.org/officeDocument/2006/relationships/image" Target="../media/image6.jpeg"/><Relationship Id="rId10" Type="http://schemas.openxmlformats.org/officeDocument/2006/relationships/diagramColors" Target="../diagrams/colors1.xml"/><Relationship Id="rId4" Type="http://schemas.openxmlformats.org/officeDocument/2006/relationships/notesSlide" Target="../notesSlides/notesSlide3.xml"/><Relationship Id="rId9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9.xml"/><Relationship Id="rId3" Type="http://schemas.openxmlformats.org/officeDocument/2006/relationships/hyperlink" Target="http://km.oa.com/group/19907/articles/show/150522" TargetMode="External"/><Relationship Id="rId7" Type="http://schemas.openxmlformats.org/officeDocument/2006/relationships/diagramData" Target="../diagrams/data29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m.oa.com/articles/show/190425" TargetMode="External"/><Relationship Id="rId11" Type="http://schemas.microsoft.com/office/2007/relationships/diagramDrawing" Target="../diagrams/drawing29.xml"/><Relationship Id="rId5" Type="http://schemas.openxmlformats.org/officeDocument/2006/relationships/hyperlink" Target="http://km.oa.com/group/19907/articles/show/175507" TargetMode="External"/><Relationship Id="rId10" Type="http://schemas.openxmlformats.org/officeDocument/2006/relationships/diagramColors" Target="../diagrams/colors29.xml"/><Relationship Id="rId4" Type="http://schemas.openxmlformats.org/officeDocument/2006/relationships/hyperlink" Target="http://km.oa.com/articles/show/190424" TargetMode="External"/><Relationship Id="rId9" Type="http://schemas.openxmlformats.org/officeDocument/2006/relationships/diagramQuickStyle" Target="../diagrams/quickStyle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589088" y="2094080"/>
            <a:ext cx="5965825" cy="1859868"/>
          </a:xfrm>
          <a:noFill/>
        </p:spPr>
        <p:txBody>
          <a:bodyPr anchor="t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前台开发通道面试陈述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Verdana" pitchFamily="34" charset="0"/>
              </a:rPr>
              <a:t> chaofanwang</a:t>
            </a:r>
            <a:r>
              <a:rPr lang="zh-CN" altLang="en-US" sz="2000" dirty="0" smtClean="0">
                <a:latin typeface="Verdana" pitchFamily="34" charset="0"/>
                <a:ea typeface="微软雅黑" pitchFamily="34" charset="-122"/>
                <a:cs typeface="Verdana" pitchFamily="34" charset="0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 smtClean="0">
                <a:latin typeface="Verdana" pitchFamily="34" charset="0"/>
                <a:ea typeface="微软雅黑" pitchFamily="34" charset="-122"/>
                <a:cs typeface="Verdana" pitchFamily="34" charset="0"/>
              </a:rPr>
              <a:t>王超范</a:t>
            </a:r>
            <a:r>
              <a:rPr lang="en-US" altLang="zh-CN" sz="2000" dirty="0" smtClean="0">
                <a:latin typeface="Verdana" pitchFamily="34" charset="0"/>
              </a:rPr>
              <a:t>)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dirty="0" smtClean="0">
                <a:latin typeface="Verdana" pitchFamily="34" charset="0"/>
              </a:rPr>
              <a:t>2014-2-17</a:t>
            </a:r>
            <a:endParaRPr lang="zh-CN" altLang="en-US" sz="1800" dirty="0" smtClean="0">
              <a:latin typeface="Verdana" pitchFamily="34" charset="0"/>
              <a:ea typeface="微软雅黑" pitchFamily="34" charset="-122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795713" y="3208338"/>
            <a:ext cx="37925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 eaLnBrk="1" hangingPunct="1">
              <a:lnSpc>
                <a:spcPct val="125000"/>
              </a:lnSpc>
            </a:pP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15900"/>
            <a:ext cx="6011863" cy="8382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Asset Pipeline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50"/>
          <p:cNvGrpSpPr>
            <a:grpSpLocks/>
          </p:cNvGrpSpPr>
          <p:nvPr/>
        </p:nvGrpSpPr>
        <p:grpSpPr bwMode="auto">
          <a:xfrm>
            <a:off x="1691848" y="2359281"/>
            <a:ext cx="5334000" cy="2398713"/>
            <a:chOff x="1341120" y="1274445"/>
            <a:chExt cx="5335270" cy="2399030"/>
          </a:xfrm>
        </p:grpSpPr>
        <p:sp>
          <p:nvSpPr>
            <p:cNvPr id="17" name="Rounded Rectangle 15"/>
            <p:cNvSpPr>
              <a:spLocks noChangeArrowheads="1"/>
            </p:cNvSpPr>
            <p:nvPr/>
          </p:nvSpPr>
          <p:spPr bwMode="auto">
            <a:xfrm>
              <a:off x="1341120" y="1274445"/>
              <a:ext cx="3672762" cy="2399030"/>
            </a:xfrm>
            <a:prstGeom prst="roundRect">
              <a:avLst>
                <a:gd name="adj" fmla="val 5420"/>
              </a:avLst>
            </a:prstGeom>
            <a:solidFill>
              <a:srgbClr val="92D050"/>
            </a:solidFill>
            <a:ln w="9525">
              <a:solidFill>
                <a:srgbClr val="262626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pPr algn="ctr" defTabSz="801688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400" kern="0" noProof="1">
                  <a:solidFill>
                    <a:srgbClr val="FFFFFF"/>
                  </a:solidFill>
                  <a:latin typeface="Calibri" pitchFamily="-65" charset="0"/>
                  <a:ea typeface="华文细黑" pitchFamily="2" charset="-122"/>
                  <a:cs typeface="Arial" charset="0"/>
                </a:rPr>
                <a:t>数据转换器</a:t>
              </a:r>
              <a:endParaRPr lang="en-US" sz="1400" kern="0" noProof="1">
                <a:solidFill>
                  <a:srgbClr val="FFFFFF"/>
                </a:solidFill>
                <a:latin typeface="Calibri" pitchFamily="-65" charset="0"/>
                <a:ea typeface="华文细黑" pitchFamily="2" charset="-122"/>
                <a:cs typeface="Arial" charset="0"/>
              </a:endParaRPr>
            </a:p>
          </p:txBody>
        </p:sp>
        <p:sp>
          <p:nvSpPr>
            <p:cNvPr id="19" name="Rounded Rectangle 8"/>
            <p:cNvSpPr>
              <a:spLocks noChangeArrowheads="1"/>
            </p:cNvSpPr>
            <p:nvPr/>
          </p:nvSpPr>
          <p:spPr bwMode="auto">
            <a:xfrm>
              <a:off x="5348924" y="3190811"/>
              <a:ext cx="1327466" cy="273086"/>
            </a:xfrm>
            <a:prstGeom prst="roundRect">
              <a:avLst>
                <a:gd name="adj" fmla="val 10995"/>
              </a:avLst>
            </a:prstGeom>
            <a:solidFill>
              <a:srgbClr val="92D050"/>
            </a:solidFill>
            <a:ln w="9525">
              <a:solidFill>
                <a:srgbClr val="262626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801688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zh-CN" sz="1200" kern="0" noProof="1">
                  <a:solidFill>
                    <a:srgbClr val="FFFFFF"/>
                  </a:solidFill>
                  <a:latin typeface="Calibri" pitchFamily="-65" charset="0"/>
                  <a:ea typeface="华文细黑" pitchFamily="2" charset="-122"/>
                  <a:cs typeface="Arial" charset="0"/>
                </a:rPr>
                <a:t>XML</a:t>
              </a:r>
              <a:r>
                <a:rPr lang="zh-CN" altLang="en-US" sz="1200" kern="0" noProof="1">
                  <a:solidFill>
                    <a:srgbClr val="FFFFFF"/>
                  </a:solidFill>
                  <a:latin typeface="Calibri" pitchFamily="-65" charset="0"/>
                  <a:ea typeface="华文细黑" pitchFamily="2" charset="-122"/>
                  <a:cs typeface="Arial" charset="0"/>
                </a:rPr>
                <a:t>逻辑数据</a:t>
              </a:r>
              <a:endParaRPr lang="en-US" sz="1200" kern="0" noProof="1">
                <a:solidFill>
                  <a:srgbClr val="FFFFFF"/>
                </a:solidFill>
                <a:latin typeface="Calibri" pitchFamily="-65" charset="0"/>
                <a:ea typeface="华文细黑" pitchFamily="2" charset="-122"/>
                <a:cs typeface="Arial" charset="0"/>
              </a:endParaRPr>
            </a:p>
          </p:txBody>
        </p:sp>
        <p:sp>
          <p:nvSpPr>
            <p:cNvPr id="20" name="Rounded Rectangle 8"/>
            <p:cNvSpPr>
              <a:spLocks noChangeArrowheads="1"/>
            </p:cNvSpPr>
            <p:nvPr/>
          </p:nvSpPr>
          <p:spPr bwMode="auto">
            <a:xfrm>
              <a:off x="5348924" y="1720592"/>
              <a:ext cx="1327466" cy="273086"/>
            </a:xfrm>
            <a:prstGeom prst="roundRect">
              <a:avLst>
                <a:gd name="adj" fmla="val 10995"/>
              </a:avLst>
            </a:prstGeom>
            <a:solidFill>
              <a:srgbClr val="92D050"/>
            </a:solidFill>
            <a:ln w="9525">
              <a:solidFill>
                <a:srgbClr val="262626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801688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zh-CN" sz="1200" kern="0" noProof="1">
                  <a:solidFill>
                    <a:srgbClr val="FFFFFF"/>
                  </a:solidFill>
                  <a:latin typeface="Calibri" pitchFamily="-65" charset="0"/>
                  <a:ea typeface="华文细黑" pitchFamily="2" charset="-122"/>
                  <a:cs typeface="Arial" charset="0"/>
                </a:rPr>
                <a:t>Excel</a:t>
              </a:r>
              <a:r>
                <a:rPr lang="zh-CN" altLang="en-US" sz="1200" kern="0" noProof="1">
                  <a:solidFill>
                    <a:srgbClr val="FFFFFF"/>
                  </a:solidFill>
                  <a:latin typeface="Calibri" pitchFamily="-65" charset="0"/>
                  <a:ea typeface="华文细黑" pitchFamily="2" charset="-122"/>
                  <a:cs typeface="Arial" charset="0"/>
                </a:rPr>
                <a:t>逻辑数据</a:t>
              </a:r>
              <a:endParaRPr lang="en-US" sz="1200" kern="0" noProof="1">
                <a:solidFill>
                  <a:srgbClr val="FFFFFF"/>
                </a:solidFill>
                <a:latin typeface="Calibri" pitchFamily="-65" charset="0"/>
                <a:ea typeface="华文细黑" pitchFamily="2" charset="-122"/>
                <a:cs typeface="Arial" charset="0"/>
              </a:endParaRPr>
            </a:p>
          </p:txBody>
        </p:sp>
        <p:sp>
          <p:nvSpPr>
            <p:cNvPr id="23" name="Rounded Rectangle 8"/>
            <p:cNvSpPr>
              <a:spLocks noChangeArrowheads="1"/>
            </p:cNvSpPr>
            <p:nvPr/>
          </p:nvSpPr>
          <p:spPr bwMode="auto">
            <a:xfrm>
              <a:off x="1571363" y="1704715"/>
              <a:ext cx="1583114" cy="273086"/>
            </a:xfrm>
            <a:prstGeom prst="roundRect">
              <a:avLst>
                <a:gd name="adj" fmla="val 10995"/>
              </a:avLst>
            </a:prstGeom>
            <a:solidFill>
              <a:srgbClr val="92D050"/>
            </a:solidFill>
            <a:ln w="9525">
              <a:solidFill>
                <a:srgbClr val="262626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801688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200" kern="0" noProof="1">
                  <a:solidFill>
                    <a:srgbClr val="FFFFFF"/>
                  </a:solidFill>
                  <a:latin typeface="Calibri" pitchFamily="-65" charset="0"/>
                  <a:ea typeface="华文细黑" pitchFamily="2" charset="-122"/>
                  <a:cs typeface="Arial" charset="0"/>
                </a:rPr>
                <a:t>恢复</a:t>
              </a:r>
              <a:r>
                <a:rPr lang="en-US" altLang="zh-CN" sz="1200" kern="0" noProof="1">
                  <a:solidFill>
                    <a:srgbClr val="FFFFFF"/>
                  </a:solidFill>
                  <a:latin typeface="Calibri" pitchFamily="-65" charset="0"/>
                  <a:ea typeface="华文细黑" pitchFamily="2" charset="-122"/>
                  <a:cs typeface="Arial" charset="0"/>
                </a:rPr>
                <a:t>XML</a:t>
              </a:r>
              <a:r>
                <a:rPr lang="zh-CN" altLang="en-US" sz="1200" kern="0" noProof="1">
                  <a:solidFill>
                    <a:srgbClr val="FFFFFF"/>
                  </a:solidFill>
                  <a:latin typeface="Calibri" pitchFamily="-65" charset="0"/>
                  <a:ea typeface="华文细黑" pitchFamily="2" charset="-122"/>
                  <a:cs typeface="Arial" charset="0"/>
                </a:rPr>
                <a:t>结构信息</a:t>
              </a:r>
              <a:endParaRPr lang="en-US" sz="1200" kern="0" noProof="1">
                <a:solidFill>
                  <a:srgbClr val="FFFFFF"/>
                </a:solidFill>
                <a:latin typeface="Calibri" pitchFamily="-65" charset="0"/>
                <a:ea typeface="华文细黑" pitchFamily="2" charset="-122"/>
                <a:cs typeface="Arial" charset="0"/>
              </a:endParaRPr>
            </a:p>
          </p:txBody>
        </p:sp>
        <p:sp>
          <p:nvSpPr>
            <p:cNvPr id="25" name="Rounded Rectangle 8"/>
            <p:cNvSpPr>
              <a:spLocks noChangeArrowheads="1"/>
            </p:cNvSpPr>
            <p:nvPr/>
          </p:nvSpPr>
          <p:spPr bwMode="auto">
            <a:xfrm>
              <a:off x="1571363" y="2074651"/>
              <a:ext cx="1583114" cy="273086"/>
            </a:xfrm>
            <a:prstGeom prst="roundRect">
              <a:avLst>
                <a:gd name="adj" fmla="val 10995"/>
              </a:avLst>
            </a:prstGeom>
            <a:solidFill>
              <a:srgbClr val="92D050"/>
            </a:solidFill>
            <a:ln w="9525">
              <a:solidFill>
                <a:srgbClr val="262626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801688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zh-CN" sz="1200" kern="0" noProof="1">
                  <a:solidFill>
                    <a:srgbClr val="FFFFFF"/>
                  </a:solidFill>
                  <a:latin typeface="Calibri" pitchFamily="-65" charset="0"/>
                  <a:ea typeface="华文细黑" pitchFamily="2" charset="-122"/>
                  <a:cs typeface="Arial" charset="0"/>
                </a:rPr>
                <a:t>StringId</a:t>
              </a:r>
              <a:r>
                <a:rPr lang="zh-CN" altLang="en-US" sz="1200" kern="0" noProof="1">
                  <a:solidFill>
                    <a:srgbClr val="FFFFFF"/>
                  </a:solidFill>
                  <a:latin typeface="Calibri" pitchFamily="-65" charset="0"/>
                  <a:ea typeface="华文细黑" pitchFamily="2" charset="-122"/>
                  <a:cs typeface="Arial" charset="0"/>
                </a:rPr>
                <a:t>解析</a:t>
              </a:r>
              <a:endParaRPr lang="en-US" sz="1200" kern="0" noProof="1">
                <a:solidFill>
                  <a:srgbClr val="FFFFFF"/>
                </a:solidFill>
                <a:latin typeface="Calibri" pitchFamily="-65" charset="0"/>
                <a:ea typeface="华文细黑" pitchFamily="2" charset="-122"/>
                <a:cs typeface="Arial" charset="0"/>
              </a:endParaRPr>
            </a:p>
          </p:txBody>
        </p:sp>
        <p:sp>
          <p:nvSpPr>
            <p:cNvPr id="26" name="Rounded Rectangle 8"/>
            <p:cNvSpPr>
              <a:spLocks noChangeArrowheads="1"/>
            </p:cNvSpPr>
            <p:nvPr/>
          </p:nvSpPr>
          <p:spPr bwMode="auto">
            <a:xfrm>
              <a:off x="1571363" y="2444588"/>
              <a:ext cx="1583114" cy="273086"/>
            </a:xfrm>
            <a:prstGeom prst="roundRect">
              <a:avLst>
                <a:gd name="adj" fmla="val 10995"/>
              </a:avLst>
            </a:prstGeom>
            <a:solidFill>
              <a:srgbClr val="92D050"/>
            </a:solidFill>
            <a:ln w="9525">
              <a:solidFill>
                <a:srgbClr val="262626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801688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200" kern="0" noProof="1">
                  <a:solidFill>
                    <a:srgbClr val="FFFFFF"/>
                  </a:solidFill>
                  <a:latin typeface="Calibri" pitchFamily="-65" charset="0"/>
                  <a:ea typeface="华文细黑" pitchFamily="2" charset="-122"/>
                  <a:cs typeface="Arial" charset="0"/>
                </a:rPr>
                <a:t>脚本解析</a:t>
              </a:r>
              <a:r>
                <a:rPr lang="en-US" altLang="zh-CN" sz="1200" kern="0" noProof="1">
                  <a:solidFill>
                    <a:srgbClr val="FFFFFF"/>
                  </a:solidFill>
                  <a:latin typeface="Calibri" pitchFamily="-65" charset="0"/>
                  <a:ea typeface="华文细黑" pitchFamily="2" charset="-122"/>
                  <a:cs typeface="Arial" charset="0"/>
                </a:rPr>
                <a:t>/</a:t>
              </a:r>
              <a:r>
                <a:rPr lang="zh-CN" altLang="en-US" sz="1200" kern="0" noProof="1">
                  <a:solidFill>
                    <a:srgbClr val="FFFFFF"/>
                  </a:solidFill>
                  <a:latin typeface="Calibri" pitchFamily="-65" charset="0"/>
                  <a:ea typeface="华文细黑" pitchFamily="2" charset="-122"/>
                  <a:cs typeface="Arial" charset="0"/>
                </a:rPr>
                <a:t>校验</a:t>
              </a:r>
              <a:r>
                <a:rPr lang="en-US" altLang="zh-CN" sz="1200" kern="0" noProof="1">
                  <a:solidFill>
                    <a:srgbClr val="FFFFFF"/>
                  </a:solidFill>
                  <a:latin typeface="Calibri" pitchFamily="-65" charset="0"/>
                  <a:ea typeface="华文细黑" pitchFamily="2" charset="-122"/>
                  <a:cs typeface="Arial" charset="0"/>
                </a:rPr>
                <a:t>/</a:t>
              </a:r>
              <a:r>
                <a:rPr lang="zh-CN" altLang="en-US" sz="1200" kern="0" noProof="1">
                  <a:solidFill>
                    <a:srgbClr val="FFFFFF"/>
                  </a:solidFill>
                  <a:latin typeface="Calibri" pitchFamily="-65" charset="0"/>
                  <a:ea typeface="华文细黑" pitchFamily="2" charset="-122"/>
                  <a:cs typeface="Arial" charset="0"/>
                </a:rPr>
                <a:t>编译</a:t>
              </a:r>
              <a:endParaRPr lang="en-US" sz="1200" kern="0" noProof="1">
                <a:solidFill>
                  <a:srgbClr val="FFFFFF"/>
                </a:solidFill>
                <a:latin typeface="Calibri" pitchFamily="-65" charset="0"/>
                <a:ea typeface="华文细黑" pitchFamily="2" charset="-122"/>
                <a:cs typeface="Arial" charset="0"/>
              </a:endParaRPr>
            </a:p>
          </p:txBody>
        </p:sp>
        <p:sp>
          <p:nvSpPr>
            <p:cNvPr id="28" name="Rounded Rectangle 8"/>
            <p:cNvSpPr>
              <a:spLocks noChangeArrowheads="1"/>
            </p:cNvSpPr>
            <p:nvPr/>
          </p:nvSpPr>
          <p:spPr bwMode="auto">
            <a:xfrm>
              <a:off x="1571363" y="3182872"/>
              <a:ext cx="1583114" cy="273086"/>
            </a:xfrm>
            <a:prstGeom prst="roundRect">
              <a:avLst>
                <a:gd name="adj" fmla="val 10995"/>
              </a:avLst>
            </a:prstGeom>
            <a:solidFill>
              <a:srgbClr val="92D050"/>
            </a:solidFill>
            <a:ln w="9525">
              <a:solidFill>
                <a:srgbClr val="262626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801688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zh-CN" sz="1200" kern="0" noProof="1">
                  <a:solidFill>
                    <a:srgbClr val="FFFFFF"/>
                  </a:solidFill>
                  <a:latin typeface="Calibri" pitchFamily="-65" charset="0"/>
                  <a:ea typeface="华文细黑" pitchFamily="2" charset="-122"/>
                  <a:cs typeface="Arial" charset="0"/>
                </a:rPr>
                <a:t>XML</a:t>
              </a:r>
              <a:r>
                <a:rPr lang="zh-CN" altLang="en-US" sz="1200" kern="0" noProof="1">
                  <a:solidFill>
                    <a:srgbClr val="FFFFFF"/>
                  </a:solidFill>
                  <a:latin typeface="Calibri" pitchFamily="-65" charset="0"/>
                  <a:ea typeface="华文细黑" pitchFamily="2" charset="-122"/>
                  <a:cs typeface="Arial" charset="0"/>
                </a:rPr>
                <a:t>序列化</a:t>
              </a:r>
              <a:endParaRPr lang="en-US" altLang="zh-CN" sz="1200" kern="0" noProof="1">
                <a:solidFill>
                  <a:srgbClr val="FFFFFF"/>
                </a:solidFill>
                <a:latin typeface="Calibri" pitchFamily="-65" charset="0"/>
                <a:ea typeface="华文细黑" pitchFamily="2" charset="-122"/>
                <a:cs typeface="Arial" charset="0"/>
              </a:endParaRPr>
            </a:p>
          </p:txBody>
        </p:sp>
        <p:sp>
          <p:nvSpPr>
            <p:cNvPr id="29" name="Rounded Rectangle 8"/>
            <p:cNvSpPr>
              <a:spLocks noChangeArrowheads="1"/>
            </p:cNvSpPr>
            <p:nvPr/>
          </p:nvSpPr>
          <p:spPr bwMode="auto">
            <a:xfrm>
              <a:off x="1571363" y="2812936"/>
              <a:ext cx="1583114" cy="273086"/>
            </a:xfrm>
            <a:prstGeom prst="roundRect">
              <a:avLst>
                <a:gd name="adj" fmla="val 10995"/>
              </a:avLst>
            </a:prstGeom>
            <a:solidFill>
              <a:srgbClr val="92D050"/>
            </a:solidFill>
            <a:ln w="9525">
              <a:solidFill>
                <a:srgbClr val="262626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801688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200" kern="0" noProof="1">
                  <a:solidFill>
                    <a:srgbClr val="FFFFFF"/>
                  </a:solidFill>
                  <a:latin typeface="Calibri" pitchFamily="-65" charset="0"/>
                  <a:ea typeface="华文细黑" pitchFamily="2" charset="-122"/>
                  <a:cs typeface="Arial" charset="0"/>
                </a:rPr>
                <a:t>保存</a:t>
              </a:r>
              <a:r>
                <a:rPr lang="en-US" altLang="zh-CN" sz="1200" kern="0" noProof="1">
                  <a:solidFill>
                    <a:srgbClr val="FFFFFF"/>
                  </a:solidFill>
                  <a:latin typeface="Calibri" pitchFamily="-65" charset="0"/>
                  <a:ea typeface="华文细黑" pitchFamily="2" charset="-122"/>
                  <a:cs typeface="Arial" charset="0"/>
                </a:rPr>
                <a:t>Excel</a:t>
              </a:r>
              <a:r>
                <a:rPr lang="zh-CN" altLang="en-US" sz="1200" kern="0" noProof="1">
                  <a:solidFill>
                    <a:srgbClr val="FFFFFF"/>
                  </a:solidFill>
                  <a:latin typeface="Calibri" pitchFamily="-65" charset="0"/>
                  <a:ea typeface="华文细黑" pitchFamily="2" charset="-122"/>
                  <a:cs typeface="Arial" charset="0"/>
                </a:rPr>
                <a:t>附加数据</a:t>
              </a:r>
              <a:endParaRPr lang="en-US" altLang="zh-CN" sz="1200" kern="0" noProof="1">
                <a:solidFill>
                  <a:srgbClr val="FFFFFF"/>
                </a:solidFill>
                <a:latin typeface="Calibri" pitchFamily="-65" charset="0"/>
                <a:ea typeface="华文细黑" pitchFamily="2" charset="-122"/>
                <a:cs typeface="Arial" charset="0"/>
              </a:endParaRPr>
            </a:p>
          </p:txBody>
        </p:sp>
        <p:sp>
          <p:nvSpPr>
            <p:cNvPr id="30" name="Rounded Rectangle 8"/>
            <p:cNvSpPr>
              <a:spLocks noChangeArrowheads="1"/>
            </p:cNvSpPr>
            <p:nvPr/>
          </p:nvSpPr>
          <p:spPr bwMode="auto">
            <a:xfrm>
              <a:off x="3208465" y="1704715"/>
              <a:ext cx="1584702" cy="273086"/>
            </a:xfrm>
            <a:prstGeom prst="roundRect">
              <a:avLst>
                <a:gd name="adj" fmla="val 10995"/>
              </a:avLst>
            </a:prstGeom>
            <a:solidFill>
              <a:srgbClr val="92D050"/>
            </a:solidFill>
            <a:ln w="9525">
              <a:solidFill>
                <a:srgbClr val="262626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801688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zh-CN" sz="1200" kern="0" noProof="1">
                  <a:solidFill>
                    <a:srgbClr val="FFFFFF"/>
                  </a:solidFill>
                  <a:latin typeface="Calibri" pitchFamily="-65" charset="0"/>
                  <a:ea typeface="华文细黑" pitchFamily="2" charset="-122"/>
                  <a:cs typeface="Arial" charset="0"/>
                </a:rPr>
                <a:t>Excel</a:t>
              </a:r>
              <a:r>
                <a:rPr lang="zh-CN" altLang="en-US" sz="1200" kern="0" noProof="1">
                  <a:solidFill>
                    <a:srgbClr val="FFFFFF"/>
                  </a:solidFill>
                  <a:latin typeface="Calibri" pitchFamily="-65" charset="0"/>
                  <a:ea typeface="华文细黑" pitchFamily="2" charset="-122"/>
                  <a:cs typeface="Arial" charset="0"/>
                </a:rPr>
                <a:t>序列化</a:t>
              </a:r>
              <a:endParaRPr lang="en-US" sz="1200" kern="0" noProof="1">
                <a:solidFill>
                  <a:srgbClr val="FFFFFF"/>
                </a:solidFill>
                <a:latin typeface="Calibri" pitchFamily="-65" charset="0"/>
                <a:ea typeface="华文细黑" pitchFamily="2" charset="-122"/>
                <a:cs typeface="Arial" charset="0"/>
              </a:endParaRPr>
            </a:p>
          </p:txBody>
        </p:sp>
        <p:sp>
          <p:nvSpPr>
            <p:cNvPr id="31" name="Rounded Rectangle 8"/>
            <p:cNvSpPr>
              <a:spLocks noChangeArrowheads="1"/>
            </p:cNvSpPr>
            <p:nvPr/>
          </p:nvSpPr>
          <p:spPr bwMode="auto">
            <a:xfrm>
              <a:off x="3208465" y="2074651"/>
              <a:ext cx="1584702" cy="273086"/>
            </a:xfrm>
            <a:prstGeom prst="roundRect">
              <a:avLst>
                <a:gd name="adj" fmla="val 10995"/>
              </a:avLst>
            </a:prstGeom>
            <a:solidFill>
              <a:srgbClr val="92D050"/>
            </a:solidFill>
            <a:ln w="9525">
              <a:solidFill>
                <a:srgbClr val="262626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801688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200" kern="0" noProof="1">
                  <a:solidFill>
                    <a:srgbClr val="FFFFFF"/>
                  </a:solidFill>
                  <a:latin typeface="Calibri" pitchFamily="-65" charset="0"/>
                  <a:ea typeface="华文细黑" pitchFamily="2" charset="-122"/>
                  <a:cs typeface="Arial" charset="0"/>
                </a:rPr>
                <a:t>恢复附加数据</a:t>
              </a:r>
              <a:endParaRPr lang="en-US" sz="1200" kern="0" noProof="1">
                <a:solidFill>
                  <a:srgbClr val="FFFFFF"/>
                </a:solidFill>
                <a:latin typeface="Calibri" pitchFamily="-65" charset="0"/>
                <a:ea typeface="华文细黑" pitchFamily="2" charset="-122"/>
                <a:cs typeface="Arial" charset="0"/>
              </a:endParaRPr>
            </a:p>
          </p:txBody>
        </p:sp>
        <p:sp>
          <p:nvSpPr>
            <p:cNvPr id="32" name="Rounded Rectangle 8"/>
            <p:cNvSpPr>
              <a:spLocks noChangeArrowheads="1"/>
            </p:cNvSpPr>
            <p:nvPr/>
          </p:nvSpPr>
          <p:spPr bwMode="auto">
            <a:xfrm>
              <a:off x="3208465" y="2444588"/>
              <a:ext cx="1584702" cy="273086"/>
            </a:xfrm>
            <a:prstGeom prst="roundRect">
              <a:avLst>
                <a:gd name="adj" fmla="val 10995"/>
              </a:avLst>
            </a:prstGeom>
            <a:solidFill>
              <a:srgbClr val="92D050"/>
            </a:solidFill>
            <a:ln w="9525">
              <a:solidFill>
                <a:srgbClr val="262626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801688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200" kern="0" noProof="1">
                  <a:solidFill>
                    <a:srgbClr val="FFFFFF"/>
                  </a:solidFill>
                  <a:latin typeface="Calibri" pitchFamily="-65" charset="0"/>
                  <a:ea typeface="华文细黑" pitchFamily="2" charset="-122"/>
                  <a:cs typeface="Arial" charset="0"/>
                </a:rPr>
                <a:t>填充单元数据</a:t>
              </a:r>
              <a:endParaRPr lang="en-US" sz="1200" kern="0" noProof="1">
                <a:solidFill>
                  <a:srgbClr val="FFFFFF"/>
                </a:solidFill>
                <a:latin typeface="Calibri" pitchFamily="-65" charset="0"/>
                <a:ea typeface="华文细黑" pitchFamily="2" charset="-122"/>
                <a:cs typeface="Arial" charset="0"/>
              </a:endParaRPr>
            </a:p>
          </p:txBody>
        </p:sp>
        <p:sp>
          <p:nvSpPr>
            <p:cNvPr id="33" name="Rounded Rectangle 8"/>
            <p:cNvSpPr>
              <a:spLocks noChangeArrowheads="1"/>
            </p:cNvSpPr>
            <p:nvPr/>
          </p:nvSpPr>
          <p:spPr bwMode="auto">
            <a:xfrm>
              <a:off x="3208465" y="3182872"/>
              <a:ext cx="1584702" cy="273086"/>
            </a:xfrm>
            <a:prstGeom prst="roundRect">
              <a:avLst>
                <a:gd name="adj" fmla="val 10995"/>
              </a:avLst>
            </a:prstGeom>
            <a:solidFill>
              <a:srgbClr val="92D050"/>
            </a:solidFill>
            <a:ln w="9525">
              <a:solidFill>
                <a:srgbClr val="262626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801688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zh-CN" sz="1200" kern="0" noProof="1">
                  <a:solidFill>
                    <a:srgbClr val="FFFFFF"/>
                  </a:solidFill>
                  <a:latin typeface="Calibri" pitchFamily="-65" charset="0"/>
                  <a:ea typeface="华文细黑" pitchFamily="2" charset="-122"/>
                  <a:cs typeface="Arial" charset="0"/>
                </a:rPr>
                <a:t>XML</a:t>
              </a:r>
              <a:r>
                <a:rPr lang="zh-CN" altLang="en-US" sz="1200" kern="0" noProof="1">
                  <a:solidFill>
                    <a:srgbClr val="FFFFFF"/>
                  </a:solidFill>
                  <a:latin typeface="Calibri" pitchFamily="-65" charset="0"/>
                  <a:ea typeface="华文细黑" pitchFamily="2" charset="-122"/>
                  <a:cs typeface="Arial" charset="0"/>
                </a:rPr>
                <a:t>解析</a:t>
              </a:r>
              <a:endParaRPr lang="en-US" sz="1200" kern="0" noProof="1">
                <a:solidFill>
                  <a:srgbClr val="FFFFFF"/>
                </a:solidFill>
                <a:latin typeface="Calibri" pitchFamily="-65" charset="0"/>
                <a:ea typeface="华文细黑" pitchFamily="2" charset="-122"/>
                <a:cs typeface="Arial" charset="0"/>
              </a:endParaRPr>
            </a:p>
          </p:txBody>
        </p:sp>
        <p:sp>
          <p:nvSpPr>
            <p:cNvPr id="34" name="Rounded Rectangle 8"/>
            <p:cNvSpPr>
              <a:spLocks noChangeArrowheads="1"/>
            </p:cNvSpPr>
            <p:nvPr/>
          </p:nvSpPr>
          <p:spPr bwMode="auto">
            <a:xfrm>
              <a:off x="3208465" y="2812936"/>
              <a:ext cx="1584702" cy="273086"/>
            </a:xfrm>
            <a:prstGeom prst="roundRect">
              <a:avLst>
                <a:gd name="adj" fmla="val 10995"/>
              </a:avLst>
            </a:prstGeom>
            <a:solidFill>
              <a:srgbClr val="92D050"/>
            </a:solidFill>
            <a:ln w="9525">
              <a:solidFill>
                <a:srgbClr val="262626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801688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200" kern="0" noProof="1">
                  <a:solidFill>
                    <a:srgbClr val="FFFFFF"/>
                  </a:solidFill>
                  <a:latin typeface="Calibri" pitchFamily="-65" charset="0"/>
                  <a:ea typeface="华文细黑" pitchFamily="2" charset="-122"/>
                  <a:cs typeface="Arial" charset="0"/>
                </a:rPr>
                <a:t>保存</a:t>
              </a:r>
              <a:r>
                <a:rPr lang="en-US" altLang="zh-CN" sz="1200" kern="0" noProof="1">
                  <a:solidFill>
                    <a:srgbClr val="FFFFFF"/>
                  </a:solidFill>
                  <a:latin typeface="Calibri" pitchFamily="-65" charset="0"/>
                  <a:ea typeface="华文细黑" pitchFamily="2" charset="-122"/>
                  <a:cs typeface="Arial" charset="0"/>
                </a:rPr>
                <a:t>XML</a:t>
              </a:r>
              <a:r>
                <a:rPr lang="zh-CN" altLang="en-US" sz="1200" kern="0" noProof="1">
                  <a:solidFill>
                    <a:srgbClr val="FFFFFF"/>
                  </a:solidFill>
                  <a:latin typeface="Calibri" pitchFamily="-65" charset="0"/>
                  <a:ea typeface="华文细黑" pitchFamily="2" charset="-122"/>
                  <a:cs typeface="Arial" charset="0"/>
                </a:rPr>
                <a:t>结构信息</a:t>
              </a:r>
              <a:endParaRPr lang="en-US" sz="1200" kern="0" noProof="1">
                <a:solidFill>
                  <a:srgbClr val="FFFFFF"/>
                </a:solidFill>
                <a:latin typeface="Calibri" pitchFamily="-65" charset="0"/>
                <a:ea typeface="华文细黑" pitchFamily="2" charset="-122"/>
                <a:cs typeface="Arial" charset="0"/>
              </a:endParaRPr>
            </a:p>
          </p:txBody>
        </p:sp>
        <p:sp>
          <p:nvSpPr>
            <p:cNvPr id="20510" name="AutoShape 6"/>
            <p:cNvSpPr>
              <a:spLocks noChangeArrowheads="1"/>
            </p:cNvSpPr>
            <p:nvPr/>
          </p:nvSpPr>
          <p:spPr bwMode="gray">
            <a:xfrm rot="-5400000">
              <a:off x="727396" y="2486658"/>
              <a:ext cx="1478916" cy="193675"/>
            </a:xfrm>
            <a:prstGeom prst="leftArrow">
              <a:avLst>
                <a:gd name="adj1" fmla="val 31250"/>
                <a:gd name="adj2" fmla="val 71906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1" name="AutoShape 6"/>
            <p:cNvSpPr>
              <a:spLocks noChangeArrowheads="1"/>
            </p:cNvSpPr>
            <p:nvPr/>
          </p:nvSpPr>
          <p:spPr bwMode="gray">
            <a:xfrm rot="5400000" flipV="1">
              <a:off x="4205930" y="2452372"/>
              <a:ext cx="1410334" cy="193675"/>
            </a:xfrm>
            <a:prstGeom prst="leftArrow">
              <a:avLst>
                <a:gd name="adj1" fmla="val 31250"/>
                <a:gd name="adj2" fmla="val 71909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2" name="左右箭头 37"/>
            <p:cNvSpPr>
              <a:spLocks noChangeArrowheads="1"/>
            </p:cNvSpPr>
            <p:nvPr/>
          </p:nvSpPr>
          <p:spPr bwMode="auto">
            <a:xfrm>
              <a:off x="5021580" y="3223261"/>
              <a:ext cx="320040" cy="205739"/>
            </a:xfrm>
            <a:prstGeom prst="leftRightArrow">
              <a:avLst>
                <a:gd name="adj1" fmla="val 29731"/>
                <a:gd name="adj2" fmla="val 52414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0513" name="左右箭头 38"/>
            <p:cNvSpPr>
              <a:spLocks noChangeArrowheads="1"/>
            </p:cNvSpPr>
            <p:nvPr/>
          </p:nvSpPr>
          <p:spPr bwMode="auto">
            <a:xfrm>
              <a:off x="5021580" y="1767841"/>
              <a:ext cx="320040" cy="205739"/>
            </a:xfrm>
            <a:prstGeom prst="leftRightArrow">
              <a:avLst>
                <a:gd name="adj1" fmla="val 29731"/>
                <a:gd name="adj2" fmla="val 52414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46" name="Rounded Rectangle 8"/>
            <p:cNvSpPr>
              <a:spLocks noChangeArrowheads="1"/>
            </p:cNvSpPr>
            <p:nvPr/>
          </p:nvSpPr>
          <p:spPr bwMode="auto">
            <a:xfrm>
              <a:off x="5348924" y="2700208"/>
              <a:ext cx="1327466" cy="273086"/>
            </a:xfrm>
            <a:prstGeom prst="roundRect">
              <a:avLst>
                <a:gd name="adj" fmla="val 10995"/>
              </a:avLst>
            </a:prstGeom>
            <a:solidFill>
              <a:srgbClr val="9A79B3"/>
            </a:solidFill>
            <a:ln w="9525">
              <a:solidFill>
                <a:srgbClr val="262626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801688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200" kern="0" noProof="1">
                  <a:solidFill>
                    <a:srgbClr val="FFFFFF"/>
                  </a:solidFill>
                  <a:latin typeface="Calibri" pitchFamily="-65" charset="0"/>
                  <a:ea typeface="华文细黑" pitchFamily="2" charset="-122"/>
                  <a:cs typeface="Arial" charset="0"/>
                </a:rPr>
                <a:t>客户端</a:t>
              </a:r>
              <a:r>
                <a:rPr lang="en-US" altLang="zh-CN" sz="1200" kern="0" noProof="1">
                  <a:solidFill>
                    <a:srgbClr val="FFFFFF"/>
                  </a:solidFill>
                  <a:latin typeface="Calibri" pitchFamily="-65" charset="0"/>
                  <a:ea typeface="华文细黑" pitchFamily="2" charset="-122"/>
                  <a:cs typeface="Arial" charset="0"/>
                </a:rPr>
                <a:t>/</a:t>
              </a:r>
              <a:r>
                <a:rPr lang="zh-CN" altLang="en-US" sz="1200" kern="0" noProof="1">
                  <a:solidFill>
                    <a:srgbClr val="FFFFFF"/>
                  </a:solidFill>
                  <a:latin typeface="Calibri" pitchFamily="-65" charset="0"/>
                  <a:ea typeface="华文细黑" pitchFamily="2" charset="-122"/>
                  <a:cs typeface="Arial" charset="0"/>
                </a:rPr>
                <a:t>服务器</a:t>
              </a:r>
              <a:endParaRPr lang="en-US" sz="1200" kern="0" noProof="1">
                <a:solidFill>
                  <a:srgbClr val="FFFFFF"/>
                </a:solidFill>
                <a:latin typeface="Calibri" pitchFamily="-65" charset="0"/>
                <a:ea typeface="华文细黑" pitchFamily="2" charset="-122"/>
                <a:cs typeface="Arial" charset="0"/>
              </a:endParaRPr>
            </a:p>
          </p:txBody>
        </p:sp>
        <p:sp>
          <p:nvSpPr>
            <p:cNvPr id="47" name="Rounded Rectangle 8"/>
            <p:cNvSpPr>
              <a:spLocks noChangeArrowheads="1"/>
            </p:cNvSpPr>
            <p:nvPr/>
          </p:nvSpPr>
          <p:spPr bwMode="auto">
            <a:xfrm>
              <a:off x="5348924" y="2211194"/>
              <a:ext cx="1327466" cy="273086"/>
            </a:xfrm>
            <a:prstGeom prst="roundRect">
              <a:avLst>
                <a:gd name="adj" fmla="val 10995"/>
              </a:avLst>
            </a:prstGeom>
            <a:solidFill>
              <a:srgbClr val="0070C0"/>
            </a:solidFill>
            <a:ln w="9525">
              <a:solidFill>
                <a:srgbClr val="262626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801688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200" kern="0" noProof="1">
                  <a:solidFill>
                    <a:srgbClr val="FFFFFF"/>
                  </a:solidFill>
                  <a:latin typeface="Calibri" pitchFamily="-65" charset="0"/>
                  <a:ea typeface="华文细黑" pitchFamily="2" charset="-122"/>
                  <a:cs typeface="Arial" charset="0"/>
                </a:rPr>
                <a:t>逻辑验证</a:t>
              </a:r>
              <a:endParaRPr lang="en-US" sz="1200" kern="0" noProof="1">
                <a:solidFill>
                  <a:srgbClr val="FFFFFF"/>
                </a:solidFill>
                <a:latin typeface="Calibri" pitchFamily="-65" charset="0"/>
                <a:ea typeface="华文细黑" pitchFamily="2" charset="-122"/>
                <a:cs typeface="Arial" charset="0"/>
              </a:endParaRPr>
            </a:p>
          </p:txBody>
        </p:sp>
        <p:sp>
          <p:nvSpPr>
            <p:cNvPr id="20516" name="AutoShape 6"/>
            <p:cNvSpPr>
              <a:spLocks noChangeArrowheads="1"/>
            </p:cNvSpPr>
            <p:nvPr/>
          </p:nvSpPr>
          <p:spPr bwMode="gray">
            <a:xfrm rot="5400000" flipV="1">
              <a:off x="5889952" y="2993392"/>
              <a:ext cx="175890" cy="193675"/>
            </a:xfrm>
            <a:prstGeom prst="leftArrow">
              <a:avLst>
                <a:gd name="adj1" fmla="val 31250"/>
                <a:gd name="adj2" fmla="val 71894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7" name="AutoShape 6"/>
            <p:cNvSpPr>
              <a:spLocks noChangeArrowheads="1"/>
            </p:cNvSpPr>
            <p:nvPr/>
          </p:nvSpPr>
          <p:spPr bwMode="gray">
            <a:xfrm rot="5400000" flipV="1">
              <a:off x="5889952" y="2498092"/>
              <a:ext cx="175890" cy="193675"/>
            </a:xfrm>
            <a:prstGeom prst="leftArrow">
              <a:avLst>
                <a:gd name="adj1" fmla="val 31250"/>
                <a:gd name="adj2" fmla="val 71894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8" name="AutoShape 6"/>
            <p:cNvSpPr>
              <a:spLocks noChangeArrowheads="1"/>
            </p:cNvSpPr>
            <p:nvPr/>
          </p:nvSpPr>
          <p:spPr bwMode="gray">
            <a:xfrm rot="5400000" flipV="1">
              <a:off x="5889952" y="2002792"/>
              <a:ext cx="175890" cy="193675"/>
            </a:xfrm>
            <a:prstGeom prst="leftArrow">
              <a:avLst>
                <a:gd name="adj1" fmla="val 31250"/>
                <a:gd name="adj2" fmla="val 71894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509" name="圆角矩形标注 52"/>
          <p:cNvSpPr>
            <a:spLocks noChangeArrowheads="1"/>
          </p:cNvSpPr>
          <p:nvPr/>
        </p:nvSpPr>
        <p:spPr bwMode="auto">
          <a:xfrm>
            <a:off x="440898" y="3233994"/>
            <a:ext cx="1112838" cy="373062"/>
          </a:xfrm>
          <a:prstGeom prst="wedgeRoundRectCallout">
            <a:avLst>
              <a:gd name="adj1" fmla="val 62111"/>
              <a:gd name="adj2" fmla="val 48792"/>
              <a:gd name="adj3" fmla="val 16667"/>
            </a:avLst>
          </a:prstGeom>
          <a:noFill/>
          <a:ln w="9525" cap="rnd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>
                <a:solidFill>
                  <a:srgbClr val="C00000"/>
                </a:solidFill>
              </a:rPr>
              <a:t>一键转换</a:t>
            </a:r>
          </a:p>
        </p:txBody>
      </p:sp>
      <p:sp>
        <p:nvSpPr>
          <p:cNvPr id="21510" name="圆角矩形标注 53"/>
          <p:cNvSpPr>
            <a:spLocks noChangeArrowheads="1"/>
          </p:cNvSpPr>
          <p:nvPr/>
        </p:nvSpPr>
        <p:spPr bwMode="auto">
          <a:xfrm>
            <a:off x="7124273" y="3889631"/>
            <a:ext cx="1143000" cy="373063"/>
          </a:xfrm>
          <a:prstGeom prst="wedgeRoundRectCallout">
            <a:avLst>
              <a:gd name="adj1" fmla="val -48741"/>
              <a:gd name="adj2" fmla="val 85528"/>
              <a:gd name="adj3" fmla="val 16667"/>
            </a:avLst>
          </a:prstGeom>
          <a:noFill/>
          <a:ln w="9525" cap="rnd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>
                <a:solidFill>
                  <a:srgbClr val="C00000"/>
                </a:solidFill>
              </a:rPr>
              <a:t>一键部署</a:t>
            </a:r>
          </a:p>
        </p:txBody>
      </p:sp>
      <p:sp>
        <p:nvSpPr>
          <p:cNvPr id="21511" name="圆角矩形标注 54"/>
          <p:cNvSpPr>
            <a:spLocks noChangeArrowheads="1"/>
          </p:cNvSpPr>
          <p:nvPr/>
        </p:nvSpPr>
        <p:spPr bwMode="auto">
          <a:xfrm>
            <a:off x="7116336" y="3316544"/>
            <a:ext cx="1120775" cy="374650"/>
          </a:xfrm>
          <a:prstGeom prst="wedgeRoundRectCallout">
            <a:avLst>
              <a:gd name="adj1" fmla="val -48741"/>
              <a:gd name="adj2" fmla="val 85528"/>
              <a:gd name="adj3" fmla="val 16667"/>
            </a:avLst>
          </a:prstGeom>
          <a:noFill/>
          <a:ln w="9525" cap="rnd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>
                <a:solidFill>
                  <a:srgbClr val="C00000"/>
                </a:solidFill>
              </a:rPr>
              <a:t>热加载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02074" y="1545579"/>
            <a:ext cx="6864179" cy="403590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65000"/>
                  <a:lumOff val="35000"/>
                </a:schemeClr>
              </a:gs>
              <a:gs pos="90000">
                <a:schemeClr val="bg1">
                  <a:lumMod val="50000"/>
                  <a:alpha val="63000"/>
                </a:schemeClr>
              </a:gs>
            </a:gsLst>
            <a:lin ang="8100000" scaled="1"/>
            <a:tileRect/>
          </a:gradFill>
        </p:spPr>
        <p:txBody>
          <a:bodyPr anchor="ctr" anchorCtr="1"/>
          <a:lstStyle/>
          <a:p>
            <a:pPr>
              <a:defRPr/>
            </a:pPr>
            <a:r>
              <a:rPr lang="zh-CN" altLang="en-US" sz="4000" dirty="0">
                <a:solidFill>
                  <a:srgbClr val="FFC00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reflection blurRad="6350" stA="55000" endA="50" endPos="85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秒级验证</a:t>
            </a:r>
          </a:p>
        </p:txBody>
      </p:sp>
      <p:graphicFrame>
        <p:nvGraphicFramePr>
          <p:cNvPr id="37" name="图示 36"/>
          <p:cNvGraphicFramePr/>
          <p:nvPr/>
        </p:nvGraphicFramePr>
        <p:xfrm>
          <a:off x="2223820" y="6261811"/>
          <a:ext cx="5537608" cy="259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085002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21510" grpId="0" animBg="1"/>
      <p:bldP spid="215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15900"/>
            <a:ext cx="6011863" cy="8382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Asset Pipeline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370670" y="1360623"/>
            <a:ext cx="62722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 marL="0" lvl="1"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迭代</a:t>
            </a: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效率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（中等复杂度</a:t>
            </a: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的开发工时）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4" name="图表 43"/>
          <p:cNvGraphicFramePr/>
          <p:nvPr>
            <p:extLst>
              <p:ext uri="{D42A27DB-BD31-4B8C-83A1-F6EECF244321}">
                <p14:modId xmlns:p14="http://schemas.microsoft.com/office/powerpoint/2010/main" xmlns="" val="1969700368"/>
              </p:ext>
            </p:extLst>
          </p:nvPr>
        </p:nvGraphicFramePr>
        <p:xfrm>
          <a:off x="2378797" y="1959413"/>
          <a:ext cx="4398813" cy="3088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781284" y="5126731"/>
            <a:ext cx="4168156" cy="798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 marL="0" lvl="1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注：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Case1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无新功能开发</a:t>
            </a:r>
            <a:endParaRPr lang="en-US" altLang="zh-CN" sz="1200" b="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       Case2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有新功能开发</a:t>
            </a:r>
            <a:endParaRPr lang="en-US" altLang="zh-CN" sz="12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图示 8"/>
          <p:cNvGraphicFramePr/>
          <p:nvPr/>
        </p:nvGraphicFramePr>
        <p:xfrm>
          <a:off x="2223820" y="6261811"/>
          <a:ext cx="5537608" cy="259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xmlns="" val="2085002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44" grpId="0">
        <p:bldAsOne/>
      </p:bldGraphic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15900"/>
            <a:ext cx="6011863" cy="8382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构建行为组件库</a:t>
            </a:r>
          </a:p>
        </p:txBody>
      </p:sp>
      <p:sp>
        <p:nvSpPr>
          <p:cNvPr id="23555" name="Rectangle 3"/>
          <p:cNvSpPr txBox="1">
            <a:spLocks noChangeArrowheads="1"/>
          </p:cNvSpPr>
          <p:nvPr/>
        </p:nvSpPr>
        <p:spPr bwMode="auto">
          <a:xfrm>
            <a:off x="3018536" y="4709398"/>
            <a:ext cx="2570277" cy="103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 marL="0" lvl="1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已实现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余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种行为组件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 marL="0" lvl="1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组件库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可复用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2" name="图示 21"/>
          <p:cNvGraphicFramePr/>
          <p:nvPr>
            <p:extLst>
              <p:ext uri="{D42A27DB-BD31-4B8C-83A1-F6EECF244321}">
                <p14:modId xmlns:p14="http://schemas.microsoft.com/office/powerpoint/2010/main" xmlns="" val="3263114929"/>
              </p:ext>
            </p:extLst>
          </p:nvPr>
        </p:nvGraphicFramePr>
        <p:xfrm>
          <a:off x="1577340" y="1658515"/>
          <a:ext cx="5212080" cy="2740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图示 6"/>
          <p:cNvGraphicFramePr/>
          <p:nvPr/>
        </p:nvGraphicFramePr>
        <p:xfrm>
          <a:off x="2223820" y="6261811"/>
          <a:ext cx="5537608" cy="259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15900"/>
            <a:ext cx="6011863" cy="8382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装配行为组件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59400732"/>
              </p:ext>
            </p:extLst>
          </p:nvPr>
        </p:nvGraphicFramePr>
        <p:xfrm>
          <a:off x="1376363" y="2254575"/>
          <a:ext cx="6096000" cy="187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行为树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行为沙盒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关联性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独立性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逻辑性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时序性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自顶向下执行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并行执行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适合行为决策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适合行为表现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4599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77126" y="2322837"/>
            <a:ext cx="5746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图示 6"/>
          <p:cNvGraphicFramePr/>
          <p:nvPr/>
        </p:nvGraphicFramePr>
        <p:xfrm>
          <a:off x="2223820" y="6261811"/>
          <a:ext cx="5537608" cy="259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>
            <a:spLocks noChangeArrowheads="1"/>
          </p:cNvSpPr>
          <p:nvPr/>
        </p:nvSpPr>
        <p:spPr bwMode="auto">
          <a:xfrm>
            <a:off x="3078480" y="1908650"/>
            <a:ext cx="2579821" cy="1912620"/>
          </a:xfrm>
          <a:prstGeom prst="roundRect">
            <a:avLst>
              <a:gd name="adj" fmla="val 10995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rgbClr val="262626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801688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kern="0" noProof="1">
              <a:solidFill>
                <a:srgbClr val="FFFFFF"/>
              </a:solidFill>
              <a:latin typeface="Calibri" pitchFamily="-65" charset="0"/>
              <a:ea typeface="华文细黑" pitchFamily="2" charset="-122"/>
              <a:cs typeface="Arial" charset="0"/>
            </a:endParaRPr>
          </a:p>
        </p:txBody>
      </p:sp>
      <p:sp>
        <p:nvSpPr>
          <p:cNvPr id="19" name="Rounded Rectangle 18"/>
          <p:cNvSpPr>
            <a:spLocks noChangeArrowheads="1"/>
          </p:cNvSpPr>
          <p:nvPr/>
        </p:nvSpPr>
        <p:spPr bwMode="auto">
          <a:xfrm>
            <a:off x="3445780" y="2252186"/>
            <a:ext cx="714642" cy="266064"/>
          </a:xfrm>
          <a:prstGeom prst="roundRect">
            <a:avLst>
              <a:gd name="adj" fmla="val 10995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rgbClr val="262626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801688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kern="0" noProof="1" smtClean="0">
                <a:solidFill>
                  <a:srgbClr val="FFFFFF"/>
                </a:solidFill>
                <a:latin typeface="Calibri" pitchFamily="-65" charset="0"/>
                <a:ea typeface="华文细黑" pitchFamily="2" charset="-122"/>
                <a:cs typeface="Arial" charset="0"/>
              </a:rPr>
              <a:t>动作</a:t>
            </a:r>
            <a:endParaRPr lang="en-US" kern="0" noProof="1">
              <a:solidFill>
                <a:srgbClr val="FFFFFF"/>
              </a:solidFill>
              <a:latin typeface="Calibri" pitchFamily="-65" charset="0"/>
              <a:ea typeface="华文细黑" pitchFamily="2" charset="-122"/>
              <a:cs typeface="Arial" charset="0"/>
            </a:endParaRPr>
          </a:p>
        </p:txBody>
      </p:sp>
      <p:sp>
        <p:nvSpPr>
          <p:cNvPr id="21" name="Rounded Rectangle 20"/>
          <p:cNvSpPr>
            <a:spLocks noChangeArrowheads="1"/>
          </p:cNvSpPr>
          <p:nvPr/>
        </p:nvSpPr>
        <p:spPr bwMode="auto">
          <a:xfrm>
            <a:off x="4488180" y="2252186"/>
            <a:ext cx="714642" cy="266064"/>
          </a:xfrm>
          <a:prstGeom prst="roundRect">
            <a:avLst>
              <a:gd name="adj" fmla="val 10995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rgbClr val="262626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801688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kern="0" noProof="1" smtClean="0">
                <a:solidFill>
                  <a:srgbClr val="FFFFFF"/>
                </a:solidFill>
                <a:latin typeface="Calibri" pitchFamily="-65" charset="0"/>
                <a:ea typeface="华文细黑" pitchFamily="2" charset="-122"/>
                <a:cs typeface="Arial" charset="0"/>
              </a:rPr>
              <a:t>音效</a:t>
            </a:r>
            <a:endParaRPr lang="en-US" kern="0" noProof="1">
              <a:solidFill>
                <a:srgbClr val="FFFFFF"/>
              </a:solidFill>
              <a:latin typeface="Calibri" pitchFamily="-65" charset="0"/>
              <a:ea typeface="华文细黑" pitchFamily="2" charset="-122"/>
              <a:cs typeface="Arial" charset="0"/>
            </a:endParaRPr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3445780" y="2648267"/>
            <a:ext cx="714642" cy="266064"/>
          </a:xfrm>
          <a:prstGeom prst="roundRect">
            <a:avLst>
              <a:gd name="adj" fmla="val 10995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rgbClr val="262626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801688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kern="0" noProof="1">
                <a:solidFill>
                  <a:srgbClr val="FFFFFF"/>
                </a:solidFill>
                <a:latin typeface="Calibri" pitchFamily="-65" charset="0"/>
                <a:ea typeface="华文细黑" pitchFamily="2" charset="-122"/>
                <a:cs typeface="Arial" charset="0"/>
              </a:rPr>
              <a:t>位移</a:t>
            </a:r>
            <a:endParaRPr lang="en-US" kern="0" noProof="1">
              <a:solidFill>
                <a:srgbClr val="FFFFFF"/>
              </a:solidFill>
              <a:latin typeface="Calibri" pitchFamily="-65" charset="0"/>
              <a:ea typeface="华文细黑" pitchFamily="2" charset="-122"/>
              <a:cs typeface="Arial" charset="0"/>
            </a:endParaRPr>
          </a:p>
        </p:txBody>
      </p: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4488180" y="2648267"/>
            <a:ext cx="714642" cy="266064"/>
          </a:xfrm>
          <a:prstGeom prst="roundRect">
            <a:avLst>
              <a:gd name="adj" fmla="val 10995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rgbClr val="262626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801688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kern="0" noProof="1">
                <a:solidFill>
                  <a:srgbClr val="FFFFFF"/>
                </a:solidFill>
                <a:latin typeface="Calibri" pitchFamily="-65" charset="0"/>
                <a:ea typeface="华文细黑" pitchFamily="2" charset="-122"/>
                <a:cs typeface="Arial" charset="0"/>
              </a:rPr>
              <a:t>特</a:t>
            </a:r>
            <a:r>
              <a:rPr lang="zh-CN" altLang="en-US" kern="0" noProof="1" smtClean="0">
                <a:solidFill>
                  <a:srgbClr val="FFFFFF"/>
                </a:solidFill>
                <a:latin typeface="Calibri" pitchFamily="-65" charset="0"/>
                <a:ea typeface="华文细黑" pitchFamily="2" charset="-122"/>
                <a:cs typeface="Arial" charset="0"/>
              </a:rPr>
              <a:t>效</a:t>
            </a:r>
            <a:endParaRPr lang="en-US" kern="0" noProof="1">
              <a:solidFill>
                <a:srgbClr val="FFFFFF"/>
              </a:solidFill>
              <a:latin typeface="Calibri" pitchFamily="-65" charset="0"/>
              <a:ea typeface="华文细黑" pitchFamily="2" charset="-122"/>
              <a:cs typeface="Arial" charset="0"/>
            </a:endParaRPr>
          </a:p>
        </p:txBody>
      </p: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3925938" y="3158171"/>
            <a:ext cx="714642" cy="266064"/>
          </a:xfrm>
          <a:prstGeom prst="roundRect">
            <a:avLst>
              <a:gd name="adj" fmla="val 10995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rgbClr val="262626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801688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noProof="1">
                <a:solidFill>
                  <a:srgbClr val="FFFFFF"/>
                </a:solidFill>
                <a:latin typeface="Calibri" pitchFamily="-65" charset="0"/>
                <a:ea typeface="华文细黑" pitchFamily="2" charset="-122"/>
                <a:cs typeface="Arial" charset="0"/>
              </a:rPr>
              <a:t>……</a:t>
            </a:r>
            <a:endParaRPr lang="en-US" kern="0" noProof="1">
              <a:solidFill>
                <a:srgbClr val="FFFFFF"/>
              </a:solidFill>
              <a:latin typeface="Calibri" pitchFamily="-65" charset="0"/>
              <a:ea typeface="华文细黑" pitchFamily="2" charset="-122"/>
              <a:cs typeface="Arial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15900"/>
            <a:ext cx="6011863" cy="8382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差异化表现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2103570" y="4098924"/>
            <a:ext cx="4302627" cy="1326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000" b="0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表现配置如何实现差异化？</a:t>
            </a:r>
            <a:endParaRPr lang="en-US" altLang="zh-CN" sz="2000" b="0" kern="0" dirty="0" smtClean="0"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800100" lvl="1" indent="-3429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b="0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全量配置</a:t>
            </a:r>
            <a:endParaRPr lang="en-US" altLang="zh-CN" b="0" kern="0" dirty="0" smtClean="0"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800100" lvl="1" indent="-3429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b="0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增</a:t>
            </a:r>
            <a:r>
              <a:rPr lang="zh-CN" altLang="en-US" b="0" kern="0" dirty="0">
                <a:latin typeface="微软雅黑" pitchFamily="34" charset="-122"/>
                <a:ea typeface="微软雅黑" pitchFamily="34" charset="-122"/>
                <a:cs typeface="+mj-cs"/>
              </a:rPr>
              <a:t>量配</a:t>
            </a:r>
            <a:r>
              <a:rPr lang="zh-CN" altLang="en-US" b="0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置</a:t>
            </a:r>
            <a:endParaRPr lang="zh-CN" altLang="en-US" b="0" kern="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25606" name="图片 20" descr="坐在问号足球上的3D小人高清图片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63577" y="4136548"/>
            <a:ext cx="1433512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ounded Rectangle 24"/>
          <p:cNvSpPr>
            <a:spLocks noChangeArrowheads="1"/>
          </p:cNvSpPr>
          <p:nvPr/>
        </p:nvSpPr>
        <p:spPr bwMode="auto">
          <a:xfrm>
            <a:off x="1913306" y="2191226"/>
            <a:ext cx="714642" cy="266064"/>
          </a:xfrm>
          <a:prstGeom prst="roundRect">
            <a:avLst>
              <a:gd name="adj" fmla="val 10995"/>
            </a:avLst>
          </a:prstGeom>
          <a:solidFill>
            <a:srgbClr val="C00000"/>
          </a:solidFill>
          <a:ln w="9525">
            <a:solidFill>
              <a:srgbClr val="262626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801688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kern="0" noProof="1" smtClean="0">
                <a:solidFill>
                  <a:srgbClr val="FFFFFF"/>
                </a:solidFill>
                <a:latin typeface="Calibri" pitchFamily="-65" charset="0"/>
                <a:ea typeface="华文细黑" pitchFamily="2" charset="-122"/>
                <a:cs typeface="Arial" charset="0"/>
              </a:rPr>
              <a:t>动作</a:t>
            </a:r>
            <a:r>
              <a:rPr lang="en-US" altLang="zh-CN" kern="0" noProof="1" smtClean="0">
                <a:solidFill>
                  <a:srgbClr val="FFFFFF"/>
                </a:solidFill>
                <a:latin typeface="Calibri" pitchFamily="-65" charset="0"/>
                <a:ea typeface="华文细黑" pitchFamily="2" charset="-122"/>
                <a:cs typeface="Arial" charset="0"/>
              </a:rPr>
              <a:t>1</a:t>
            </a:r>
            <a:endParaRPr lang="en-US" kern="0" noProof="1">
              <a:solidFill>
                <a:srgbClr val="FFFFFF"/>
              </a:solidFill>
              <a:latin typeface="Calibri" pitchFamily="-65" charset="0"/>
              <a:ea typeface="华文细黑" pitchFamily="2" charset="-122"/>
              <a:cs typeface="Arial" charset="0"/>
            </a:endParaRPr>
          </a:p>
        </p:txBody>
      </p:sp>
      <p:sp>
        <p:nvSpPr>
          <p:cNvPr id="27" name="Rounded Rectangle 26"/>
          <p:cNvSpPr>
            <a:spLocks noChangeArrowheads="1"/>
          </p:cNvSpPr>
          <p:nvPr/>
        </p:nvSpPr>
        <p:spPr bwMode="auto">
          <a:xfrm>
            <a:off x="6131877" y="2157731"/>
            <a:ext cx="714642" cy="266064"/>
          </a:xfrm>
          <a:prstGeom prst="roundRect">
            <a:avLst>
              <a:gd name="adj" fmla="val 10995"/>
            </a:avLst>
          </a:prstGeom>
          <a:solidFill>
            <a:srgbClr val="0070C0"/>
          </a:solidFill>
          <a:ln w="9525">
            <a:solidFill>
              <a:srgbClr val="262626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801688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kern="0" noProof="1">
                <a:solidFill>
                  <a:srgbClr val="FFFFFF"/>
                </a:solidFill>
                <a:latin typeface="Calibri" pitchFamily="-65" charset="0"/>
                <a:ea typeface="华文细黑" pitchFamily="2" charset="-122"/>
                <a:cs typeface="Arial" charset="0"/>
              </a:rPr>
              <a:t>音效</a:t>
            </a:r>
            <a:r>
              <a:rPr lang="en-US" altLang="zh-CN" kern="0" noProof="1" smtClean="0">
                <a:solidFill>
                  <a:srgbClr val="FFFFFF"/>
                </a:solidFill>
                <a:latin typeface="Calibri" pitchFamily="-65" charset="0"/>
                <a:ea typeface="华文细黑" pitchFamily="2" charset="-122"/>
                <a:cs typeface="Arial" charset="0"/>
              </a:rPr>
              <a:t>1</a:t>
            </a:r>
            <a:endParaRPr lang="en-US" kern="0" noProof="1">
              <a:solidFill>
                <a:srgbClr val="FFFFFF"/>
              </a:solidFill>
              <a:latin typeface="Calibri" pitchFamily="-65" charset="0"/>
              <a:ea typeface="华文细黑" pitchFamily="2" charset="-122"/>
              <a:cs typeface="Arial" charset="0"/>
            </a:endParaRPr>
          </a:p>
        </p:txBody>
      </p:sp>
      <p:sp>
        <p:nvSpPr>
          <p:cNvPr id="28" name="Rounded Rectangle 27"/>
          <p:cNvSpPr>
            <a:spLocks noChangeArrowheads="1"/>
          </p:cNvSpPr>
          <p:nvPr/>
        </p:nvSpPr>
        <p:spPr bwMode="auto">
          <a:xfrm>
            <a:off x="6131877" y="2868293"/>
            <a:ext cx="714642" cy="266064"/>
          </a:xfrm>
          <a:prstGeom prst="roundRect">
            <a:avLst>
              <a:gd name="adj" fmla="val 10995"/>
            </a:avLst>
          </a:prstGeom>
          <a:solidFill>
            <a:srgbClr val="7030A0"/>
          </a:solidFill>
          <a:ln w="9525">
            <a:solidFill>
              <a:srgbClr val="262626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801688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kern="0" noProof="1" smtClean="0">
                <a:solidFill>
                  <a:srgbClr val="FFFFFF"/>
                </a:solidFill>
                <a:latin typeface="Calibri" pitchFamily="-65" charset="0"/>
                <a:ea typeface="华文细黑" pitchFamily="2" charset="-122"/>
                <a:cs typeface="Arial" charset="0"/>
              </a:rPr>
              <a:t>特效</a:t>
            </a:r>
            <a:r>
              <a:rPr lang="en-US" altLang="zh-CN" kern="0" noProof="1" smtClean="0">
                <a:solidFill>
                  <a:srgbClr val="FFFFFF"/>
                </a:solidFill>
                <a:latin typeface="Calibri" pitchFamily="-65" charset="0"/>
                <a:ea typeface="华文细黑" pitchFamily="2" charset="-122"/>
                <a:cs typeface="Arial" charset="0"/>
              </a:rPr>
              <a:t>1</a:t>
            </a:r>
            <a:endParaRPr lang="en-US" kern="0" noProof="1">
              <a:solidFill>
                <a:srgbClr val="FFFFFF"/>
              </a:solidFill>
              <a:latin typeface="Calibri" pitchFamily="-65" charset="0"/>
              <a:ea typeface="华文细黑" pitchFamily="2" charset="-122"/>
              <a:cs typeface="Arial" charset="0"/>
            </a:endParaRPr>
          </a:p>
        </p:txBody>
      </p:sp>
      <p:graphicFrame>
        <p:nvGraphicFramePr>
          <p:cNvPr id="15" name="图示 14"/>
          <p:cNvGraphicFramePr/>
          <p:nvPr/>
        </p:nvGraphicFramePr>
        <p:xfrm>
          <a:off x="2223820" y="6261811"/>
          <a:ext cx="5537608" cy="259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7 L 0.16737 0.00903 " pathEditMode="relative" rAng="0" ptsTypes="AA">
                                      <p:cBhvr>
                                        <p:cTn id="33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68" y="44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48148E-6 L -0.17899 0.01342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7.40741E-7 L -0.09826 -0.03218 " pathEditMode="relative" rAng="0" ptsTypes="AA">
                                      <p:cBhvr>
                                        <p:cTn id="42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13" y="-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6 L -0.16337 0.03449 " pathEditMode="relative" rAng="0" ptsTypes="AA">
                                      <p:cBhvr>
                                        <p:cTn id="45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77" y="171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 animBg="1"/>
      <p:bldP spid="22" grpId="1" animBg="1"/>
      <p:bldP spid="22" grpId="2" animBg="1"/>
      <p:bldP spid="23" grpId="0" animBg="1"/>
      <p:bldP spid="29" grpId="0" animBg="1"/>
      <p:bldP spid="25" grpId="0" animBg="1"/>
      <p:bldP spid="25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15900"/>
            <a:ext cx="6011863" cy="8382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差异化表现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3500278" y="4082803"/>
            <a:ext cx="1527492" cy="933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 marL="0" lvl="1"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组件级粒度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 marL="0" lvl="1"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修饰级联</a:t>
            </a:r>
          </a:p>
        </p:txBody>
      </p:sp>
      <p:grpSp>
        <p:nvGrpSpPr>
          <p:cNvPr id="2" name="Group 264"/>
          <p:cNvGrpSpPr>
            <a:grpSpLocks/>
          </p:cNvGrpSpPr>
          <p:nvPr/>
        </p:nvGrpSpPr>
        <p:grpSpPr bwMode="auto">
          <a:xfrm>
            <a:off x="1972310" y="2308930"/>
            <a:ext cx="4529137" cy="1239838"/>
            <a:chOff x="705758" y="3571147"/>
            <a:chExt cx="3790285" cy="680287"/>
          </a:xfrm>
        </p:grpSpPr>
        <p:sp>
          <p:nvSpPr>
            <p:cNvPr id="279" name="Rounded Rectangle 278"/>
            <p:cNvSpPr>
              <a:spLocks noChangeArrowheads="1"/>
            </p:cNvSpPr>
            <p:nvPr/>
          </p:nvSpPr>
          <p:spPr bwMode="auto">
            <a:xfrm>
              <a:off x="705758" y="3779327"/>
              <a:ext cx="878155" cy="263927"/>
            </a:xfrm>
            <a:prstGeom prst="roundRect">
              <a:avLst>
                <a:gd name="adj" fmla="val 10995"/>
              </a:avLst>
            </a:prstGeom>
            <a:solidFill>
              <a:schemeClr val="bg1">
                <a:lumMod val="50000"/>
              </a:schemeClr>
            </a:solidFill>
            <a:ln w="9525">
              <a:solidFill>
                <a:srgbClr val="262626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801688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kern="0" noProof="1">
                  <a:solidFill>
                    <a:srgbClr val="FFFFFF"/>
                  </a:solidFill>
                  <a:latin typeface="Calibri" pitchFamily="-65" charset="0"/>
                  <a:ea typeface="华文细黑" pitchFamily="2" charset="-122"/>
                  <a:cs typeface="Arial" charset="0"/>
                </a:rPr>
                <a:t>行为原型</a:t>
              </a:r>
              <a:endParaRPr lang="en-US" kern="0" noProof="1">
                <a:solidFill>
                  <a:srgbClr val="FFFFFF"/>
                </a:solidFill>
                <a:latin typeface="Calibri" pitchFamily="-65" charset="0"/>
                <a:ea typeface="华文细黑" pitchFamily="2" charset="-122"/>
                <a:cs typeface="Arial" charset="0"/>
              </a:endParaRPr>
            </a:p>
          </p:txBody>
        </p:sp>
        <p:sp>
          <p:nvSpPr>
            <p:cNvPr id="281" name="Rounded Rectangle 280"/>
            <p:cNvSpPr>
              <a:spLocks noChangeArrowheads="1"/>
            </p:cNvSpPr>
            <p:nvPr/>
          </p:nvSpPr>
          <p:spPr bwMode="auto">
            <a:xfrm>
              <a:off x="1874861" y="3571147"/>
              <a:ext cx="1428165" cy="680287"/>
            </a:xfrm>
            <a:prstGeom prst="roundRect">
              <a:avLst>
                <a:gd name="adj" fmla="val 10995"/>
              </a:avLst>
            </a:prstGeom>
            <a:solidFill>
              <a:srgbClr val="CC9900"/>
            </a:solidFill>
            <a:ln w="9525">
              <a:solidFill>
                <a:srgbClr val="262626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801688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kern="0" noProof="1">
                  <a:solidFill>
                    <a:srgbClr val="FFFFFF"/>
                  </a:solidFill>
                  <a:latin typeface="Calibri" pitchFamily="-65" charset="0"/>
                  <a:ea typeface="华文细黑" pitchFamily="2" charset="-122"/>
                  <a:cs typeface="Arial" charset="0"/>
                </a:rPr>
                <a:t>修饰器</a:t>
              </a:r>
              <a:endParaRPr lang="en-US" altLang="zh-CN" kern="0" noProof="1">
                <a:solidFill>
                  <a:srgbClr val="FFFFFF"/>
                </a:solidFill>
                <a:latin typeface="Calibri" pitchFamily="-65" charset="0"/>
                <a:ea typeface="华文细黑" pitchFamily="2" charset="-122"/>
                <a:cs typeface="Arial" charset="0"/>
              </a:endParaRPr>
            </a:p>
            <a:p>
              <a:pPr marL="285750" indent="-285750" algn="ctr" defTabSz="801688"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zh-CN" altLang="en-US" sz="1400" kern="0" noProof="1">
                  <a:solidFill>
                    <a:srgbClr val="FFFFFF"/>
                  </a:solidFill>
                  <a:latin typeface="Calibri" pitchFamily="-65" charset="0"/>
                  <a:ea typeface="华文细黑" pitchFamily="2" charset="-122"/>
                  <a:cs typeface="Arial" charset="0"/>
                </a:rPr>
                <a:t>修饰原型</a:t>
              </a:r>
              <a:endParaRPr lang="en-US" altLang="zh-CN" sz="1400" kern="0" noProof="1">
                <a:solidFill>
                  <a:srgbClr val="FFFFFF"/>
                </a:solidFill>
                <a:latin typeface="Calibri" pitchFamily="-65" charset="0"/>
                <a:ea typeface="华文细黑" pitchFamily="2" charset="-122"/>
                <a:cs typeface="Arial" charset="0"/>
              </a:endParaRPr>
            </a:p>
            <a:p>
              <a:pPr marL="285750" indent="-285750" algn="ctr" defTabSz="801688"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zh-CN" altLang="en-US" sz="1400" kern="0" noProof="1">
                  <a:solidFill>
                    <a:srgbClr val="FFFFFF"/>
                  </a:solidFill>
                  <a:latin typeface="Calibri" pitchFamily="-65" charset="0"/>
                  <a:ea typeface="华文细黑" pitchFamily="2" charset="-122"/>
                  <a:cs typeface="Arial" charset="0"/>
                </a:rPr>
                <a:t>修饰模式</a:t>
              </a:r>
              <a:endParaRPr lang="en-US" sz="1400" kern="0" noProof="1">
                <a:solidFill>
                  <a:srgbClr val="FFFFFF"/>
                </a:solidFill>
                <a:latin typeface="Calibri" pitchFamily="-65" charset="0"/>
                <a:ea typeface="华文细黑" pitchFamily="2" charset="-122"/>
                <a:cs typeface="Arial" charset="0"/>
              </a:endParaRPr>
            </a:p>
          </p:txBody>
        </p:sp>
        <p:sp>
          <p:nvSpPr>
            <p:cNvPr id="24591" name="AutoShape 6"/>
            <p:cNvSpPr>
              <a:spLocks noChangeArrowheads="1"/>
            </p:cNvSpPr>
            <p:nvPr/>
          </p:nvSpPr>
          <p:spPr bwMode="gray">
            <a:xfrm rot="10800000">
              <a:off x="1601427" y="3793391"/>
              <a:ext cx="276950" cy="220668"/>
            </a:xfrm>
            <a:prstGeom prst="leftArrow">
              <a:avLst>
                <a:gd name="adj1" fmla="val 31250"/>
                <a:gd name="adj2" fmla="val 71532"/>
              </a:avLst>
            </a:prstGeom>
            <a:gradFill rotWithShape="1">
              <a:gsLst>
                <a:gs pos="0">
                  <a:srgbClr val="666699"/>
                </a:gs>
                <a:gs pos="100000">
                  <a:srgbClr val="BEBED4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4" name="Rounded Rectangle 283"/>
            <p:cNvSpPr>
              <a:spLocks noChangeArrowheads="1"/>
            </p:cNvSpPr>
            <p:nvPr/>
          </p:nvSpPr>
          <p:spPr bwMode="auto">
            <a:xfrm>
              <a:off x="3600616" y="3793264"/>
              <a:ext cx="895427" cy="263927"/>
            </a:xfrm>
            <a:prstGeom prst="roundRect">
              <a:avLst>
                <a:gd name="adj" fmla="val 10995"/>
              </a:avLst>
            </a:prstGeom>
            <a:solidFill>
              <a:schemeClr val="bg1">
                <a:lumMod val="50000"/>
              </a:schemeClr>
            </a:solidFill>
            <a:ln w="9525">
              <a:solidFill>
                <a:srgbClr val="262626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801688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kern="0" noProof="1">
                  <a:solidFill>
                    <a:srgbClr val="FFFFFF"/>
                  </a:solidFill>
                  <a:latin typeface="Calibri" pitchFamily="-65" charset="0"/>
                  <a:ea typeface="华文细黑" pitchFamily="2" charset="-122"/>
                  <a:cs typeface="Arial" charset="0"/>
                </a:rPr>
                <a:t>预期结果</a:t>
              </a:r>
              <a:endParaRPr lang="en-US" kern="0" noProof="1">
                <a:solidFill>
                  <a:srgbClr val="FFFFFF"/>
                </a:solidFill>
                <a:latin typeface="Calibri" pitchFamily="-65" charset="0"/>
                <a:ea typeface="华文细黑" pitchFamily="2" charset="-122"/>
                <a:cs typeface="Arial" charset="0"/>
              </a:endParaRPr>
            </a:p>
          </p:txBody>
        </p:sp>
        <p:sp>
          <p:nvSpPr>
            <p:cNvPr id="24593" name="AutoShape 6"/>
            <p:cNvSpPr>
              <a:spLocks noChangeArrowheads="1"/>
            </p:cNvSpPr>
            <p:nvPr/>
          </p:nvSpPr>
          <p:spPr bwMode="gray">
            <a:xfrm rot="10800000">
              <a:off x="3324100" y="3800958"/>
              <a:ext cx="276950" cy="220668"/>
            </a:xfrm>
            <a:prstGeom prst="leftArrow">
              <a:avLst>
                <a:gd name="adj1" fmla="val 31250"/>
                <a:gd name="adj2" fmla="val 71532"/>
              </a:avLst>
            </a:prstGeom>
            <a:gradFill rotWithShape="1">
              <a:gsLst>
                <a:gs pos="0">
                  <a:srgbClr val="666699"/>
                </a:gs>
                <a:gs pos="100000">
                  <a:srgbClr val="BEBED4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760220" y="1823539"/>
            <a:ext cx="5433060" cy="3450457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65000"/>
                  <a:lumOff val="35000"/>
                </a:schemeClr>
              </a:gs>
              <a:gs pos="90000">
                <a:schemeClr val="bg1">
                  <a:lumMod val="50000"/>
                  <a:alpha val="63000"/>
                </a:schemeClr>
              </a:gs>
            </a:gsLst>
            <a:lin ang="8100000" scaled="1"/>
            <a:tileRect/>
          </a:gradFill>
        </p:spPr>
        <p:txBody>
          <a:bodyPr anchor="ctr" anchorCtr="1"/>
          <a:lstStyle/>
          <a:p>
            <a:pPr>
              <a:defRPr/>
            </a:pPr>
            <a:r>
              <a:rPr lang="zh-CN" altLang="en-US" sz="4000" dirty="0">
                <a:solidFill>
                  <a:srgbClr val="FFC00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级数级变化</a:t>
            </a:r>
          </a:p>
        </p:txBody>
      </p:sp>
      <p:graphicFrame>
        <p:nvGraphicFramePr>
          <p:cNvPr id="12" name="图示 11"/>
          <p:cNvGraphicFramePr/>
          <p:nvPr/>
        </p:nvGraphicFramePr>
        <p:xfrm>
          <a:off x="2223820" y="6261811"/>
          <a:ext cx="5537608" cy="259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9202258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15900"/>
            <a:ext cx="6923088" cy="8382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Asset Pipeline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2" name="Table 3"/>
          <p:cNvGraphicFramePr>
            <a:graphicFrameLocks noGrp="1"/>
          </p:cNvGraphicFramePr>
          <p:nvPr/>
        </p:nvGraphicFramePr>
        <p:xfrm>
          <a:off x="1073150" y="2049248"/>
          <a:ext cx="6919914" cy="17287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638"/>
                <a:gridCol w="2306638"/>
                <a:gridCol w="2306638"/>
              </a:tblGrid>
              <a:tr h="5023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独立式</a:t>
                      </a:r>
                      <a:endParaRPr lang="zh-CN" altLang="en-US" sz="2000" dirty="0"/>
                    </a:p>
                  </a:txBody>
                  <a:tcPr marL="91453" marR="91453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嵌入式</a:t>
                      </a:r>
                      <a:endParaRPr lang="zh-CN" altLang="en-US" sz="2000" dirty="0"/>
                    </a:p>
                  </a:txBody>
                  <a:tcPr marL="91453" marR="91453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分离式</a:t>
                      </a:r>
                      <a:endParaRPr lang="zh-CN" altLang="en-US" sz="2000" dirty="0"/>
                    </a:p>
                  </a:txBody>
                  <a:tcPr marL="91453" marR="91453" marT="45735" marB="45735"/>
                </a:tc>
              </a:tr>
              <a:tr h="408829"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None/>
                      </a:pPr>
                      <a:r>
                        <a:rPr lang="zh-CN" altLang="en-US" sz="1600" dirty="0" smtClean="0"/>
                        <a:t>具有编辑和预览功能</a:t>
                      </a:r>
                      <a:endParaRPr lang="zh-CN" altLang="en-US" sz="1600" dirty="0"/>
                    </a:p>
                  </a:txBody>
                  <a:tcPr marL="91453" marR="91453" marT="45735" marB="45735"/>
                </a:tc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None/>
                      </a:pPr>
                      <a:r>
                        <a:rPr lang="zh-CN" altLang="en-US" sz="1600" dirty="0" smtClean="0"/>
                        <a:t>游戏内嵌入编辑功能</a:t>
                      </a:r>
                      <a:endParaRPr lang="zh-CN" altLang="en-US" sz="1600" dirty="0"/>
                    </a:p>
                  </a:txBody>
                  <a:tcPr marL="91453" marR="91453" marT="45735" marB="45735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仅具有编辑功能</a:t>
                      </a:r>
                      <a:endParaRPr lang="zh-CN" altLang="en-US" sz="1600" dirty="0"/>
                    </a:p>
                  </a:txBody>
                  <a:tcPr marL="91453" marR="91453" marT="45735" marB="45735"/>
                </a:tc>
              </a:tr>
              <a:tr h="408829"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Char char="ü"/>
                      </a:pPr>
                      <a:r>
                        <a:rPr lang="zh-CN" altLang="en-US" sz="1600" dirty="0" smtClean="0"/>
                        <a:t>独立性</a:t>
                      </a:r>
                      <a:endParaRPr lang="zh-CN" altLang="en-US" sz="1600" dirty="0"/>
                    </a:p>
                  </a:txBody>
                  <a:tcPr marL="91453" marR="91453" marT="45735" marB="4573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WYSIWYG</a:t>
                      </a:r>
                      <a:endParaRPr lang="zh-CN" alt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735" marB="45735"/>
                </a:tc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Char char="ü"/>
                      </a:pPr>
                      <a:r>
                        <a:rPr lang="zh-CN" altLang="en-US" sz="1600" dirty="0" smtClean="0"/>
                        <a:t>轻量级</a:t>
                      </a:r>
                      <a:endParaRPr lang="zh-CN" altLang="en-US" sz="1600" dirty="0"/>
                    </a:p>
                  </a:txBody>
                  <a:tcPr marL="91453" marR="91453" marT="45735" marB="45735"/>
                </a:tc>
              </a:tr>
              <a:tr h="408829">
                <a:tc>
                  <a:txBody>
                    <a:bodyPr/>
                    <a:lstStyle/>
                    <a:p>
                      <a:pPr algn="l">
                        <a:buFontTx/>
                        <a:buBlip>
                          <a:blip r:embed="rId3"/>
                        </a:buBlip>
                      </a:pPr>
                      <a:r>
                        <a:rPr lang="zh-CN" altLang="en-US" sz="1600" dirty="0" smtClean="0"/>
                        <a:t>重量级</a:t>
                      </a:r>
                    </a:p>
                  </a:txBody>
                  <a:tcPr marL="91453" marR="91453" marT="45735" marB="4573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依赖客户端</a:t>
                      </a:r>
                    </a:p>
                  </a:txBody>
                  <a:tcPr marL="91453" marR="91453" marT="45735" marB="45735"/>
                </a:tc>
                <a:tc>
                  <a:txBody>
                    <a:bodyPr/>
                    <a:lstStyle/>
                    <a:p>
                      <a:pPr algn="l">
                        <a:buFontTx/>
                        <a:buBlip>
                          <a:blip r:embed="rId3"/>
                        </a:buBlip>
                      </a:pPr>
                      <a:r>
                        <a:rPr lang="zh-CN" altLang="en-US" sz="1600" dirty="0" smtClean="0"/>
                        <a:t>迭代效率</a:t>
                      </a:r>
                      <a:endParaRPr lang="zh-CN" altLang="en-US" sz="1600" dirty="0"/>
                    </a:p>
                  </a:txBody>
                  <a:tcPr marL="91453" marR="91453" marT="45735" marB="45735"/>
                </a:tc>
              </a:tr>
            </a:tbl>
          </a:graphicData>
        </a:graphic>
      </p:graphicFrame>
      <p:pic>
        <p:nvPicPr>
          <p:cNvPr id="26649" name="图片 7" descr="PPT配图 (53)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0689"/>
          <a:stretch/>
        </p:blipFill>
        <p:spPr bwMode="auto">
          <a:xfrm>
            <a:off x="1409700" y="4130675"/>
            <a:ext cx="8763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50" name="Rectangle 3"/>
          <p:cNvSpPr txBox="1">
            <a:spLocks noChangeArrowheads="1"/>
          </p:cNvSpPr>
          <p:nvPr/>
        </p:nvSpPr>
        <p:spPr bwMode="auto">
          <a:xfrm>
            <a:off x="2370138" y="4328160"/>
            <a:ext cx="4572000" cy="709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 marL="0" lvl="1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实现一个适合项目的编辑器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2223820" y="6261811"/>
          <a:ext cx="5537608" cy="259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9915" y="4410485"/>
            <a:ext cx="454025" cy="272415"/>
          </a:xfrm>
          <a:prstGeom prst="rect">
            <a:avLst/>
          </a:prstGeom>
        </p:spPr>
      </p:pic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15900"/>
            <a:ext cx="6923088" cy="8382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Asset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Pipeline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651" name="Picture 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88013" y="2577240"/>
            <a:ext cx="2503487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2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7900" y="2534378"/>
            <a:ext cx="2312988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2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67088" y="2526440"/>
            <a:ext cx="22415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圆角矩形标注 52"/>
          <p:cNvSpPr>
            <a:spLocks noChangeArrowheads="1"/>
          </p:cNvSpPr>
          <p:nvPr/>
        </p:nvSpPr>
        <p:spPr bwMode="auto">
          <a:xfrm>
            <a:off x="6523038" y="4379053"/>
            <a:ext cx="1325562" cy="373062"/>
          </a:xfrm>
          <a:prstGeom prst="wedgeRoundRectCallout">
            <a:avLst>
              <a:gd name="adj1" fmla="val -49764"/>
              <a:gd name="adj2" fmla="val -92144"/>
              <a:gd name="adj3" fmla="val 16667"/>
            </a:avLst>
          </a:prstGeom>
          <a:noFill/>
          <a:ln w="9525" cap="rnd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algn="ctr"/>
            <a:r>
              <a:rPr lang="en-US" altLang="zh-CN" b="0">
                <a:solidFill>
                  <a:srgbClr val="C00000"/>
                </a:solidFill>
                <a:latin typeface="Verdana" pitchFamily="34" charset="0"/>
              </a:rPr>
              <a:t>WYSIWYG</a:t>
            </a:r>
            <a:endParaRPr lang="zh-CN" altLang="en-US" b="0">
              <a:solidFill>
                <a:srgbClr val="C00000"/>
              </a:solidFill>
              <a:latin typeface="Verdana" pitchFamily="34" charset="0"/>
            </a:endParaRPr>
          </a:p>
        </p:txBody>
      </p:sp>
      <p:sp>
        <p:nvSpPr>
          <p:cNvPr id="27655" name="圆角矩形标注 52"/>
          <p:cNvSpPr>
            <a:spLocks noChangeArrowheads="1"/>
          </p:cNvSpPr>
          <p:nvPr/>
        </p:nvSpPr>
        <p:spPr bwMode="auto">
          <a:xfrm>
            <a:off x="4313238" y="4371115"/>
            <a:ext cx="1325562" cy="373063"/>
          </a:xfrm>
          <a:prstGeom prst="wedgeRoundRectCallout">
            <a:avLst>
              <a:gd name="adj1" fmla="val 51384"/>
              <a:gd name="adj2" fmla="val -88060"/>
              <a:gd name="adj3" fmla="val 16667"/>
            </a:avLst>
          </a:prstGeom>
          <a:noFill/>
          <a:ln w="9525" cap="rnd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algn="ctr"/>
            <a:r>
              <a:rPr lang="en-US" altLang="zh-CN" b="0">
                <a:solidFill>
                  <a:srgbClr val="C00000"/>
                </a:solidFill>
                <a:latin typeface="Verdana" pitchFamily="34" charset="0"/>
              </a:rPr>
              <a:t>Livelink</a:t>
            </a:r>
            <a:endParaRPr lang="zh-CN" altLang="en-US" b="0">
              <a:solidFill>
                <a:srgbClr val="C00000"/>
              </a:solidFill>
              <a:latin typeface="Verdana" pitchFamily="34" charset="0"/>
            </a:endParaRPr>
          </a:p>
        </p:txBody>
      </p:sp>
      <p:sp>
        <p:nvSpPr>
          <p:cNvPr id="27656" name="圆角矩形标注 52"/>
          <p:cNvSpPr>
            <a:spLocks noChangeArrowheads="1"/>
          </p:cNvSpPr>
          <p:nvPr/>
        </p:nvSpPr>
        <p:spPr bwMode="auto">
          <a:xfrm>
            <a:off x="1951038" y="4325078"/>
            <a:ext cx="1325562" cy="373062"/>
          </a:xfrm>
          <a:prstGeom prst="wedgeRoundRectCallout">
            <a:avLst>
              <a:gd name="adj1" fmla="val 55407"/>
              <a:gd name="adj2" fmla="val -79889"/>
              <a:gd name="adj3" fmla="val 16667"/>
            </a:avLst>
          </a:prstGeom>
          <a:noFill/>
          <a:ln w="9525" cap="rnd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b="0">
                <a:solidFill>
                  <a:srgbClr val="C00000"/>
                </a:solidFill>
                <a:latin typeface="Verdana" pitchFamily="34" charset="0"/>
              </a:rPr>
              <a:t>轻量级</a:t>
            </a:r>
          </a:p>
        </p:txBody>
      </p:sp>
      <p:sp>
        <p:nvSpPr>
          <p:cNvPr id="27657" name="圆角矩形标注 52"/>
          <p:cNvSpPr>
            <a:spLocks noChangeArrowheads="1"/>
          </p:cNvSpPr>
          <p:nvPr/>
        </p:nvSpPr>
        <p:spPr bwMode="auto">
          <a:xfrm>
            <a:off x="4708525" y="1993040"/>
            <a:ext cx="1327150" cy="373063"/>
          </a:xfrm>
          <a:prstGeom prst="wedgeRoundRectCallout">
            <a:avLst>
              <a:gd name="adj1" fmla="val -44593"/>
              <a:gd name="adj2" fmla="val 85560"/>
              <a:gd name="adj3" fmla="val 16667"/>
            </a:avLst>
          </a:prstGeom>
          <a:noFill/>
          <a:ln w="9525" cap="rnd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b="0">
                <a:solidFill>
                  <a:srgbClr val="C00000"/>
                </a:solidFill>
                <a:latin typeface="Verdana" pitchFamily="34" charset="0"/>
              </a:rPr>
              <a:t>灵活控制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6438" y="1647929"/>
            <a:ext cx="6359347" cy="419690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65000"/>
                  <a:lumOff val="35000"/>
                </a:schemeClr>
              </a:gs>
              <a:gs pos="90000">
                <a:schemeClr val="bg1">
                  <a:lumMod val="50000"/>
                  <a:alpha val="63000"/>
                </a:schemeClr>
              </a:gs>
            </a:gsLst>
            <a:lin ang="8100000" scaled="1"/>
            <a:tileRect/>
          </a:gradFill>
        </p:spPr>
        <p:txBody>
          <a:bodyPr anchor="ctr" anchorCtr="1"/>
          <a:lstStyle/>
          <a:p>
            <a:pPr>
              <a:defRPr/>
            </a:pPr>
            <a:r>
              <a:rPr lang="zh-CN" altLang="en-US" sz="4000" dirty="0">
                <a:solidFill>
                  <a:srgbClr val="FFC00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reflection blurRad="6350" stA="55000" endA="50" endPos="85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秒级验证</a:t>
            </a:r>
          </a:p>
        </p:txBody>
      </p:sp>
      <p:sp>
        <p:nvSpPr>
          <p:cNvPr id="3" name="Rectangle 2"/>
          <p:cNvSpPr/>
          <p:nvPr/>
        </p:nvSpPr>
        <p:spPr>
          <a:xfrm>
            <a:off x="839111" y="1533615"/>
            <a:ext cx="426911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000" b="0" kern="0" dirty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000" b="0" kern="0" dirty="0" err="1">
                <a:latin typeface="微软雅黑" pitchFamily="34" charset="-122"/>
                <a:ea typeface="微软雅黑" pitchFamily="34" charset="-122"/>
              </a:rPr>
              <a:t>Livelink</a:t>
            </a:r>
            <a:r>
              <a:rPr lang="zh-CN" altLang="en-US" sz="2000" b="0" kern="0" dirty="0">
                <a:latin typeface="微软雅黑" pitchFamily="34" charset="-122"/>
                <a:ea typeface="微软雅黑" pitchFamily="34" charset="-122"/>
              </a:rPr>
              <a:t>的分离式表现编辑器</a:t>
            </a:r>
          </a:p>
        </p:txBody>
      </p:sp>
      <p:graphicFrame>
        <p:nvGraphicFramePr>
          <p:cNvPr id="14" name="图示 13"/>
          <p:cNvGraphicFramePr/>
          <p:nvPr/>
        </p:nvGraphicFramePr>
        <p:xfrm>
          <a:off x="2223820" y="6261811"/>
          <a:ext cx="5537608" cy="259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animBg="1"/>
      <p:bldP spid="27655" grpId="0" animBg="1"/>
      <p:bldP spid="27656" grpId="0" animBg="1"/>
      <p:bldP spid="27657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15900"/>
            <a:ext cx="6923088" cy="8382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Asset Pipeline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9" name="Rectangle 3"/>
          <p:cNvSpPr txBox="1">
            <a:spLocks noChangeArrowheads="1"/>
          </p:cNvSpPr>
          <p:nvPr/>
        </p:nvSpPr>
        <p:spPr bwMode="auto">
          <a:xfrm>
            <a:off x="1456043" y="1370341"/>
            <a:ext cx="62706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 marL="0" lvl="1"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迭代</a:t>
            </a: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效率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（中等复杂度的开发工</a:t>
            </a: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时）</a:t>
            </a:r>
            <a:endParaRPr lang="en-US" altLang="zh-CN" sz="2000" b="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9" name="图表 18"/>
          <p:cNvGraphicFramePr/>
          <p:nvPr>
            <p:extLst>
              <p:ext uri="{D42A27DB-BD31-4B8C-83A1-F6EECF244321}">
                <p14:modId xmlns:p14="http://schemas.microsoft.com/office/powerpoint/2010/main" xmlns="" val="57860951"/>
              </p:ext>
            </p:extLst>
          </p:nvPr>
        </p:nvGraphicFramePr>
        <p:xfrm>
          <a:off x="2356851" y="1966732"/>
          <a:ext cx="4398813" cy="2897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781284" y="4938959"/>
            <a:ext cx="4168156" cy="798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 marL="0" lvl="1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注：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Case1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无新功能开发</a:t>
            </a:r>
            <a:endParaRPr lang="en-US" altLang="zh-CN" sz="1200" b="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       Case2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有新功能开发</a:t>
            </a:r>
            <a:endParaRPr lang="en-US" altLang="zh-CN" sz="12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2223820" y="6261811"/>
          <a:ext cx="5537608" cy="259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9" grpId="0"/>
      <p:bldGraphic spid="19" grpId="0">
        <p:bldAsOne/>
      </p:bldGraphic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15900"/>
            <a:ext cx="6011863" cy="8382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边界阻挡优化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040988" y="1345030"/>
            <a:ext cx="7088188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 marL="0" lvl="1"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边界阻挡</a:t>
            </a:r>
            <a:endParaRPr lang="en-US" altLang="zh-CN" sz="2000" b="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Group 28686"/>
          <p:cNvGrpSpPr>
            <a:grpSpLocks/>
          </p:cNvGrpSpPr>
          <p:nvPr/>
        </p:nvGrpSpPr>
        <p:grpSpPr bwMode="auto">
          <a:xfrm>
            <a:off x="4589971" y="2001307"/>
            <a:ext cx="744537" cy="958919"/>
            <a:chOff x="7972982" y="4633637"/>
            <a:chExt cx="743713" cy="1115653"/>
          </a:xfrm>
        </p:grpSpPr>
        <p:cxnSp>
          <p:nvCxnSpPr>
            <p:cNvPr id="19" name="Straight Connector 3"/>
            <p:cNvCxnSpPr>
              <a:cxnSpLocks noChangeShapeType="1"/>
            </p:cNvCxnSpPr>
            <p:nvPr/>
          </p:nvCxnSpPr>
          <p:spPr bwMode="auto">
            <a:xfrm>
              <a:off x="7972982" y="4641257"/>
              <a:ext cx="0" cy="110803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" name="Straight Connector 94"/>
            <p:cNvCxnSpPr>
              <a:cxnSpLocks noChangeShapeType="1"/>
            </p:cNvCxnSpPr>
            <p:nvPr/>
          </p:nvCxnSpPr>
          <p:spPr bwMode="auto">
            <a:xfrm flipH="1">
              <a:off x="7988222" y="4633637"/>
              <a:ext cx="106680" cy="13254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" name="Straight Connector 97"/>
            <p:cNvCxnSpPr>
              <a:cxnSpLocks noChangeShapeType="1"/>
            </p:cNvCxnSpPr>
            <p:nvPr/>
          </p:nvCxnSpPr>
          <p:spPr bwMode="auto">
            <a:xfrm flipH="1">
              <a:off x="7988222" y="4764266"/>
              <a:ext cx="106680" cy="13254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2" name="Straight Connector 98"/>
            <p:cNvCxnSpPr>
              <a:cxnSpLocks noChangeShapeType="1"/>
            </p:cNvCxnSpPr>
            <p:nvPr/>
          </p:nvCxnSpPr>
          <p:spPr bwMode="auto">
            <a:xfrm flipH="1">
              <a:off x="7988222" y="4894895"/>
              <a:ext cx="106680" cy="13254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" name="Straight Connector 99"/>
            <p:cNvCxnSpPr>
              <a:cxnSpLocks noChangeShapeType="1"/>
            </p:cNvCxnSpPr>
            <p:nvPr/>
          </p:nvCxnSpPr>
          <p:spPr bwMode="auto">
            <a:xfrm flipH="1">
              <a:off x="7988222" y="5025524"/>
              <a:ext cx="106680" cy="13254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" name="Straight Connector 100"/>
            <p:cNvCxnSpPr>
              <a:cxnSpLocks noChangeShapeType="1"/>
            </p:cNvCxnSpPr>
            <p:nvPr/>
          </p:nvCxnSpPr>
          <p:spPr bwMode="auto">
            <a:xfrm flipH="1">
              <a:off x="7988222" y="5156153"/>
              <a:ext cx="106680" cy="13254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" name="Straight Connector 101"/>
            <p:cNvCxnSpPr>
              <a:cxnSpLocks noChangeShapeType="1"/>
            </p:cNvCxnSpPr>
            <p:nvPr/>
          </p:nvCxnSpPr>
          <p:spPr bwMode="auto">
            <a:xfrm flipH="1">
              <a:off x="7988222" y="5286782"/>
              <a:ext cx="106680" cy="13254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" name="Straight Connector 102"/>
            <p:cNvCxnSpPr>
              <a:cxnSpLocks noChangeShapeType="1"/>
            </p:cNvCxnSpPr>
            <p:nvPr/>
          </p:nvCxnSpPr>
          <p:spPr bwMode="auto">
            <a:xfrm flipH="1">
              <a:off x="7988222" y="5417411"/>
              <a:ext cx="106680" cy="13254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" name="Straight Connector 103"/>
            <p:cNvCxnSpPr>
              <a:cxnSpLocks noChangeShapeType="1"/>
            </p:cNvCxnSpPr>
            <p:nvPr/>
          </p:nvCxnSpPr>
          <p:spPr bwMode="auto">
            <a:xfrm flipH="1">
              <a:off x="7988222" y="5548037"/>
              <a:ext cx="106680" cy="13254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9" name="TextBox 88"/>
            <p:cNvSpPr txBox="1">
              <a:spLocks noChangeArrowheads="1"/>
            </p:cNvSpPr>
            <p:nvPr/>
          </p:nvSpPr>
          <p:spPr bwMode="auto">
            <a:xfrm>
              <a:off x="8094902" y="4961165"/>
              <a:ext cx="62179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9pPr>
            </a:lstStyle>
            <a:p>
              <a:r>
                <a:rPr lang="zh-CN" altLang="en-US" sz="800"/>
                <a:t>阻挡区</a:t>
              </a:r>
            </a:p>
          </p:txBody>
        </p:sp>
      </p:grpSp>
      <p:grpSp>
        <p:nvGrpSpPr>
          <p:cNvPr id="5" name="Group 28706"/>
          <p:cNvGrpSpPr>
            <a:grpSpLocks/>
          </p:cNvGrpSpPr>
          <p:nvPr/>
        </p:nvGrpSpPr>
        <p:grpSpPr bwMode="auto">
          <a:xfrm>
            <a:off x="3142171" y="2207683"/>
            <a:ext cx="1179512" cy="144588"/>
            <a:chOff x="1083613" y="4629283"/>
            <a:chExt cx="1179653" cy="167461"/>
          </a:xfrm>
        </p:grpSpPr>
        <p:cxnSp>
          <p:nvCxnSpPr>
            <p:cNvPr id="32" name="Straight Connector 118"/>
            <p:cNvCxnSpPr>
              <a:cxnSpLocks noChangeShapeType="1"/>
            </p:cNvCxnSpPr>
            <p:nvPr/>
          </p:nvCxnSpPr>
          <p:spPr bwMode="auto">
            <a:xfrm>
              <a:off x="1083613" y="4629283"/>
              <a:ext cx="892199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3" name="Straight Connector 128"/>
            <p:cNvCxnSpPr>
              <a:cxnSpLocks noChangeShapeType="1"/>
            </p:cNvCxnSpPr>
            <p:nvPr/>
          </p:nvCxnSpPr>
          <p:spPr bwMode="auto">
            <a:xfrm flipH="1">
              <a:off x="1605913" y="4705483"/>
              <a:ext cx="369899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4" name="Straight Connector 131"/>
            <p:cNvCxnSpPr>
              <a:cxnSpLocks noChangeShapeType="1"/>
            </p:cNvCxnSpPr>
            <p:nvPr/>
          </p:nvCxnSpPr>
          <p:spPr bwMode="auto">
            <a:xfrm>
              <a:off x="1628936" y="4796744"/>
              <a:ext cx="63433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6" name="Group 28705"/>
          <p:cNvGrpSpPr>
            <a:grpSpLocks/>
          </p:cNvGrpSpPr>
          <p:nvPr/>
        </p:nvGrpSpPr>
        <p:grpSpPr bwMode="auto">
          <a:xfrm>
            <a:off x="3851783" y="2741083"/>
            <a:ext cx="1016233" cy="144588"/>
            <a:chOff x="1792273" y="5185543"/>
            <a:chExt cx="1016353" cy="167461"/>
          </a:xfrm>
        </p:grpSpPr>
        <p:cxnSp>
          <p:nvCxnSpPr>
            <p:cNvPr id="36" name="Straight Connector 133"/>
            <p:cNvCxnSpPr>
              <a:cxnSpLocks noChangeShapeType="1"/>
            </p:cNvCxnSpPr>
            <p:nvPr/>
          </p:nvCxnSpPr>
          <p:spPr bwMode="auto">
            <a:xfrm>
              <a:off x="1792273" y="5185543"/>
              <a:ext cx="892199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Straight Connector 134"/>
            <p:cNvCxnSpPr>
              <a:cxnSpLocks noChangeShapeType="1"/>
            </p:cNvCxnSpPr>
            <p:nvPr/>
          </p:nvCxnSpPr>
          <p:spPr bwMode="auto">
            <a:xfrm flipH="1">
              <a:off x="2159439" y="5261743"/>
              <a:ext cx="369899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Straight Connector 135"/>
            <p:cNvCxnSpPr>
              <a:cxnSpLocks noChangeShapeType="1"/>
            </p:cNvCxnSpPr>
            <p:nvPr/>
          </p:nvCxnSpPr>
          <p:spPr bwMode="auto">
            <a:xfrm>
              <a:off x="2174296" y="5353004"/>
              <a:ext cx="63433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9" name="TextBox 88"/>
          <p:cNvSpPr txBox="1">
            <a:spLocks noChangeArrowheads="1"/>
          </p:cNvSpPr>
          <p:nvPr/>
        </p:nvSpPr>
        <p:spPr bwMode="auto">
          <a:xfrm>
            <a:off x="2643696" y="2175932"/>
            <a:ext cx="6223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r>
              <a:rPr lang="zh-CN" altLang="en-US" sz="800"/>
              <a:t>无阻挡</a:t>
            </a:r>
          </a:p>
        </p:txBody>
      </p:sp>
      <p:sp>
        <p:nvSpPr>
          <p:cNvPr id="40" name="TextBox 88"/>
          <p:cNvSpPr txBox="1">
            <a:spLocks noChangeArrowheads="1"/>
          </p:cNvSpPr>
          <p:nvPr/>
        </p:nvSpPr>
        <p:spPr bwMode="auto">
          <a:xfrm>
            <a:off x="2681796" y="2731557"/>
            <a:ext cx="6223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r>
              <a:rPr lang="zh-CN" altLang="en-US" sz="800" dirty="0"/>
              <a:t>阻挡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1098290" y="3304279"/>
            <a:ext cx="4388104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 marL="0" lvl="1"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前期处理方案</a:t>
            </a:r>
            <a:endParaRPr lang="en-US" altLang="zh-CN" sz="2000" b="0" dirty="0" smtClean="0">
              <a:latin typeface="微软雅黑" pitchFamily="34" charset="-122"/>
              <a:ea typeface="微软雅黑" pitchFamily="34" charset="-122"/>
            </a:endParaRPr>
          </a:p>
          <a:p>
            <a:pPr marL="685800" lvl="2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基于地图数据的实时边缘碰撞检测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 marL="1143000" lvl="3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对单体阻挡效果较好</a:t>
            </a:r>
            <a:endParaRPr lang="en-US" altLang="zh-CN" sz="1200" b="0" dirty="0" smtClean="0">
              <a:latin typeface="微软雅黑" pitchFamily="34" charset="-122"/>
              <a:ea typeface="微软雅黑" pitchFamily="34" charset="-122"/>
            </a:endParaRPr>
          </a:p>
          <a:p>
            <a:pPr marL="1143000" lvl="3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对交互阻挡效果不理想</a:t>
            </a:r>
            <a:endParaRPr lang="en-US" altLang="zh-CN" sz="1200" b="0" dirty="0" smtClean="0">
              <a:latin typeface="微软雅黑" pitchFamily="34" charset="-122"/>
              <a:ea typeface="微软雅黑" pitchFamily="34" charset="-122"/>
            </a:endParaRPr>
          </a:p>
          <a:p>
            <a:pPr marL="685800" lvl="2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对位移数据按实际位移量进行放缩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 marL="1143000" lvl="3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影响节奏感和交互感</a:t>
            </a:r>
            <a:endParaRPr lang="en-US" altLang="zh-CN" sz="12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Group 28705"/>
          <p:cNvGrpSpPr>
            <a:grpSpLocks/>
          </p:cNvGrpSpPr>
          <p:nvPr/>
        </p:nvGrpSpPr>
        <p:grpSpPr bwMode="auto">
          <a:xfrm>
            <a:off x="3851285" y="2741094"/>
            <a:ext cx="738687" cy="145798"/>
            <a:chOff x="1792273" y="5184142"/>
            <a:chExt cx="738774" cy="168862"/>
          </a:xfrm>
        </p:grpSpPr>
        <p:cxnSp>
          <p:nvCxnSpPr>
            <p:cNvPr id="42" name="Straight Connector 133"/>
            <p:cNvCxnSpPr>
              <a:cxnSpLocks noChangeShapeType="1"/>
            </p:cNvCxnSpPr>
            <p:nvPr/>
          </p:nvCxnSpPr>
          <p:spPr bwMode="auto">
            <a:xfrm flipV="1">
              <a:off x="1792273" y="5184142"/>
              <a:ext cx="738774" cy="140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" name="Straight Connector 134"/>
            <p:cNvCxnSpPr>
              <a:cxnSpLocks noChangeShapeType="1"/>
            </p:cNvCxnSpPr>
            <p:nvPr/>
          </p:nvCxnSpPr>
          <p:spPr bwMode="auto">
            <a:xfrm flipH="1">
              <a:off x="2159439" y="5261743"/>
              <a:ext cx="369899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" name="Straight Connector 135"/>
            <p:cNvCxnSpPr>
              <a:cxnSpLocks noChangeShapeType="1"/>
            </p:cNvCxnSpPr>
            <p:nvPr/>
          </p:nvCxnSpPr>
          <p:spPr bwMode="auto">
            <a:xfrm flipV="1">
              <a:off x="2174296" y="5351590"/>
              <a:ext cx="356751" cy="141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aphicFrame>
        <p:nvGraphicFramePr>
          <p:cNvPr id="31" name="图示 30"/>
          <p:cNvGraphicFramePr/>
          <p:nvPr/>
        </p:nvGraphicFramePr>
        <p:xfrm>
          <a:off x="2223820" y="6261811"/>
          <a:ext cx="5537608" cy="259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9" grpId="0"/>
      <p:bldP spid="40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15900"/>
            <a:ext cx="7326313" cy="8382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Roadmap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1368425" y="1930400"/>
            <a:ext cx="4695825" cy="0"/>
          </a:xfrm>
          <a:prstGeom prst="line">
            <a:avLst/>
          </a:prstGeom>
          <a:noFill/>
          <a:ln w="222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277938" y="1579563"/>
            <a:ext cx="1778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r>
              <a:rPr lang="zh-CN" altLang="en-US" sz="2000" dirty="0"/>
              <a:t>项目经验</a:t>
            </a:r>
          </a:p>
        </p:txBody>
      </p:sp>
      <p:cxnSp>
        <p:nvCxnSpPr>
          <p:cNvPr id="37" name="Straight Connector 36"/>
          <p:cNvCxnSpPr/>
          <p:nvPr/>
        </p:nvCxnSpPr>
        <p:spPr bwMode="auto">
          <a:xfrm>
            <a:off x="1865313" y="2597150"/>
            <a:ext cx="4695825" cy="0"/>
          </a:xfrm>
          <a:prstGeom prst="line">
            <a:avLst/>
          </a:prstGeom>
          <a:noFill/>
          <a:ln w="222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sp>
        <p:nvSpPr>
          <p:cNvPr id="38" name="TextBox 37"/>
          <p:cNvSpPr txBox="1"/>
          <p:nvPr/>
        </p:nvSpPr>
        <p:spPr>
          <a:xfrm>
            <a:off x="1776413" y="2246313"/>
            <a:ext cx="35814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 smtClean="0"/>
              <a:t>关键问题解决及优化</a:t>
            </a:r>
            <a:endParaRPr lang="zh-CN" altLang="en-US" sz="2000" dirty="0"/>
          </a:p>
        </p:txBody>
      </p:sp>
      <p:cxnSp>
        <p:nvCxnSpPr>
          <p:cNvPr id="39" name="Straight Connector 38"/>
          <p:cNvCxnSpPr/>
          <p:nvPr/>
        </p:nvCxnSpPr>
        <p:spPr bwMode="auto">
          <a:xfrm>
            <a:off x="2344738" y="3267075"/>
            <a:ext cx="4695825" cy="0"/>
          </a:xfrm>
          <a:prstGeom prst="line">
            <a:avLst/>
          </a:prstGeom>
          <a:noFill/>
          <a:ln w="222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sp>
        <p:nvSpPr>
          <p:cNvPr id="14344" name="TextBox 39"/>
          <p:cNvSpPr txBox="1">
            <a:spLocks noChangeArrowheads="1"/>
          </p:cNvSpPr>
          <p:nvPr/>
        </p:nvSpPr>
        <p:spPr bwMode="auto">
          <a:xfrm>
            <a:off x="2238375" y="2916238"/>
            <a:ext cx="28590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 smtClean="0"/>
              <a:t>能力及贡献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15900"/>
            <a:ext cx="6011863" cy="8382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边界阻挡优化</a:t>
            </a:r>
          </a:p>
        </p:txBody>
      </p:sp>
      <p:sp>
        <p:nvSpPr>
          <p:cNvPr id="244" name="Rectangle 3"/>
          <p:cNvSpPr txBox="1">
            <a:spLocks noChangeArrowheads="1"/>
          </p:cNvSpPr>
          <p:nvPr/>
        </p:nvSpPr>
        <p:spPr bwMode="auto">
          <a:xfrm>
            <a:off x="1129729" y="1659178"/>
            <a:ext cx="4766321" cy="147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 marL="285750" lvl="1" indent="-285750"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寻找更优解决方案</a:t>
            </a:r>
            <a:endParaRPr lang="en-US" altLang="zh-CN" sz="20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1129729" y="3770104"/>
            <a:ext cx="4766321" cy="605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 marL="285750" lvl="1" indent="-285750"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位移补偿方案</a:t>
            </a:r>
            <a:endParaRPr lang="en-US" altLang="zh-CN" sz="20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" name="Group 28686"/>
          <p:cNvGrpSpPr>
            <a:grpSpLocks/>
          </p:cNvGrpSpPr>
          <p:nvPr/>
        </p:nvGrpSpPr>
        <p:grpSpPr bwMode="auto">
          <a:xfrm>
            <a:off x="2779487" y="2397132"/>
            <a:ext cx="744537" cy="958919"/>
            <a:chOff x="7972982" y="4633637"/>
            <a:chExt cx="743713" cy="1115653"/>
          </a:xfrm>
        </p:grpSpPr>
        <p:cxnSp>
          <p:nvCxnSpPr>
            <p:cNvPr id="28" name="Straight Connector 3"/>
            <p:cNvCxnSpPr>
              <a:cxnSpLocks noChangeShapeType="1"/>
            </p:cNvCxnSpPr>
            <p:nvPr/>
          </p:nvCxnSpPr>
          <p:spPr bwMode="auto">
            <a:xfrm>
              <a:off x="7972982" y="4641257"/>
              <a:ext cx="0" cy="110803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" name="Straight Connector 94"/>
            <p:cNvCxnSpPr>
              <a:cxnSpLocks noChangeShapeType="1"/>
            </p:cNvCxnSpPr>
            <p:nvPr/>
          </p:nvCxnSpPr>
          <p:spPr bwMode="auto">
            <a:xfrm flipH="1">
              <a:off x="7988222" y="4633637"/>
              <a:ext cx="106680" cy="13254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97"/>
            <p:cNvCxnSpPr>
              <a:cxnSpLocks noChangeShapeType="1"/>
            </p:cNvCxnSpPr>
            <p:nvPr/>
          </p:nvCxnSpPr>
          <p:spPr bwMode="auto">
            <a:xfrm flipH="1">
              <a:off x="7988222" y="4764266"/>
              <a:ext cx="106680" cy="13254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1" name="Straight Connector 98"/>
            <p:cNvCxnSpPr>
              <a:cxnSpLocks noChangeShapeType="1"/>
            </p:cNvCxnSpPr>
            <p:nvPr/>
          </p:nvCxnSpPr>
          <p:spPr bwMode="auto">
            <a:xfrm flipH="1">
              <a:off x="7988222" y="4894895"/>
              <a:ext cx="106680" cy="13254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" name="Straight Connector 99"/>
            <p:cNvCxnSpPr>
              <a:cxnSpLocks noChangeShapeType="1"/>
            </p:cNvCxnSpPr>
            <p:nvPr/>
          </p:nvCxnSpPr>
          <p:spPr bwMode="auto">
            <a:xfrm flipH="1">
              <a:off x="7988222" y="5025524"/>
              <a:ext cx="106680" cy="13254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3" name="Straight Connector 100"/>
            <p:cNvCxnSpPr>
              <a:cxnSpLocks noChangeShapeType="1"/>
            </p:cNvCxnSpPr>
            <p:nvPr/>
          </p:nvCxnSpPr>
          <p:spPr bwMode="auto">
            <a:xfrm flipH="1">
              <a:off x="7988222" y="5156153"/>
              <a:ext cx="106680" cy="13254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6" name="Straight Connector 101"/>
            <p:cNvCxnSpPr>
              <a:cxnSpLocks noChangeShapeType="1"/>
            </p:cNvCxnSpPr>
            <p:nvPr/>
          </p:nvCxnSpPr>
          <p:spPr bwMode="auto">
            <a:xfrm flipH="1">
              <a:off x="7988222" y="5286782"/>
              <a:ext cx="106680" cy="13254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Straight Connector 102"/>
            <p:cNvCxnSpPr>
              <a:cxnSpLocks noChangeShapeType="1"/>
            </p:cNvCxnSpPr>
            <p:nvPr/>
          </p:nvCxnSpPr>
          <p:spPr bwMode="auto">
            <a:xfrm flipH="1">
              <a:off x="7988222" y="5417411"/>
              <a:ext cx="106680" cy="13254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Straight Connector 103"/>
            <p:cNvCxnSpPr>
              <a:cxnSpLocks noChangeShapeType="1"/>
            </p:cNvCxnSpPr>
            <p:nvPr/>
          </p:nvCxnSpPr>
          <p:spPr bwMode="auto">
            <a:xfrm flipH="1">
              <a:off x="7988222" y="5548037"/>
              <a:ext cx="106680" cy="13254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9" name="TextBox 88"/>
            <p:cNvSpPr txBox="1">
              <a:spLocks noChangeArrowheads="1"/>
            </p:cNvSpPr>
            <p:nvPr/>
          </p:nvSpPr>
          <p:spPr bwMode="auto">
            <a:xfrm>
              <a:off x="8094902" y="4961165"/>
              <a:ext cx="62179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9pPr>
            </a:lstStyle>
            <a:p>
              <a:r>
                <a:rPr lang="zh-CN" altLang="en-US" sz="800"/>
                <a:t>阻挡区</a:t>
              </a:r>
            </a:p>
          </p:txBody>
        </p:sp>
      </p:grpSp>
      <p:grpSp>
        <p:nvGrpSpPr>
          <p:cNvPr id="48" name="Group 28705"/>
          <p:cNvGrpSpPr>
            <a:grpSpLocks/>
          </p:cNvGrpSpPr>
          <p:nvPr/>
        </p:nvGrpSpPr>
        <p:grpSpPr bwMode="auto">
          <a:xfrm>
            <a:off x="2041299" y="2826676"/>
            <a:ext cx="1016233" cy="144588"/>
            <a:chOff x="1792273" y="5185543"/>
            <a:chExt cx="1016353" cy="167461"/>
          </a:xfrm>
        </p:grpSpPr>
        <p:cxnSp>
          <p:nvCxnSpPr>
            <p:cNvPr id="51" name="Straight Connector 133"/>
            <p:cNvCxnSpPr>
              <a:cxnSpLocks noChangeShapeType="1"/>
            </p:cNvCxnSpPr>
            <p:nvPr/>
          </p:nvCxnSpPr>
          <p:spPr bwMode="auto">
            <a:xfrm>
              <a:off x="1792273" y="5185543"/>
              <a:ext cx="892199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" name="Straight Connector 134"/>
            <p:cNvCxnSpPr>
              <a:cxnSpLocks noChangeShapeType="1"/>
            </p:cNvCxnSpPr>
            <p:nvPr/>
          </p:nvCxnSpPr>
          <p:spPr bwMode="auto">
            <a:xfrm flipH="1">
              <a:off x="2159439" y="5261743"/>
              <a:ext cx="369899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" name="Straight Connector 135"/>
            <p:cNvCxnSpPr>
              <a:cxnSpLocks noChangeShapeType="1"/>
            </p:cNvCxnSpPr>
            <p:nvPr/>
          </p:nvCxnSpPr>
          <p:spPr bwMode="auto">
            <a:xfrm>
              <a:off x="2174296" y="5353004"/>
              <a:ext cx="63433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3512889" y="2494414"/>
            <a:ext cx="3059361" cy="109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 marL="1028700" lvl="2" indent="-34290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损失量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2" indent="-34290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损失时间</a:t>
            </a:r>
          </a:p>
        </p:txBody>
      </p:sp>
      <p:grpSp>
        <p:nvGrpSpPr>
          <p:cNvPr id="64" name="Group 28705"/>
          <p:cNvGrpSpPr>
            <a:grpSpLocks/>
          </p:cNvGrpSpPr>
          <p:nvPr/>
        </p:nvGrpSpPr>
        <p:grpSpPr bwMode="auto">
          <a:xfrm>
            <a:off x="2778277" y="2826808"/>
            <a:ext cx="279255" cy="144588"/>
            <a:chOff x="2529338" y="5185543"/>
            <a:chExt cx="279288" cy="167461"/>
          </a:xfrm>
        </p:grpSpPr>
        <p:cxnSp>
          <p:nvCxnSpPr>
            <p:cNvPr id="65" name="Straight Connector 133"/>
            <p:cNvCxnSpPr>
              <a:cxnSpLocks noChangeShapeType="1"/>
            </p:cNvCxnSpPr>
            <p:nvPr/>
          </p:nvCxnSpPr>
          <p:spPr bwMode="auto">
            <a:xfrm>
              <a:off x="2529338" y="5185543"/>
              <a:ext cx="155134" cy="0"/>
            </a:xfrm>
            <a:prstGeom prst="line">
              <a:avLst/>
            </a:prstGeom>
            <a:noFill/>
            <a:ln w="12700" algn="ctr">
              <a:solidFill>
                <a:srgbClr val="C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7" name="Straight Connector 135"/>
            <p:cNvCxnSpPr>
              <a:cxnSpLocks noChangeShapeType="1"/>
            </p:cNvCxnSpPr>
            <p:nvPr/>
          </p:nvCxnSpPr>
          <p:spPr bwMode="auto">
            <a:xfrm>
              <a:off x="2530548" y="5353004"/>
              <a:ext cx="278078" cy="0"/>
            </a:xfrm>
            <a:prstGeom prst="line">
              <a:avLst/>
            </a:prstGeom>
            <a:noFill/>
            <a:ln w="12700" algn="ctr">
              <a:solidFill>
                <a:srgbClr val="C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79" name="Group 28705"/>
          <p:cNvGrpSpPr>
            <a:grpSpLocks/>
          </p:cNvGrpSpPr>
          <p:nvPr/>
        </p:nvGrpSpPr>
        <p:grpSpPr bwMode="auto">
          <a:xfrm>
            <a:off x="2065386" y="4930333"/>
            <a:ext cx="1016233" cy="144588"/>
            <a:chOff x="1792273" y="5185543"/>
            <a:chExt cx="1016353" cy="167461"/>
          </a:xfrm>
        </p:grpSpPr>
        <p:cxnSp>
          <p:nvCxnSpPr>
            <p:cNvPr id="80" name="Straight Connector 133"/>
            <p:cNvCxnSpPr>
              <a:cxnSpLocks noChangeShapeType="1"/>
            </p:cNvCxnSpPr>
            <p:nvPr/>
          </p:nvCxnSpPr>
          <p:spPr bwMode="auto">
            <a:xfrm>
              <a:off x="1792273" y="5185543"/>
              <a:ext cx="892199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1" name="Straight Connector 134"/>
            <p:cNvCxnSpPr>
              <a:cxnSpLocks noChangeShapeType="1"/>
            </p:cNvCxnSpPr>
            <p:nvPr/>
          </p:nvCxnSpPr>
          <p:spPr bwMode="auto">
            <a:xfrm flipH="1">
              <a:off x="2159439" y="5261743"/>
              <a:ext cx="369899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2" name="Straight Connector 135"/>
            <p:cNvCxnSpPr>
              <a:cxnSpLocks noChangeShapeType="1"/>
            </p:cNvCxnSpPr>
            <p:nvPr/>
          </p:nvCxnSpPr>
          <p:spPr bwMode="auto">
            <a:xfrm>
              <a:off x="2174296" y="5353004"/>
              <a:ext cx="63433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83" name="Group 28705"/>
          <p:cNvGrpSpPr>
            <a:grpSpLocks/>
          </p:cNvGrpSpPr>
          <p:nvPr/>
        </p:nvGrpSpPr>
        <p:grpSpPr bwMode="auto">
          <a:xfrm>
            <a:off x="2802364" y="4930465"/>
            <a:ext cx="279255" cy="144588"/>
            <a:chOff x="2529338" y="5185543"/>
            <a:chExt cx="279288" cy="167461"/>
          </a:xfrm>
        </p:grpSpPr>
        <p:cxnSp>
          <p:nvCxnSpPr>
            <p:cNvPr id="84" name="Straight Connector 133"/>
            <p:cNvCxnSpPr>
              <a:cxnSpLocks noChangeShapeType="1"/>
            </p:cNvCxnSpPr>
            <p:nvPr/>
          </p:nvCxnSpPr>
          <p:spPr bwMode="auto">
            <a:xfrm flipH="1">
              <a:off x="2529338" y="5185543"/>
              <a:ext cx="155134" cy="0"/>
            </a:xfrm>
            <a:prstGeom prst="line">
              <a:avLst/>
            </a:prstGeom>
            <a:noFill/>
            <a:ln w="12700" algn="ctr">
              <a:solidFill>
                <a:srgbClr val="C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5" name="Straight Connector 135"/>
            <p:cNvCxnSpPr>
              <a:cxnSpLocks noChangeShapeType="1"/>
            </p:cNvCxnSpPr>
            <p:nvPr/>
          </p:nvCxnSpPr>
          <p:spPr bwMode="auto">
            <a:xfrm flipH="1">
              <a:off x="2530548" y="5353004"/>
              <a:ext cx="278078" cy="0"/>
            </a:xfrm>
            <a:prstGeom prst="line">
              <a:avLst/>
            </a:prstGeom>
            <a:noFill/>
            <a:ln w="12700" algn="ctr">
              <a:solidFill>
                <a:srgbClr val="C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86" name="Group 28686"/>
          <p:cNvGrpSpPr>
            <a:grpSpLocks/>
          </p:cNvGrpSpPr>
          <p:nvPr/>
        </p:nvGrpSpPr>
        <p:grpSpPr bwMode="auto">
          <a:xfrm>
            <a:off x="2805228" y="4570969"/>
            <a:ext cx="744537" cy="958919"/>
            <a:chOff x="7972982" y="4633637"/>
            <a:chExt cx="743713" cy="1115653"/>
          </a:xfrm>
        </p:grpSpPr>
        <p:cxnSp>
          <p:nvCxnSpPr>
            <p:cNvPr id="87" name="Straight Connector 3"/>
            <p:cNvCxnSpPr>
              <a:cxnSpLocks noChangeShapeType="1"/>
            </p:cNvCxnSpPr>
            <p:nvPr/>
          </p:nvCxnSpPr>
          <p:spPr bwMode="auto">
            <a:xfrm>
              <a:off x="7972982" y="4641257"/>
              <a:ext cx="0" cy="110803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8" name="Straight Connector 94"/>
            <p:cNvCxnSpPr>
              <a:cxnSpLocks noChangeShapeType="1"/>
            </p:cNvCxnSpPr>
            <p:nvPr/>
          </p:nvCxnSpPr>
          <p:spPr bwMode="auto">
            <a:xfrm flipH="1">
              <a:off x="7988222" y="4633637"/>
              <a:ext cx="106680" cy="13254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9" name="Straight Connector 97"/>
            <p:cNvCxnSpPr>
              <a:cxnSpLocks noChangeShapeType="1"/>
            </p:cNvCxnSpPr>
            <p:nvPr/>
          </p:nvCxnSpPr>
          <p:spPr bwMode="auto">
            <a:xfrm flipH="1">
              <a:off x="7988222" y="4764266"/>
              <a:ext cx="106680" cy="13254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0" name="Straight Connector 98"/>
            <p:cNvCxnSpPr>
              <a:cxnSpLocks noChangeShapeType="1"/>
            </p:cNvCxnSpPr>
            <p:nvPr/>
          </p:nvCxnSpPr>
          <p:spPr bwMode="auto">
            <a:xfrm flipH="1">
              <a:off x="7988222" y="4894895"/>
              <a:ext cx="106680" cy="13254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1" name="Straight Connector 99"/>
            <p:cNvCxnSpPr>
              <a:cxnSpLocks noChangeShapeType="1"/>
            </p:cNvCxnSpPr>
            <p:nvPr/>
          </p:nvCxnSpPr>
          <p:spPr bwMode="auto">
            <a:xfrm flipH="1">
              <a:off x="7988222" y="5025524"/>
              <a:ext cx="106680" cy="13254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2" name="Straight Connector 100"/>
            <p:cNvCxnSpPr>
              <a:cxnSpLocks noChangeShapeType="1"/>
            </p:cNvCxnSpPr>
            <p:nvPr/>
          </p:nvCxnSpPr>
          <p:spPr bwMode="auto">
            <a:xfrm flipH="1">
              <a:off x="7988222" y="5156153"/>
              <a:ext cx="106680" cy="13254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3" name="Straight Connector 101"/>
            <p:cNvCxnSpPr>
              <a:cxnSpLocks noChangeShapeType="1"/>
            </p:cNvCxnSpPr>
            <p:nvPr/>
          </p:nvCxnSpPr>
          <p:spPr bwMode="auto">
            <a:xfrm flipH="1">
              <a:off x="7988222" y="5286782"/>
              <a:ext cx="106680" cy="13254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4" name="Straight Connector 102"/>
            <p:cNvCxnSpPr>
              <a:cxnSpLocks noChangeShapeType="1"/>
            </p:cNvCxnSpPr>
            <p:nvPr/>
          </p:nvCxnSpPr>
          <p:spPr bwMode="auto">
            <a:xfrm flipH="1">
              <a:off x="7988222" y="5417411"/>
              <a:ext cx="106680" cy="13254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5" name="Straight Connector 103"/>
            <p:cNvCxnSpPr>
              <a:cxnSpLocks noChangeShapeType="1"/>
            </p:cNvCxnSpPr>
            <p:nvPr/>
          </p:nvCxnSpPr>
          <p:spPr bwMode="auto">
            <a:xfrm flipH="1">
              <a:off x="7988222" y="5548037"/>
              <a:ext cx="106680" cy="13254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6" name="TextBox 88"/>
            <p:cNvSpPr txBox="1">
              <a:spLocks noChangeArrowheads="1"/>
            </p:cNvSpPr>
            <p:nvPr/>
          </p:nvSpPr>
          <p:spPr bwMode="auto">
            <a:xfrm>
              <a:off x="8094902" y="4961165"/>
              <a:ext cx="62179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9pPr>
            </a:lstStyle>
            <a:p>
              <a:r>
                <a:rPr lang="zh-CN" altLang="en-US" sz="800"/>
                <a:t>阻挡区</a:t>
              </a:r>
            </a:p>
          </p:txBody>
        </p:sp>
      </p:grpSp>
      <p:grpSp>
        <p:nvGrpSpPr>
          <p:cNvPr id="97" name="Group 28705"/>
          <p:cNvGrpSpPr>
            <a:grpSpLocks/>
          </p:cNvGrpSpPr>
          <p:nvPr/>
        </p:nvGrpSpPr>
        <p:grpSpPr bwMode="auto">
          <a:xfrm>
            <a:off x="4501939" y="4955281"/>
            <a:ext cx="739842" cy="144588"/>
            <a:chOff x="1792273" y="5185543"/>
            <a:chExt cx="739929" cy="167461"/>
          </a:xfrm>
        </p:grpSpPr>
        <p:cxnSp>
          <p:nvCxnSpPr>
            <p:cNvPr id="98" name="Straight Connector 133"/>
            <p:cNvCxnSpPr>
              <a:cxnSpLocks noChangeShapeType="1"/>
            </p:cNvCxnSpPr>
            <p:nvPr/>
          </p:nvCxnSpPr>
          <p:spPr bwMode="auto">
            <a:xfrm>
              <a:off x="1792273" y="5185543"/>
              <a:ext cx="739929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9" name="Straight Connector 134"/>
            <p:cNvCxnSpPr>
              <a:cxnSpLocks noChangeShapeType="1"/>
            </p:cNvCxnSpPr>
            <p:nvPr/>
          </p:nvCxnSpPr>
          <p:spPr bwMode="auto">
            <a:xfrm flipH="1">
              <a:off x="2159439" y="5261743"/>
              <a:ext cx="369899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0" name="Straight Connector 135"/>
            <p:cNvCxnSpPr>
              <a:cxnSpLocks noChangeShapeType="1"/>
            </p:cNvCxnSpPr>
            <p:nvPr/>
          </p:nvCxnSpPr>
          <p:spPr bwMode="auto">
            <a:xfrm>
              <a:off x="2174296" y="5353004"/>
              <a:ext cx="357906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05" name="Group 28686"/>
          <p:cNvGrpSpPr>
            <a:grpSpLocks/>
          </p:cNvGrpSpPr>
          <p:nvPr/>
        </p:nvGrpSpPr>
        <p:grpSpPr bwMode="auto">
          <a:xfrm>
            <a:off x="5241780" y="4577518"/>
            <a:ext cx="744537" cy="958919"/>
            <a:chOff x="7972982" y="4633637"/>
            <a:chExt cx="743713" cy="1115653"/>
          </a:xfrm>
        </p:grpSpPr>
        <p:cxnSp>
          <p:nvCxnSpPr>
            <p:cNvPr id="106" name="Straight Connector 3"/>
            <p:cNvCxnSpPr>
              <a:cxnSpLocks noChangeShapeType="1"/>
            </p:cNvCxnSpPr>
            <p:nvPr/>
          </p:nvCxnSpPr>
          <p:spPr bwMode="auto">
            <a:xfrm>
              <a:off x="7972982" y="4641257"/>
              <a:ext cx="0" cy="110803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" name="Straight Connector 94"/>
            <p:cNvCxnSpPr>
              <a:cxnSpLocks noChangeShapeType="1"/>
            </p:cNvCxnSpPr>
            <p:nvPr/>
          </p:nvCxnSpPr>
          <p:spPr bwMode="auto">
            <a:xfrm flipH="1">
              <a:off x="7988222" y="4633637"/>
              <a:ext cx="106680" cy="13254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8" name="Straight Connector 97"/>
            <p:cNvCxnSpPr>
              <a:cxnSpLocks noChangeShapeType="1"/>
            </p:cNvCxnSpPr>
            <p:nvPr/>
          </p:nvCxnSpPr>
          <p:spPr bwMode="auto">
            <a:xfrm flipH="1">
              <a:off x="7988222" y="4764266"/>
              <a:ext cx="106680" cy="13254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" name="Straight Connector 98"/>
            <p:cNvCxnSpPr>
              <a:cxnSpLocks noChangeShapeType="1"/>
            </p:cNvCxnSpPr>
            <p:nvPr/>
          </p:nvCxnSpPr>
          <p:spPr bwMode="auto">
            <a:xfrm flipH="1">
              <a:off x="7988222" y="4894895"/>
              <a:ext cx="106680" cy="13254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0" name="Straight Connector 99"/>
            <p:cNvCxnSpPr>
              <a:cxnSpLocks noChangeShapeType="1"/>
            </p:cNvCxnSpPr>
            <p:nvPr/>
          </p:nvCxnSpPr>
          <p:spPr bwMode="auto">
            <a:xfrm flipH="1">
              <a:off x="7988222" y="5025524"/>
              <a:ext cx="106680" cy="13254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1" name="Straight Connector 100"/>
            <p:cNvCxnSpPr>
              <a:cxnSpLocks noChangeShapeType="1"/>
            </p:cNvCxnSpPr>
            <p:nvPr/>
          </p:nvCxnSpPr>
          <p:spPr bwMode="auto">
            <a:xfrm flipH="1">
              <a:off x="7988222" y="5156153"/>
              <a:ext cx="106680" cy="13254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" name="Straight Connector 101"/>
            <p:cNvCxnSpPr>
              <a:cxnSpLocks noChangeShapeType="1"/>
            </p:cNvCxnSpPr>
            <p:nvPr/>
          </p:nvCxnSpPr>
          <p:spPr bwMode="auto">
            <a:xfrm flipH="1">
              <a:off x="7988222" y="5286782"/>
              <a:ext cx="106680" cy="13254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7" name="Straight Connector 102"/>
            <p:cNvCxnSpPr>
              <a:cxnSpLocks noChangeShapeType="1"/>
            </p:cNvCxnSpPr>
            <p:nvPr/>
          </p:nvCxnSpPr>
          <p:spPr bwMode="auto">
            <a:xfrm flipH="1">
              <a:off x="7988222" y="5417411"/>
              <a:ext cx="106680" cy="13254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8" name="Straight Connector 103"/>
            <p:cNvCxnSpPr>
              <a:cxnSpLocks noChangeShapeType="1"/>
            </p:cNvCxnSpPr>
            <p:nvPr/>
          </p:nvCxnSpPr>
          <p:spPr bwMode="auto">
            <a:xfrm flipH="1">
              <a:off x="7988222" y="5548037"/>
              <a:ext cx="106680" cy="13254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19" name="TextBox 88"/>
            <p:cNvSpPr txBox="1">
              <a:spLocks noChangeArrowheads="1"/>
            </p:cNvSpPr>
            <p:nvPr/>
          </p:nvSpPr>
          <p:spPr bwMode="auto">
            <a:xfrm>
              <a:off x="8094902" y="4961165"/>
              <a:ext cx="62179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9pPr>
            </a:lstStyle>
            <a:p>
              <a:r>
                <a:rPr lang="zh-CN" altLang="en-US" sz="800"/>
                <a:t>阻挡区</a:t>
              </a:r>
            </a:p>
          </p:txBody>
        </p:sp>
      </p:grpSp>
      <p:sp>
        <p:nvSpPr>
          <p:cNvPr id="120" name="AutoShape 6"/>
          <p:cNvSpPr>
            <a:spLocks noChangeArrowheads="1"/>
          </p:cNvSpPr>
          <p:nvPr/>
        </p:nvSpPr>
        <p:spPr bwMode="gray">
          <a:xfrm rot="10800000">
            <a:off x="3775978" y="4767082"/>
            <a:ext cx="338817" cy="395353"/>
          </a:xfrm>
          <a:prstGeom prst="leftArrow">
            <a:avLst>
              <a:gd name="adj1" fmla="val 31250"/>
              <a:gd name="adj2" fmla="val 71187"/>
            </a:avLst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9" name="图示 58"/>
          <p:cNvGraphicFramePr/>
          <p:nvPr/>
        </p:nvGraphicFramePr>
        <p:xfrm>
          <a:off x="2223820" y="6261811"/>
          <a:ext cx="5537608" cy="259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032972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  <p:bldP spid="26" grpId="0"/>
      <p:bldP spid="63" grpId="0"/>
      <p:bldP spid="1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15900"/>
            <a:ext cx="6011863" cy="8382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边界阻挡优化</a:t>
            </a:r>
          </a:p>
        </p:txBody>
      </p:sp>
      <p:sp>
        <p:nvSpPr>
          <p:cNvPr id="244" name="Rectangle 3"/>
          <p:cNvSpPr txBox="1">
            <a:spLocks noChangeArrowheads="1"/>
          </p:cNvSpPr>
          <p:nvPr/>
        </p:nvSpPr>
        <p:spPr bwMode="auto">
          <a:xfrm>
            <a:off x="1129729" y="1659178"/>
            <a:ext cx="4766321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 marL="285750" lvl="1" indent="-285750"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简化推导</a:t>
            </a:r>
          </a:p>
        </p:txBody>
      </p:sp>
      <p:cxnSp>
        <p:nvCxnSpPr>
          <p:cNvPr id="104" name="Straight Connector 133"/>
          <p:cNvCxnSpPr>
            <a:cxnSpLocks noChangeShapeType="1"/>
          </p:cNvCxnSpPr>
          <p:nvPr/>
        </p:nvCxnSpPr>
        <p:spPr bwMode="auto">
          <a:xfrm flipV="1">
            <a:off x="2618550" y="3454681"/>
            <a:ext cx="1996966" cy="1389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" name="Straight Connector 133"/>
          <p:cNvCxnSpPr>
            <a:cxnSpLocks noChangeShapeType="1"/>
          </p:cNvCxnSpPr>
          <p:nvPr/>
        </p:nvCxnSpPr>
        <p:spPr bwMode="auto">
          <a:xfrm>
            <a:off x="2618550" y="2843449"/>
            <a:ext cx="300201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4" name="TextBox 88"/>
          <p:cNvSpPr txBox="1">
            <a:spLocks noChangeArrowheads="1"/>
          </p:cNvSpPr>
          <p:nvPr/>
        </p:nvSpPr>
        <p:spPr bwMode="auto">
          <a:xfrm>
            <a:off x="2618550" y="3454318"/>
            <a:ext cx="16778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r>
              <a:rPr lang="zh-CN" altLang="en-US" sz="1200" b="0" dirty="0" smtClean="0"/>
              <a:t>实际位移</a:t>
            </a:r>
            <a:endParaRPr lang="zh-CN" altLang="en-US" sz="1200" b="0" dirty="0"/>
          </a:p>
        </p:txBody>
      </p:sp>
      <p:sp>
        <p:nvSpPr>
          <p:cNvPr id="115" name="TextBox 88"/>
          <p:cNvSpPr txBox="1">
            <a:spLocks noChangeArrowheads="1"/>
          </p:cNvSpPr>
          <p:nvPr/>
        </p:nvSpPr>
        <p:spPr bwMode="auto">
          <a:xfrm>
            <a:off x="2618550" y="2846753"/>
            <a:ext cx="16778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r>
              <a:rPr lang="zh-CN" altLang="en-US" sz="1200" b="0" dirty="0" smtClean="0"/>
              <a:t>配置位移</a:t>
            </a:r>
            <a:endParaRPr lang="zh-CN" altLang="en-US" sz="1200" b="0" dirty="0"/>
          </a:p>
        </p:txBody>
      </p:sp>
      <p:cxnSp>
        <p:nvCxnSpPr>
          <p:cNvPr id="116" name="Straight Connector 133"/>
          <p:cNvCxnSpPr>
            <a:cxnSpLocks noChangeShapeType="1"/>
          </p:cNvCxnSpPr>
          <p:nvPr/>
        </p:nvCxnSpPr>
        <p:spPr bwMode="auto">
          <a:xfrm>
            <a:off x="4633756" y="2471832"/>
            <a:ext cx="1500" cy="1620000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3" name="Straight Connector 133"/>
          <p:cNvCxnSpPr>
            <a:cxnSpLocks noChangeShapeType="1"/>
          </p:cNvCxnSpPr>
          <p:nvPr/>
        </p:nvCxnSpPr>
        <p:spPr bwMode="auto">
          <a:xfrm flipH="1">
            <a:off x="2618550" y="3459848"/>
            <a:ext cx="300367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4" name="TextBox 88"/>
          <p:cNvSpPr txBox="1">
            <a:spLocks noChangeArrowheads="1"/>
          </p:cNvSpPr>
          <p:nvPr/>
        </p:nvSpPr>
        <p:spPr bwMode="auto">
          <a:xfrm>
            <a:off x="2623724" y="3463152"/>
            <a:ext cx="16778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r>
              <a:rPr lang="zh-CN" altLang="en-US" sz="1200" b="0" dirty="0" smtClean="0"/>
              <a:t>全量阻挡位移</a:t>
            </a:r>
            <a:endParaRPr lang="zh-CN" altLang="en-US" sz="1200" b="0" dirty="0"/>
          </a:p>
        </p:txBody>
      </p:sp>
      <p:cxnSp>
        <p:nvCxnSpPr>
          <p:cNvPr id="137" name="Straight Connector 133"/>
          <p:cNvCxnSpPr>
            <a:cxnSpLocks noChangeShapeType="1"/>
          </p:cNvCxnSpPr>
          <p:nvPr/>
        </p:nvCxnSpPr>
        <p:spPr bwMode="auto">
          <a:xfrm flipV="1">
            <a:off x="4335704" y="3485355"/>
            <a:ext cx="275889" cy="19769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0" name="TextBox 88"/>
          <p:cNvSpPr txBox="1">
            <a:spLocks noChangeArrowheads="1"/>
          </p:cNvSpPr>
          <p:nvPr/>
        </p:nvSpPr>
        <p:spPr bwMode="auto">
          <a:xfrm>
            <a:off x="3866043" y="3662071"/>
            <a:ext cx="749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r>
              <a:rPr lang="zh-CN" altLang="en-US" sz="1200" b="0" dirty="0" smtClean="0"/>
              <a:t>阻挡点</a:t>
            </a:r>
            <a:endParaRPr lang="zh-CN" altLang="en-US" sz="1200" b="0" dirty="0"/>
          </a:p>
        </p:txBody>
      </p:sp>
      <p:cxnSp>
        <p:nvCxnSpPr>
          <p:cNvPr id="141" name="Straight Connector 133"/>
          <p:cNvCxnSpPr>
            <a:cxnSpLocks noChangeShapeType="1"/>
          </p:cNvCxnSpPr>
          <p:nvPr/>
        </p:nvCxnSpPr>
        <p:spPr bwMode="auto">
          <a:xfrm flipH="1" flipV="1">
            <a:off x="4652024" y="3453810"/>
            <a:ext cx="939724" cy="174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2" name="TextBox 88"/>
          <p:cNvSpPr txBox="1">
            <a:spLocks noChangeArrowheads="1"/>
          </p:cNvSpPr>
          <p:nvPr/>
        </p:nvSpPr>
        <p:spPr bwMode="auto">
          <a:xfrm>
            <a:off x="4642499" y="3471538"/>
            <a:ext cx="16778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r>
              <a:rPr lang="zh-CN" altLang="en-US" sz="1200" b="0" dirty="0" smtClean="0"/>
              <a:t>阻挡位移</a:t>
            </a:r>
            <a:endParaRPr lang="zh-CN" altLang="en-US" sz="1200" b="0" dirty="0"/>
          </a:p>
        </p:txBody>
      </p:sp>
      <p:cxnSp>
        <p:nvCxnSpPr>
          <p:cNvPr id="34" name="Straight Connector 133"/>
          <p:cNvCxnSpPr>
            <a:cxnSpLocks noChangeShapeType="1"/>
          </p:cNvCxnSpPr>
          <p:nvPr/>
        </p:nvCxnSpPr>
        <p:spPr bwMode="auto">
          <a:xfrm>
            <a:off x="2616893" y="2471832"/>
            <a:ext cx="1500" cy="1620000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" name="Straight Connector 133"/>
          <p:cNvCxnSpPr>
            <a:cxnSpLocks noChangeShapeType="1"/>
          </p:cNvCxnSpPr>
          <p:nvPr/>
        </p:nvCxnSpPr>
        <p:spPr bwMode="auto">
          <a:xfrm>
            <a:off x="5620567" y="2471832"/>
            <a:ext cx="1500" cy="1620000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" name="Straight Connector 133"/>
          <p:cNvCxnSpPr>
            <a:cxnSpLocks noChangeShapeType="1"/>
          </p:cNvCxnSpPr>
          <p:nvPr/>
        </p:nvCxnSpPr>
        <p:spPr bwMode="auto">
          <a:xfrm>
            <a:off x="2623297" y="3453097"/>
            <a:ext cx="300201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" name="Straight Connector 133"/>
          <p:cNvCxnSpPr>
            <a:cxnSpLocks noChangeShapeType="1"/>
          </p:cNvCxnSpPr>
          <p:nvPr/>
        </p:nvCxnSpPr>
        <p:spPr bwMode="auto">
          <a:xfrm flipH="1" flipV="1">
            <a:off x="5625314" y="3452782"/>
            <a:ext cx="348176" cy="14479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4" name="TextBox 88"/>
          <p:cNvSpPr txBox="1">
            <a:spLocks noChangeArrowheads="1"/>
          </p:cNvSpPr>
          <p:nvPr/>
        </p:nvSpPr>
        <p:spPr bwMode="auto">
          <a:xfrm>
            <a:off x="5723404" y="3558053"/>
            <a:ext cx="749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r>
              <a:rPr lang="zh-CN" altLang="en-US" sz="1200" b="0" dirty="0" smtClean="0"/>
              <a:t>阻挡点</a:t>
            </a:r>
            <a:endParaRPr lang="zh-CN" altLang="en-US" sz="1200" b="0" dirty="0"/>
          </a:p>
        </p:txBody>
      </p:sp>
      <p:cxnSp>
        <p:nvCxnSpPr>
          <p:cNvPr id="49" name="Straight Connector 133"/>
          <p:cNvCxnSpPr>
            <a:cxnSpLocks noChangeShapeType="1"/>
          </p:cNvCxnSpPr>
          <p:nvPr/>
        </p:nvCxnSpPr>
        <p:spPr bwMode="auto">
          <a:xfrm flipV="1">
            <a:off x="2337081" y="3452171"/>
            <a:ext cx="275889" cy="19769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0" name="TextBox 88"/>
          <p:cNvSpPr txBox="1">
            <a:spLocks noChangeArrowheads="1"/>
          </p:cNvSpPr>
          <p:nvPr/>
        </p:nvSpPr>
        <p:spPr bwMode="auto">
          <a:xfrm>
            <a:off x="1867420" y="3628887"/>
            <a:ext cx="749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r>
              <a:rPr lang="zh-CN" altLang="en-US" sz="1200" b="0" dirty="0" smtClean="0"/>
              <a:t>阻挡点</a:t>
            </a:r>
            <a:endParaRPr lang="zh-CN" altLang="en-US" sz="1200" b="0" dirty="0"/>
          </a:p>
        </p:txBody>
      </p:sp>
      <p:sp>
        <p:nvSpPr>
          <p:cNvPr id="52" name="TextBox 88"/>
          <p:cNvSpPr txBox="1">
            <a:spLocks noChangeArrowheads="1"/>
          </p:cNvSpPr>
          <p:nvPr/>
        </p:nvSpPr>
        <p:spPr bwMode="auto">
          <a:xfrm>
            <a:off x="5625314" y="3181377"/>
            <a:ext cx="16778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r>
              <a:rPr lang="zh-CN" altLang="en-US" sz="1200" b="0" dirty="0" smtClean="0"/>
              <a:t>无阻挡位移</a:t>
            </a:r>
            <a:endParaRPr lang="zh-CN" altLang="en-US" sz="1200" b="0" dirty="0"/>
          </a:p>
        </p:txBody>
      </p:sp>
      <p:sp>
        <p:nvSpPr>
          <p:cNvPr id="53" name="TextBox 88"/>
          <p:cNvSpPr txBox="1">
            <a:spLocks noChangeArrowheads="1"/>
          </p:cNvSpPr>
          <p:nvPr/>
        </p:nvSpPr>
        <p:spPr bwMode="auto">
          <a:xfrm>
            <a:off x="1636291" y="3271112"/>
            <a:ext cx="9768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r>
              <a:rPr lang="zh-CN" altLang="en-US" sz="1200" b="0" dirty="0" smtClean="0"/>
              <a:t>无实际位移</a:t>
            </a:r>
            <a:endParaRPr lang="zh-CN" altLang="en-US" sz="1200" b="0" dirty="0"/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2902006" y="4439584"/>
            <a:ext cx="2200668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 marL="285750" lvl="1" indent="-28575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全量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阻挡位移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1" indent="-28575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首次阻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挡时间点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6" name="图示 25"/>
          <p:cNvGraphicFramePr/>
          <p:nvPr/>
        </p:nvGraphicFramePr>
        <p:xfrm>
          <a:off x="2223820" y="6261811"/>
          <a:ext cx="5537608" cy="259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831433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  <p:bldP spid="114" grpId="0"/>
      <p:bldP spid="114" grpId="1"/>
      <p:bldP spid="114" grpId="2"/>
      <p:bldP spid="115" grpId="0"/>
      <p:bldP spid="134" grpId="0"/>
      <p:bldP spid="134" grpId="1"/>
      <p:bldP spid="140" grpId="0"/>
      <p:bldP spid="142" grpId="0"/>
      <p:bldP spid="44" grpId="0"/>
      <p:bldP spid="44" grpId="1"/>
      <p:bldP spid="50" grpId="0"/>
      <p:bldP spid="50" grpId="1"/>
      <p:bldP spid="52" grpId="0"/>
      <p:bldP spid="52" grpId="1"/>
      <p:bldP spid="53" grpId="0"/>
      <p:bldP spid="53" grpId="1"/>
      <p:bldP spid="5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15900"/>
            <a:ext cx="6011863" cy="8382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边界阻挡优化</a:t>
            </a:r>
          </a:p>
        </p:txBody>
      </p:sp>
      <p:sp>
        <p:nvSpPr>
          <p:cNvPr id="31762" name="Rectangle 3"/>
          <p:cNvSpPr txBox="1">
            <a:spLocks noChangeArrowheads="1"/>
          </p:cNvSpPr>
          <p:nvPr/>
        </p:nvSpPr>
        <p:spPr bwMode="auto">
          <a:xfrm>
            <a:off x="720090" y="1523013"/>
            <a:ext cx="7088188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 marL="285750" lvl="1" indent="-285750"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基于帧分检测的全量阻挡位移生成</a:t>
            </a:r>
            <a:endParaRPr lang="en-US" altLang="zh-CN" sz="2000" b="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643557" y="2601468"/>
            <a:ext cx="1626878" cy="686002"/>
            <a:chOff x="1643557" y="2675578"/>
            <a:chExt cx="1626878" cy="618241"/>
          </a:xfrm>
        </p:grpSpPr>
        <p:cxnSp>
          <p:nvCxnSpPr>
            <p:cNvPr id="208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1334436" y="2984699"/>
              <a:ext cx="618241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prstDash val="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9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1537796" y="2984699"/>
              <a:ext cx="618241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prstDash val="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0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1741155" y="2984699"/>
              <a:ext cx="618241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prstDash val="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1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1944515" y="2984699"/>
              <a:ext cx="618241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prstDash val="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2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147875" y="2984699"/>
              <a:ext cx="618241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prstDash val="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3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351235" y="2984699"/>
              <a:ext cx="618241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prstDash val="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4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554594" y="2984699"/>
              <a:ext cx="618241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prstDash val="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757954" y="2984699"/>
              <a:ext cx="618241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prstDash val="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6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961314" y="2984699"/>
              <a:ext cx="618241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prstDash val="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236" name="Straight Connector 133"/>
          <p:cNvCxnSpPr>
            <a:cxnSpLocks noChangeShapeType="1"/>
          </p:cNvCxnSpPr>
          <p:nvPr/>
        </p:nvCxnSpPr>
        <p:spPr bwMode="auto">
          <a:xfrm>
            <a:off x="1489009" y="3744652"/>
            <a:ext cx="696750" cy="518446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7" name="Straight Connector 135"/>
          <p:cNvCxnSpPr>
            <a:cxnSpLocks noChangeShapeType="1"/>
          </p:cNvCxnSpPr>
          <p:nvPr/>
        </p:nvCxnSpPr>
        <p:spPr bwMode="auto">
          <a:xfrm>
            <a:off x="3023520" y="4243104"/>
            <a:ext cx="288653" cy="14366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1" name="Group 20"/>
          <p:cNvGrpSpPr/>
          <p:nvPr/>
        </p:nvGrpSpPr>
        <p:grpSpPr>
          <a:xfrm>
            <a:off x="1642725" y="3761207"/>
            <a:ext cx="1658926" cy="716077"/>
            <a:chOff x="1642725" y="3750887"/>
            <a:chExt cx="1658926" cy="645780"/>
          </a:xfrm>
        </p:grpSpPr>
        <p:cxnSp>
          <p:nvCxnSpPr>
            <p:cNvPr id="227" name="Straight Connector 133"/>
            <p:cNvCxnSpPr>
              <a:cxnSpLocks noChangeShapeType="1"/>
            </p:cNvCxnSpPr>
            <p:nvPr/>
          </p:nvCxnSpPr>
          <p:spPr bwMode="auto">
            <a:xfrm rot="16200000" flipV="1">
              <a:off x="1319835" y="4073777"/>
              <a:ext cx="645780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prstDash val="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28" name="Straight Connector 133"/>
            <p:cNvCxnSpPr>
              <a:cxnSpLocks noChangeShapeType="1"/>
            </p:cNvCxnSpPr>
            <p:nvPr/>
          </p:nvCxnSpPr>
          <p:spPr bwMode="auto">
            <a:xfrm rot="16200000" flipV="1">
              <a:off x="1527201" y="4073777"/>
              <a:ext cx="645780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prstDash val="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29" name="Straight Connector 133"/>
            <p:cNvCxnSpPr>
              <a:cxnSpLocks noChangeShapeType="1"/>
            </p:cNvCxnSpPr>
            <p:nvPr/>
          </p:nvCxnSpPr>
          <p:spPr bwMode="auto">
            <a:xfrm rot="16200000" flipV="1">
              <a:off x="1734567" y="4073777"/>
              <a:ext cx="645780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prstDash val="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0" name="Straight Connector 133"/>
            <p:cNvCxnSpPr>
              <a:cxnSpLocks noChangeShapeType="1"/>
            </p:cNvCxnSpPr>
            <p:nvPr/>
          </p:nvCxnSpPr>
          <p:spPr bwMode="auto">
            <a:xfrm rot="16200000" flipV="1">
              <a:off x="1941933" y="4073777"/>
              <a:ext cx="645780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prstDash val="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1" name="Straight Connector 133"/>
            <p:cNvCxnSpPr>
              <a:cxnSpLocks noChangeShapeType="1"/>
            </p:cNvCxnSpPr>
            <p:nvPr/>
          </p:nvCxnSpPr>
          <p:spPr bwMode="auto">
            <a:xfrm rot="16200000" flipV="1">
              <a:off x="2149298" y="4073777"/>
              <a:ext cx="645780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prstDash val="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2" name="Straight Connector 133"/>
            <p:cNvCxnSpPr>
              <a:cxnSpLocks noChangeShapeType="1"/>
            </p:cNvCxnSpPr>
            <p:nvPr/>
          </p:nvCxnSpPr>
          <p:spPr bwMode="auto">
            <a:xfrm rot="16200000" flipV="1">
              <a:off x="2356664" y="4073777"/>
              <a:ext cx="645780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prstDash val="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3" name="Straight Connector 133"/>
            <p:cNvCxnSpPr>
              <a:cxnSpLocks noChangeShapeType="1"/>
            </p:cNvCxnSpPr>
            <p:nvPr/>
          </p:nvCxnSpPr>
          <p:spPr bwMode="auto">
            <a:xfrm rot="16200000" flipV="1">
              <a:off x="2564030" y="4073777"/>
              <a:ext cx="645780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prstDash val="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4" name="Straight Connector 133"/>
            <p:cNvCxnSpPr>
              <a:cxnSpLocks noChangeShapeType="1"/>
            </p:cNvCxnSpPr>
            <p:nvPr/>
          </p:nvCxnSpPr>
          <p:spPr bwMode="auto">
            <a:xfrm rot="16200000" flipV="1">
              <a:off x="2771396" y="4073777"/>
              <a:ext cx="645780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prstDash val="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" name="Straight Connector 133"/>
            <p:cNvCxnSpPr>
              <a:cxnSpLocks noChangeShapeType="1"/>
            </p:cNvCxnSpPr>
            <p:nvPr/>
          </p:nvCxnSpPr>
          <p:spPr bwMode="auto">
            <a:xfrm rot="16200000" flipV="1">
              <a:off x="2978761" y="4073777"/>
              <a:ext cx="645780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prstDash val="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2" name="Group 21"/>
          <p:cNvGrpSpPr/>
          <p:nvPr/>
        </p:nvGrpSpPr>
        <p:grpSpPr>
          <a:xfrm>
            <a:off x="1275338" y="3673052"/>
            <a:ext cx="2522657" cy="851941"/>
            <a:chOff x="1275338" y="3673052"/>
            <a:chExt cx="2522657" cy="851941"/>
          </a:xfrm>
        </p:grpSpPr>
        <p:sp>
          <p:nvSpPr>
            <p:cNvPr id="239" name="TextBox 88"/>
            <p:cNvSpPr txBox="1">
              <a:spLocks noChangeArrowheads="1"/>
            </p:cNvSpPr>
            <p:nvPr/>
          </p:nvSpPr>
          <p:spPr bwMode="auto">
            <a:xfrm>
              <a:off x="1275338" y="4310680"/>
              <a:ext cx="398437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9pPr>
            </a:lstStyle>
            <a:p>
              <a:r>
                <a:rPr lang="en-US" altLang="zh-CN" sz="800" b="0" i="1" dirty="0" smtClean="0"/>
                <a:t>D</a:t>
              </a:r>
              <a:endParaRPr lang="zh-CN" altLang="en-US" sz="800" b="0" i="1" dirty="0"/>
            </a:p>
          </p:txBody>
        </p:sp>
        <p:cxnSp>
          <p:nvCxnSpPr>
            <p:cNvPr id="225" name="Straight Connector 133"/>
            <p:cNvCxnSpPr>
              <a:cxnSpLocks noChangeShapeType="1"/>
            </p:cNvCxnSpPr>
            <p:nvPr/>
          </p:nvCxnSpPr>
          <p:spPr bwMode="auto">
            <a:xfrm flipV="1">
              <a:off x="1482855" y="3734335"/>
              <a:ext cx="2153732" cy="54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26" name="Straight Connector 133"/>
            <p:cNvCxnSpPr>
              <a:cxnSpLocks noChangeShapeType="1"/>
            </p:cNvCxnSpPr>
            <p:nvPr/>
          </p:nvCxnSpPr>
          <p:spPr bwMode="auto">
            <a:xfrm flipH="1">
              <a:off x="1485690" y="3735936"/>
              <a:ext cx="5" cy="74134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8" name="TextBox 88"/>
            <p:cNvSpPr txBox="1">
              <a:spLocks noChangeArrowheads="1"/>
            </p:cNvSpPr>
            <p:nvPr/>
          </p:nvSpPr>
          <p:spPr bwMode="auto">
            <a:xfrm>
              <a:off x="3399558" y="3673052"/>
              <a:ext cx="398437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9pPr>
            </a:lstStyle>
            <a:p>
              <a:r>
                <a:rPr lang="en-US" altLang="zh-CN" sz="800" b="0" i="1" dirty="0" smtClean="0"/>
                <a:t>T</a:t>
              </a:r>
              <a:endParaRPr lang="zh-CN" altLang="en-US" sz="800" b="0" i="1" dirty="0"/>
            </a:p>
          </p:txBody>
        </p:sp>
      </p:grpSp>
      <p:sp>
        <p:nvSpPr>
          <p:cNvPr id="240" name="TextBox 88"/>
          <p:cNvSpPr txBox="1">
            <a:spLocks noChangeArrowheads="1"/>
          </p:cNvSpPr>
          <p:nvPr/>
        </p:nvSpPr>
        <p:spPr bwMode="auto">
          <a:xfrm>
            <a:off x="1807694" y="3548666"/>
            <a:ext cx="1221594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 algn="ctr"/>
            <a:r>
              <a:rPr lang="zh-CN" altLang="en-US" sz="800" b="0" dirty="0" smtClean="0"/>
              <a:t>阻挡位移时序</a:t>
            </a:r>
            <a:endParaRPr lang="zh-CN" altLang="en-US" sz="800" b="0" dirty="0"/>
          </a:p>
        </p:txBody>
      </p:sp>
      <p:sp>
        <p:nvSpPr>
          <p:cNvPr id="241" name="TextBox 88"/>
          <p:cNvSpPr txBox="1">
            <a:spLocks noChangeArrowheads="1"/>
          </p:cNvSpPr>
          <p:nvPr/>
        </p:nvSpPr>
        <p:spPr bwMode="auto">
          <a:xfrm>
            <a:off x="1642593" y="4507516"/>
            <a:ext cx="15030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 algn="ctr"/>
            <a:r>
              <a:rPr lang="zh-CN" altLang="en-US" b="0" dirty="0" smtClean="0"/>
              <a:t>单体阻挡</a:t>
            </a:r>
            <a:endParaRPr lang="zh-CN" altLang="en-US" b="0" dirty="0"/>
          </a:p>
        </p:txBody>
      </p:sp>
      <p:sp>
        <p:nvSpPr>
          <p:cNvPr id="242" name="AutoShape 6"/>
          <p:cNvSpPr>
            <a:spLocks noChangeArrowheads="1"/>
          </p:cNvSpPr>
          <p:nvPr/>
        </p:nvSpPr>
        <p:spPr bwMode="gray">
          <a:xfrm rot="16200000">
            <a:off x="2354480" y="3373611"/>
            <a:ext cx="129615" cy="343059"/>
          </a:xfrm>
          <a:prstGeom prst="leftArrow">
            <a:avLst>
              <a:gd name="adj1" fmla="val 31250"/>
              <a:gd name="adj2" fmla="val 71532"/>
            </a:avLst>
          </a:prstGeom>
          <a:gradFill rotWithShape="1">
            <a:gsLst>
              <a:gs pos="0">
                <a:srgbClr val="666699"/>
              </a:gs>
              <a:gs pos="100000">
                <a:srgbClr val="BEBE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492808" y="2669228"/>
            <a:ext cx="1777627" cy="621746"/>
            <a:chOff x="1492808" y="2669228"/>
            <a:chExt cx="1777627" cy="621746"/>
          </a:xfrm>
        </p:grpSpPr>
        <p:cxnSp>
          <p:nvCxnSpPr>
            <p:cNvPr id="217" name="Straight Connector 133"/>
            <p:cNvCxnSpPr>
              <a:cxnSpLocks noChangeShapeType="1"/>
            </p:cNvCxnSpPr>
            <p:nvPr/>
          </p:nvCxnSpPr>
          <p:spPr bwMode="auto">
            <a:xfrm flipV="1">
              <a:off x="1492808" y="2794636"/>
              <a:ext cx="683289" cy="49633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8" name="Straight Connector 134"/>
            <p:cNvCxnSpPr>
              <a:cxnSpLocks noChangeShapeType="1"/>
            </p:cNvCxnSpPr>
            <p:nvPr/>
          </p:nvCxnSpPr>
          <p:spPr bwMode="auto">
            <a:xfrm>
              <a:off x="2173150" y="2805378"/>
              <a:ext cx="507587" cy="17940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9" name="Straight Connector 135"/>
            <p:cNvCxnSpPr>
              <a:cxnSpLocks noChangeShapeType="1"/>
            </p:cNvCxnSpPr>
            <p:nvPr/>
          </p:nvCxnSpPr>
          <p:spPr bwMode="auto">
            <a:xfrm flipV="1">
              <a:off x="2670515" y="2669228"/>
              <a:ext cx="599920" cy="31360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21" name="TextBox 88"/>
          <p:cNvSpPr txBox="1">
            <a:spLocks noChangeArrowheads="1"/>
          </p:cNvSpPr>
          <p:nvPr/>
        </p:nvSpPr>
        <p:spPr bwMode="auto">
          <a:xfrm>
            <a:off x="1807804" y="3257503"/>
            <a:ext cx="1221594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 algn="ctr"/>
            <a:r>
              <a:rPr lang="zh-CN" altLang="en-US" sz="800" b="0" dirty="0" smtClean="0"/>
              <a:t>原型位移时序</a:t>
            </a:r>
            <a:endParaRPr lang="zh-CN" altLang="en-US" sz="800" b="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81688" y="2528711"/>
            <a:ext cx="2501232" cy="921007"/>
            <a:chOff x="1281688" y="2528711"/>
            <a:chExt cx="2501232" cy="921007"/>
          </a:xfrm>
        </p:grpSpPr>
        <p:cxnSp>
          <p:nvCxnSpPr>
            <p:cNvPr id="206" name="Straight Connector 133"/>
            <p:cNvCxnSpPr>
              <a:cxnSpLocks noChangeShapeType="1"/>
            </p:cNvCxnSpPr>
            <p:nvPr/>
          </p:nvCxnSpPr>
          <p:spPr bwMode="auto">
            <a:xfrm>
              <a:off x="1491681" y="3296830"/>
              <a:ext cx="2133795" cy="17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7" name="Straight Connector 133"/>
            <p:cNvCxnSpPr>
              <a:cxnSpLocks noChangeShapeType="1"/>
            </p:cNvCxnSpPr>
            <p:nvPr/>
          </p:nvCxnSpPr>
          <p:spPr bwMode="auto">
            <a:xfrm flipH="1" flipV="1">
              <a:off x="1493291" y="2587520"/>
              <a:ext cx="5" cy="7097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20" name="TextBox 88"/>
            <p:cNvSpPr txBox="1">
              <a:spLocks noChangeArrowheads="1"/>
            </p:cNvSpPr>
            <p:nvPr/>
          </p:nvSpPr>
          <p:spPr bwMode="auto">
            <a:xfrm>
              <a:off x="3384483" y="3235405"/>
              <a:ext cx="398437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9pPr>
            </a:lstStyle>
            <a:p>
              <a:r>
                <a:rPr lang="en-US" altLang="zh-CN" sz="800" b="0" i="1" dirty="0" smtClean="0"/>
                <a:t>T</a:t>
              </a:r>
              <a:endParaRPr lang="zh-CN" altLang="en-US" sz="800" b="0" i="1" dirty="0"/>
            </a:p>
          </p:txBody>
        </p:sp>
        <p:sp>
          <p:nvSpPr>
            <p:cNvPr id="243" name="TextBox 88"/>
            <p:cNvSpPr txBox="1">
              <a:spLocks noChangeArrowheads="1"/>
            </p:cNvSpPr>
            <p:nvPr/>
          </p:nvSpPr>
          <p:spPr bwMode="auto">
            <a:xfrm>
              <a:off x="1281688" y="2528711"/>
              <a:ext cx="398437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9pPr>
            </a:lstStyle>
            <a:p>
              <a:r>
                <a:rPr lang="en-US" altLang="zh-CN" sz="800" b="0" i="1" dirty="0" smtClean="0"/>
                <a:t>D</a:t>
              </a:r>
              <a:endParaRPr lang="zh-CN" altLang="en-US" sz="800" b="0" i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38500" y="2526330"/>
            <a:ext cx="2522657" cy="2319740"/>
            <a:chOff x="4838500" y="2526330"/>
            <a:chExt cx="2522657" cy="2319740"/>
          </a:xfrm>
        </p:grpSpPr>
        <p:grpSp>
          <p:nvGrpSpPr>
            <p:cNvPr id="10" name="Group 28705"/>
            <p:cNvGrpSpPr>
              <a:grpSpLocks/>
            </p:cNvGrpSpPr>
            <p:nvPr/>
          </p:nvGrpSpPr>
          <p:grpSpPr bwMode="auto">
            <a:xfrm>
              <a:off x="5046444" y="2698990"/>
              <a:ext cx="1782907" cy="605925"/>
              <a:chOff x="1679286" y="4922520"/>
              <a:chExt cx="1336288" cy="737633"/>
            </a:xfrm>
          </p:grpSpPr>
          <p:cxnSp>
            <p:nvCxnSpPr>
              <p:cNvPr id="175" name="Straight Connector 133"/>
              <p:cNvCxnSpPr>
                <a:cxnSpLocks noChangeShapeType="1"/>
              </p:cNvCxnSpPr>
              <p:nvPr/>
            </p:nvCxnSpPr>
            <p:spPr bwMode="auto">
              <a:xfrm flipV="1">
                <a:off x="1679286" y="5055927"/>
                <a:ext cx="512125" cy="604226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76" name="Straight Connector 134"/>
              <p:cNvCxnSpPr>
                <a:cxnSpLocks noChangeShapeType="1"/>
              </p:cNvCxnSpPr>
              <p:nvPr/>
            </p:nvCxnSpPr>
            <p:spPr bwMode="auto">
              <a:xfrm>
                <a:off x="2189202" y="5063207"/>
                <a:ext cx="380436" cy="218397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77" name="Straight Connector 135"/>
              <p:cNvCxnSpPr>
                <a:cxnSpLocks noChangeShapeType="1"/>
              </p:cNvCxnSpPr>
              <p:nvPr/>
            </p:nvCxnSpPr>
            <p:spPr bwMode="auto">
              <a:xfrm flipV="1">
                <a:off x="2561977" y="4922520"/>
                <a:ext cx="453597" cy="356712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11" name="组合 91"/>
            <p:cNvGrpSpPr/>
            <p:nvPr/>
          </p:nvGrpSpPr>
          <p:grpSpPr>
            <a:xfrm>
              <a:off x="5206719" y="2675578"/>
              <a:ext cx="1626878" cy="618241"/>
              <a:chOff x="2249011" y="3369392"/>
              <a:chExt cx="1219200" cy="892093"/>
            </a:xfrm>
          </p:grpSpPr>
          <p:cxnSp>
            <p:nvCxnSpPr>
              <p:cNvPr id="166" name="Straight Connector 133"/>
              <p:cNvCxnSpPr>
                <a:cxnSpLocks noChangeShapeType="1"/>
              </p:cNvCxnSpPr>
              <p:nvPr/>
            </p:nvCxnSpPr>
            <p:spPr bwMode="auto">
              <a:xfrm rot="5400000">
                <a:off x="1802964" y="3815439"/>
                <a:ext cx="892093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prstDash val="dash"/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67" name="Straight Connector 133"/>
              <p:cNvCxnSpPr>
                <a:cxnSpLocks noChangeShapeType="1"/>
              </p:cNvCxnSpPr>
              <p:nvPr/>
            </p:nvCxnSpPr>
            <p:spPr bwMode="auto">
              <a:xfrm rot="5400000">
                <a:off x="1955364" y="3815439"/>
                <a:ext cx="892093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prstDash val="dash"/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68" name="Straight Connector 133"/>
              <p:cNvCxnSpPr>
                <a:cxnSpLocks noChangeShapeType="1"/>
              </p:cNvCxnSpPr>
              <p:nvPr/>
            </p:nvCxnSpPr>
            <p:spPr bwMode="auto">
              <a:xfrm rot="5400000">
                <a:off x="2107764" y="3815439"/>
                <a:ext cx="892093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prstDash val="dash"/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69" name="Straight Connector 133"/>
              <p:cNvCxnSpPr>
                <a:cxnSpLocks noChangeShapeType="1"/>
              </p:cNvCxnSpPr>
              <p:nvPr/>
            </p:nvCxnSpPr>
            <p:spPr bwMode="auto">
              <a:xfrm rot="5400000">
                <a:off x="2260164" y="3815439"/>
                <a:ext cx="892093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prstDash val="dash"/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70" name="Straight Connector 133"/>
              <p:cNvCxnSpPr>
                <a:cxnSpLocks noChangeShapeType="1"/>
              </p:cNvCxnSpPr>
              <p:nvPr/>
            </p:nvCxnSpPr>
            <p:spPr bwMode="auto">
              <a:xfrm rot="5400000">
                <a:off x="2412564" y="3815439"/>
                <a:ext cx="892093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prstDash val="dash"/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71" name="Straight Connector 133"/>
              <p:cNvCxnSpPr>
                <a:cxnSpLocks noChangeShapeType="1"/>
              </p:cNvCxnSpPr>
              <p:nvPr/>
            </p:nvCxnSpPr>
            <p:spPr bwMode="auto">
              <a:xfrm rot="5400000">
                <a:off x="2564964" y="3815439"/>
                <a:ext cx="892093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prstDash val="dash"/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72" name="Straight Connector 133"/>
              <p:cNvCxnSpPr>
                <a:cxnSpLocks noChangeShapeType="1"/>
              </p:cNvCxnSpPr>
              <p:nvPr/>
            </p:nvCxnSpPr>
            <p:spPr bwMode="auto">
              <a:xfrm rot="5400000">
                <a:off x="2717364" y="3815439"/>
                <a:ext cx="892093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prstDash val="dash"/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73" name="Straight Connector 133"/>
              <p:cNvCxnSpPr>
                <a:cxnSpLocks noChangeShapeType="1"/>
              </p:cNvCxnSpPr>
              <p:nvPr/>
            </p:nvCxnSpPr>
            <p:spPr bwMode="auto">
              <a:xfrm rot="5400000">
                <a:off x="2869764" y="3815439"/>
                <a:ext cx="892093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prstDash val="dash"/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74" name="Straight Connector 133"/>
              <p:cNvCxnSpPr>
                <a:cxnSpLocks noChangeShapeType="1"/>
              </p:cNvCxnSpPr>
              <p:nvPr/>
            </p:nvCxnSpPr>
            <p:spPr bwMode="auto">
              <a:xfrm rot="5400000">
                <a:off x="3022164" y="3815439"/>
                <a:ext cx="892093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prstDash val="dash"/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cxnSp>
          <p:nvCxnSpPr>
            <p:cNvPr id="164" name="Straight Connector 133"/>
            <p:cNvCxnSpPr>
              <a:cxnSpLocks noChangeShapeType="1"/>
            </p:cNvCxnSpPr>
            <p:nvPr/>
          </p:nvCxnSpPr>
          <p:spPr bwMode="auto">
            <a:xfrm>
              <a:off x="5050078" y="3310777"/>
              <a:ext cx="2133795" cy="17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5" name="Straight Connector 133"/>
            <p:cNvCxnSpPr>
              <a:cxnSpLocks noChangeShapeType="1"/>
            </p:cNvCxnSpPr>
            <p:nvPr/>
          </p:nvCxnSpPr>
          <p:spPr bwMode="auto">
            <a:xfrm flipH="1" flipV="1">
              <a:off x="5049310" y="2601467"/>
              <a:ext cx="5" cy="7097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78" name="TextBox 88"/>
            <p:cNvSpPr txBox="1">
              <a:spLocks noChangeArrowheads="1"/>
            </p:cNvSpPr>
            <p:nvPr/>
          </p:nvSpPr>
          <p:spPr bwMode="auto">
            <a:xfrm>
              <a:off x="6947645" y="3249352"/>
              <a:ext cx="398437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9pPr>
            </a:lstStyle>
            <a:p>
              <a:r>
                <a:rPr lang="en-US" altLang="zh-CN" sz="800" b="0" i="1" dirty="0" smtClean="0"/>
                <a:t>T</a:t>
              </a:r>
              <a:endParaRPr lang="zh-CN" altLang="en-US" sz="800" b="0" i="1" dirty="0"/>
            </a:p>
          </p:txBody>
        </p:sp>
        <p:sp>
          <p:nvSpPr>
            <p:cNvPr id="179" name="TextBox 88"/>
            <p:cNvSpPr txBox="1">
              <a:spLocks noChangeArrowheads="1"/>
            </p:cNvSpPr>
            <p:nvPr/>
          </p:nvSpPr>
          <p:spPr bwMode="auto">
            <a:xfrm>
              <a:off x="5370966" y="3271450"/>
              <a:ext cx="1221594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9pPr>
            </a:lstStyle>
            <a:p>
              <a:pPr algn="ctr"/>
              <a:r>
                <a:rPr lang="zh-CN" altLang="en-US" sz="800" b="0" dirty="0" smtClean="0"/>
                <a:t>原型位移时序</a:t>
              </a:r>
              <a:endParaRPr lang="zh-CN" altLang="en-US" sz="800" b="0" dirty="0"/>
            </a:p>
          </p:txBody>
        </p:sp>
        <p:grpSp>
          <p:nvGrpSpPr>
            <p:cNvPr id="12" name="组合 179"/>
            <p:cNvGrpSpPr/>
            <p:nvPr/>
          </p:nvGrpSpPr>
          <p:grpSpPr>
            <a:xfrm>
              <a:off x="5048852" y="3734335"/>
              <a:ext cx="2155659" cy="742950"/>
              <a:chOff x="2130590" y="2965176"/>
              <a:chExt cx="1584266" cy="870083"/>
            </a:xfrm>
          </p:grpSpPr>
          <p:grpSp>
            <p:nvGrpSpPr>
              <p:cNvPr id="13" name="组合 111"/>
              <p:cNvGrpSpPr/>
              <p:nvPr/>
            </p:nvGrpSpPr>
            <p:grpSpPr>
              <a:xfrm flipV="1">
                <a:off x="2246001" y="2984560"/>
                <a:ext cx="1219200" cy="756285"/>
                <a:chOff x="2249011" y="3369392"/>
                <a:chExt cx="1219200" cy="892093"/>
              </a:xfrm>
            </p:grpSpPr>
            <p:cxnSp>
              <p:nvCxnSpPr>
                <p:cNvPr id="185" name="Straight Connector 133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802964" y="3815439"/>
                  <a:ext cx="892093" cy="0"/>
                </a:xfrm>
                <a:prstGeom prst="line">
                  <a:avLst/>
                </a:prstGeom>
                <a:noFill/>
                <a:ln w="6350" algn="ctr">
                  <a:solidFill>
                    <a:schemeClr val="tx1"/>
                  </a:solidFill>
                  <a:prstDash val="dash"/>
                  <a:round/>
                  <a:headEnd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86" name="Straight Connector 133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955364" y="3815439"/>
                  <a:ext cx="892093" cy="0"/>
                </a:xfrm>
                <a:prstGeom prst="line">
                  <a:avLst/>
                </a:prstGeom>
                <a:noFill/>
                <a:ln w="6350" algn="ctr">
                  <a:solidFill>
                    <a:schemeClr val="tx1"/>
                  </a:solidFill>
                  <a:prstDash val="dash"/>
                  <a:round/>
                  <a:headEnd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87" name="Straight Connector 133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107764" y="3815439"/>
                  <a:ext cx="892093" cy="0"/>
                </a:xfrm>
                <a:prstGeom prst="line">
                  <a:avLst/>
                </a:prstGeom>
                <a:noFill/>
                <a:ln w="6350" algn="ctr">
                  <a:solidFill>
                    <a:schemeClr val="tx1"/>
                  </a:solidFill>
                  <a:prstDash val="dash"/>
                  <a:round/>
                  <a:headEnd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88" name="Straight Connector 133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260164" y="3815439"/>
                  <a:ext cx="892093" cy="0"/>
                </a:xfrm>
                <a:prstGeom prst="line">
                  <a:avLst/>
                </a:prstGeom>
                <a:noFill/>
                <a:ln w="6350" algn="ctr">
                  <a:solidFill>
                    <a:schemeClr val="tx1"/>
                  </a:solidFill>
                  <a:prstDash val="dash"/>
                  <a:round/>
                  <a:headEnd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89" name="Straight Connector 133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412564" y="3815439"/>
                  <a:ext cx="892093" cy="0"/>
                </a:xfrm>
                <a:prstGeom prst="line">
                  <a:avLst/>
                </a:prstGeom>
                <a:noFill/>
                <a:ln w="6350" algn="ctr">
                  <a:solidFill>
                    <a:schemeClr val="tx1"/>
                  </a:solidFill>
                  <a:prstDash val="dash"/>
                  <a:round/>
                  <a:headEnd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90" name="Straight Connector 133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564964" y="3815439"/>
                  <a:ext cx="892093" cy="0"/>
                </a:xfrm>
                <a:prstGeom prst="line">
                  <a:avLst/>
                </a:prstGeom>
                <a:noFill/>
                <a:ln w="6350" algn="ctr">
                  <a:solidFill>
                    <a:schemeClr val="tx1"/>
                  </a:solidFill>
                  <a:prstDash val="dash"/>
                  <a:round/>
                  <a:headEnd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91" name="Straight Connector 133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717364" y="3815439"/>
                  <a:ext cx="892093" cy="0"/>
                </a:xfrm>
                <a:prstGeom prst="line">
                  <a:avLst/>
                </a:prstGeom>
                <a:noFill/>
                <a:ln w="6350" algn="ctr">
                  <a:solidFill>
                    <a:schemeClr val="tx1"/>
                  </a:solidFill>
                  <a:prstDash val="dash"/>
                  <a:round/>
                  <a:headEnd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92" name="Straight Connector 133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869764" y="3815439"/>
                  <a:ext cx="892093" cy="0"/>
                </a:xfrm>
                <a:prstGeom prst="line">
                  <a:avLst/>
                </a:prstGeom>
                <a:noFill/>
                <a:ln w="6350" algn="ctr">
                  <a:solidFill>
                    <a:schemeClr val="tx1"/>
                  </a:solidFill>
                  <a:prstDash val="dash"/>
                  <a:round/>
                  <a:headEnd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93" name="Straight Connector 133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022164" y="3815439"/>
                  <a:ext cx="892093" cy="0"/>
                </a:xfrm>
                <a:prstGeom prst="line">
                  <a:avLst/>
                </a:prstGeom>
                <a:noFill/>
                <a:ln w="6350" algn="ctr">
                  <a:solidFill>
                    <a:schemeClr val="tx1"/>
                  </a:solidFill>
                  <a:prstDash val="dash"/>
                  <a:round/>
                  <a:headEnd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cxnSp>
            <p:nvCxnSpPr>
              <p:cNvPr id="183" name="Straight Connector 133"/>
              <p:cNvCxnSpPr>
                <a:cxnSpLocks noChangeShapeType="1"/>
              </p:cNvCxnSpPr>
              <p:nvPr/>
            </p:nvCxnSpPr>
            <p:spPr bwMode="auto">
              <a:xfrm flipV="1">
                <a:off x="2132006" y="2965176"/>
                <a:ext cx="1582850" cy="639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84" name="Straight Connector 133"/>
              <p:cNvCxnSpPr>
                <a:cxnSpLocks noChangeShapeType="1"/>
              </p:cNvCxnSpPr>
              <p:nvPr/>
            </p:nvCxnSpPr>
            <p:spPr bwMode="auto">
              <a:xfrm flipH="1">
                <a:off x="2130590" y="2967051"/>
                <a:ext cx="4" cy="86820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196" name="TextBox 88"/>
            <p:cNvSpPr txBox="1">
              <a:spLocks noChangeArrowheads="1"/>
            </p:cNvSpPr>
            <p:nvPr/>
          </p:nvSpPr>
          <p:spPr bwMode="auto">
            <a:xfrm>
              <a:off x="6962720" y="3673052"/>
              <a:ext cx="398437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9pPr>
            </a:lstStyle>
            <a:p>
              <a:r>
                <a:rPr lang="en-US" altLang="zh-CN" sz="800" b="0" i="1" dirty="0" smtClean="0"/>
                <a:t>T</a:t>
              </a:r>
              <a:endParaRPr lang="zh-CN" altLang="en-US" sz="800" b="0" i="1" dirty="0"/>
            </a:p>
          </p:txBody>
        </p:sp>
        <p:sp>
          <p:nvSpPr>
            <p:cNvPr id="197" name="TextBox 88"/>
            <p:cNvSpPr txBox="1">
              <a:spLocks noChangeArrowheads="1"/>
            </p:cNvSpPr>
            <p:nvPr/>
          </p:nvSpPr>
          <p:spPr bwMode="auto">
            <a:xfrm>
              <a:off x="4838500" y="4310680"/>
              <a:ext cx="398437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9pPr>
            </a:lstStyle>
            <a:p>
              <a:r>
                <a:rPr lang="en-US" altLang="zh-CN" sz="800" b="0" i="1" dirty="0" smtClean="0"/>
                <a:t>D</a:t>
              </a:r>
              <a:endParaRPr lang="zh-CN" altLang="en-US" sz="800" b="0" i="1" dirty="0"/>
            </a:p>
          </p:txBody>
        </p:sp>
        <p:sp>
          <p:nvSpPr>
            <p:cNvPr id="198" name="TextBox 88"/>
            <p:cNvSpPr txBox="1">
              <a:spLocks noChangeArrowheads="1"/>
            </p:cNvSpPr>
            <p:nvPr/>
          </p:nvSpPr>
          <p:spPr bwMode="auto">
            <a:xfrm>
              <a:off x="5370856" y="3548666"/>
              <a:ext cx="1221594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9pPr>
            </a:lstStyle>
            <a:p>
              <a:pPr algn="ctr"/>
              <a:r>
                <a:rPr lang="zh-CN" altLang="en-US" sz="800" b="0" dirty="0" smtClean="0"/>
                <a:t>阻挡位移时序</a:t>
              </a:r>
              <a:endParaRPr lang="zh-CN" altLang="en-US" sz="800" b="0" dirty="0"/>
            </a:p>
          </p:txBody>
        </p:sp>
        <p:sp>
          <p:nvSpPr>
            <p:cNvPr id="199" name="TextBox 88"/>
            <p:cNvSpPr txBox="1">
              <a:spLocks noChangeArrowheads="1"/>
            </p:cNvSpPr>
            <p:nvPr/>
          </p:nvSpPr>
          <p:spPr bwMode="auto">
            <a:xfrm>
              <a:off x="5205755" y="4507516"/>
              <a:ext cx="15030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9pPr>
            </a:lstStyle>
            <a:p>
              <a:pPr algn="ctr"/>
              <a:r>
                <a:rPr lang="zh-CN" altLang="en-US" b="0" dirty="0" smtClean="0"/>
                <a:t>交互阻挡</a:t>
              </a:r>
              <a:endParaRPr lang="zh-CN" altLang="en-US" b="0" dirty="0"/>
            </a:p>
          </p:txBody>
        </p:sp>
        <p:sp>
          <p:nvSpPr>
            <p:cNvPr id="200" name="AutoShape 6"/>
            <p:cNvSpPr>
              <a:spLocks noChangeArrowheads="1"/>
            </p:cNvSpPr>
            <p:nvPr/>
          </p:nvSpPr>
          <p:spPr bwMode="gray">
            <a:xfrm rot="16200000">
              <a:off x="5917642" y="3373611"/>
              <a:ext cx="129615" cy="343059"/>
            </a:xfrm>
            <a:prstGeom prst="leftArrow">
              <a:avLst>
                <a:gd name="adj1" fmla="val 31250"/>
                <a:gd name="adj2" fmla="val 71532"/>
              </a:avLst>
            </a:prstGeom>
            <a:gradFill rotWithShape="1">
              <a:gsLst>
                <a:gs pos="0">
                  <a:srgbClr val="666699"/>
                </a:gs>
                <a:gs pos="100000">
                  <a:srgbClr val="BEBED4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" name="TextBox 88"/>
            <p:cNvSpPr txBox="1">
              <a:spLocks noChangeArrowheads="1"/>
            </p:cNvSpPr>
            <p:nvPr/>
          </p:nvSpPr>
          <p:spPr bwMode="auto">
            <a:xfrm>
              <a:off x="4844850" y="2526330"/>
              <a:ext cx="398437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9pPr>
            </a:lstStyle>
            <a:p>
              <a:r>
                <a:rPr lang="en-US" altLang="zh-CN" sz="800" b="0" i="1" dirty="0" smtClean="0"/>
                <a:t>D</a:t>
              </a:r>
              <a:endParaRPr lang="zh-CN" altLang="en-US" sz="800" b="0" i="1" dirty="0"/>
            </a:p>
          </p:txBody>
        </p:sp>
      </p:grpSp>
      <p:cxnSp>
        <p:nvCxnSpPr>
          <p:cNvPr id="245" name="Straight Connector 133"/>
          <p:cNvCxnSpPr>
            <a:cxnSpLocks noChangeShapeType="1"/>
          </p:cNvCxnSpPr>
          <p:nvPr/>
        </p:nvCxnSpPr>
        <p:spPr bwMode="auto">
          <a:xfrm flipV="1">
            <a:off x="5049620" y="2629435"/>
            <a:ext cx="1678642" cy="196056"/>
          </a:xfrm>
          <a:prstGeom prst="line">
            <a:avLst/>
          </a:prstGeom>
          <a:noFill/>
          <a:ln w="12700" algn="ctr">
            <a:solidFill>
              <a:schemeClr val="accent1">
                <a:lumMod val="50000"/>
              </a:schemeClr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9" name="Straight Connector 133"/>
          <p:cNvCxnSpPr>
            <a:cxnSpLocks noChangeShapeType="1"/>
          </p:cNvCxnSpPr>
          <p:nvPr/>
        </p:nvCxnSpPr>
        <p:spPr bwMode="auto">
          <a:xfrm>
            <a:off x="5046444" y="3742272"/>
            <a:ext cx="1678642" cy="196056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0" name="Straight Connector 133"/>
          <p:cNvCxnSpPr>
            <a:cxnSpLocks noChangeShapeType="1"/>
          </p:cNvCxnSpPr>
          <p:nvPr/>
        </p:nvCxnSpPr>
        <p:spPr bwMode="auto">
          <a:xfrm flipH="1" flipV="1">
            <a:off x="4828543" y="2822774"/>
            <a:ext cx="214588" cy="336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" name="Straight Connector 133"/>
          <p:cNvCxnSpPr>
            <a:cxnSpLocks noChangeShapeType="1"/>
          </p:cNvCxnSpPr>
          <p:nvPr/>
        </p:nvCxnSpPr>
        <p:spPr bwMode="auto">
          <a:xfrm flipH="1" flipV="1">
            <a:off x="4814255" y="3303786"/>
            <a:ext cx="214588" cy="336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3" name="Straight Connector 133"/>
          <p:cNvCxnSpPr>
            <a:cxnSpLocks noChangeShapeType="1"/>
          </p:cNvCxnSpPr>
          <p:nvPr/>
        </p:nvCxnSpPr>
        <p:spPr bwMode="auto">
          <a:xfrm>
            <a:off x="4930494" y="2835123"/>
            <a:ext cx="718" cy="457096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solid"/>
            <a:round/>
            <a:headEnd type="stealth"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1" name="Straight Connector 133"/>
          <p:cNvCxnSpPr>
            <a:cxnSpLocks noChangeShapeType="1"/>
          </p:cNvCxnSpPr>
          <p:nvPr/>
        </p:nvCxnSpPr>
        <p:spPr bwMode="auto">
          <a:xfrm>
            <a:off x="1250688" y="3296830"/>
            <a:ext cx="2133795" cy="172"/>
          </a:xfrm>
          <a:prstGeom prst="line">
            <a:avLst/>
          </a:prstGeom>
          <a:noFill/>
          <a:ln w="3175" algn="ctr">
            <a:solidFill>
              <a:srgbClr val="FF000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4" name="Straight Connector 133"/>
          <p:cNvCxnSpPr>
            <a:cxnSpLocks noChangeShapeType="1"/>
          </p:cNvCxnSpPr>
          <p:nvPr/>
        </p:nvCxnSpPr>
        <p:spPr bwMode="auto">
          <a:xfrm>
            <a:off x="1403088" y="3180177"/>
            <a:ext cx="2133795" cy="172"/>
          </a:xfrm>
          <a:prstGeom prst="line">
            <a:avLst/>
          </a:prstGeom>
          <a:noFill/>
          <a:ln w="3175" algn="ctr">
            <a:solidFill>
              <a:srgbClr val="FF000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7" name="Straight Connector 133"/>
          <p:cNvCxnSpPr>
            <a:cxnSpLocks noChangeShapeType="1"/>
          </p:cNvCxnSpPr>
          <p:nvPr/>
        </p:nvCxnSpPr>
        <p:spPr bwMode="auto">
          <a:xfrm>
            <a:off x="1820022" y="2798025"/>
            <a:ext cx="2133795" cy="172"/>
          </a:xfrm>
          <a:prstGeom prst="line">
            <a:avLst/>
          </a:prstGeom>
          <a:noFill/>
          <a:ln w="3175" algn="ctr">
            <a:solidFill>
              <a:srgbClr val="FF000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8" name="Straight Connector 133"/>
          <p:cNvCxnSpPr>
            <a:cxnSpLocks noChangeShapeType="1"/>
          </p:cNvCxnSpPr>
          <p:nvPr/>
        </p:nvCxnSpPr>
        <p:spPr bwMode="auto">
          <a:xfrm>
            <a:off x="1906217" y="2667009"/>
            <a:ext cx="2133795" cy="172"/>
          </a:xfrm>
          <a:prstGeom prst="line">
            <a:avLst/>
          </a:prstGeom>
          <a:noFill/>
          <a:ln w="3175" algn="ctr">
            <a:solidFill>
              <a:srgbClr val="FF000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9" name="Straight Connector 133"/>
          <p:cNvCxnSpPr>
            <a:cxnSpLocks noChangeShapeType="1"/>
          </p:cNvCxnSpPr>
          <p:nvPr/>
        </p:nvCxnSpPr>
        <p:spPr bwMode="auto">
          <a:xfrm>
            <a:off x="1485668" y="3742176"/>
            <a:ext cx="156925" cy="12021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7" name="TextBox 88"/>
          <p:cNvSpPr txBox="1">
            <a:spLocks noChangeArrowheads="1"/>
          </p:cNvSpPr>
          <p:nvPr/>
        </p:nvSpPr>
        <p:spPr bwMode="auto">
          <a:xfrm>
            <a:off x="4652480" y="2966036"/>
            <a:ext cx="3984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r>
              <a:rPr lang="en-US" altLang="zh-CN" sz="800" b="0" i="1" dirty="0" smtClean="0"/>
              <a:t>ΔD</a:t>
            </a:r>
            <a:endParaRPr lang="zh-CN" altLang="en-US" sz="800" b="0" i="1" dirty="0"/>
          </a:p>
        </p:txBody>
      </p:sp>
      <p:graphicFrame>
        <p:nvGraphicFramePr>
          <p:cNvPr id="94" name="图示 93"/>
          <p:cNvGraphicFramePr/>
          <p:nvPr/>
        </p:nvGraphicFramePr>
        <p:xfrm>
          <a:off x="2223820" y="6261811"/>
          <a:ext cx="5537608" cy="259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032972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2" grpId="0"/>
      <p:bldP spid="240" grpId="0"/>
      <p:bldP spid="241" grpId="0"/>
      <p:bldP spid="242" grpId="0" animBg="1"/>
      <p:bldP spid="221" grpId="0"/>
      <p:bldP spid="1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15900"/>
            <a:ext cx="6011863" cy="8382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边界阻挡优化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00469" y="2017617"/>
            <a:ext cx="6163525" cy="2035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 marL="285750" lvl="1" indent="-285750"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优化效果：</a:t>
            </a:r>
            <a:endParaRPr lang="en-US" altLang="zh-CN" sz="2000" b="0" dirty="0" smtClean="0">
              <a:latin typeface="微软雅黑" pitchFamily="34" charset="-122"/>
              <a:ea typeface="微软雅黑" pitchFamily="34" charset="-122"/>
            </a:endParaRPr>
          </a:p>
          <a:p>
            <a:pPr marL="971550" lvl="2" indent="-28575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在大多数阻挡边界表现良好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 marL="971550" lvl="2" indent="-28575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当处于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狭窄空间时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交互表现稍差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2223820" y="6261811"/>
          <a:ext cx="5537608" cy="259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8013509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15900"/>
            <a:ext cx="6011863" cy="8382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网络波动下的表现优化</a:t>
            </a:r>
            <a:endParaRPr lang="zh-CN" altLang="en-US" sz="18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771" name="Rectangle 3"/>
          <p:cNvSpPr txBox="1">
            <a:spLocks noChangeArrowheads="1"/>
          </p:cNvSpPr>
          <p:nvPr/>
        </p:nvSpPr>
        <p:spPr bwMode="auto">
          <a:xfrm>
            <a:off x="744538" y="1804157"/>
            <a:ext cx="5631769" cy="182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 marL="0" lvl="1"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战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斗体</a:t>
            </a: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验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对网</a:t>
            </a: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络质量非常敏感</a:t>
            </a:r>
            <a:endParaRPr lang="en-US" altLang="zh-CN" sz="2000" b="0" dirty="0"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高时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延（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100ms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以上） 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粘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滞感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高波动（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50ms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以上） 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卡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顿感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774" name="Rectangle 3"/>
          <p:cNvSpPr txBox="1">
            <a:spLocks noChangeArrowheads="1"/>
          </p:cNvSpPr>
          <p:nvPr/>
        </p:nvSpPr>
        <p:spPr bwMode="auto">
          <a:xfrm>
            <a:off x="744539" y="3589869"/>
            <a:ext cx="5974668" cy="166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 marL="0" lvl="1"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常见解决方案：</a:t>
            </a: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客户端结算</a:t>
            </a: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表现</a:t>
            </a:r>
            <a:r>
              <a:rPr lang="en-US" altLang="zh-CN" sz="2000" b="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服务器校验</a:t>
            </a:r>
            <a:endParaRPr lang="en-US" altLang="zh-CN" sz="2000" b="0" dirty="0"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容易作弊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一致性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2223820" y="6261811"/>
          <a:ext cx="5537608" cy="259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15900"/>
            <a:ext cx="6011863" cy="8382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网络波动下的表现优化</a:t>
            </a:r>
            <a:endParaRPr lang="zh-CN" altLang="en-US" sz="18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772" name="Rectangle 3"/>
          <p:cNvSpPr txBox="1">
            <a:spLocks noChangeArrowheads="1"/>
          </p:cNvSpPr>
          <p:nvPr/>
        </p:nvSpPr>
        <p:spPr bwMode="auto">
          <a:xfrm>
            <a:off x="1373630" y="1255908"/>
            <a:ext cx="469582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6858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 marL="0" lvl="1"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基于预表现机制的粘滞感优化方案</a:t>
            </a:r>
            <a:endParaRPr lang="en-US" altLang="zh-CN" sz="2000" b="0" dirty="0"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自表现行为：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完全预表现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交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互表现行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为：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动作分解预表现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 lvl="3"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起手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吟唱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￫ 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攻击 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￫ 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收招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968636" y="3751660"/>
            <a:ext cx="0" cy="1535112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4927486" y="3751660"/>
            <a:ext cx="0" cy="1544637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778" name="TextBox 14"/>
          <p:cNvSpPr txBox="1">
            <a:spLocks noChangeArrowheads="1"/>
          </p:cNvSpPr>
          <p:nvPr/>
        </p:nvSpPr>
        <p:spPr bwMode="auto">
          <a:xfrm>
            <a:off x="3611448" y="3462735"/>
            <a:ext cx="714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 algn="ctr"/>
            <a:r>
              <a:rPr lang="en-US" altLang="zh-CN" sz="1200">
                <a:latin typeface="Verdana" pitchFamily="34" charset="0"/>
              </a:rPr>
              <a:t>client</a:t>
            </a:r>
            <a:endParaRPr lang="zh-CN" altLang="en-US" sz="1200">
              <a:latin typeface="Verdana" pitchFamily="34" charset="0"/>
            </a:endParaRPr>
          </a:p>
        </p:txBody>
      </p:sp>
      <p:sp>
        <p:nvSpPr>
          <p:cNvPr id="32779" name="TextBox 16"/>
          <p:cNvSpPr txBox="1">
            <a:spLocks noChangeArrowheads="1"/>
          </p:cNvSpPr>
          <p:nvPr/>
        </p:nvSpPr>
        <p:spPr bwMode="auto">
          <a:xfrm>
            <a:off x="4509973" y="3450035"/>
            <a:ext cx="8191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 algn="ctr"/>
            <a:r>
              <a:rPr lang="en-US" altLang="zh-CN" sz="1200">
                <a:latin typeface="Verdana" pitchFamily="34" charset="0"/>
              </a:rPr>
              <a:t>server</a:t>
            </a:r>
            <a:endParaRPr lang="zh-CN" altLang="en-US" sz="1200">
              <a:latin typeface="Verdana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3968636" y="3989785"/>
            <a:ext cx="958850" cy="51435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3968636" y="4504135"/>
            <a:ext cx="958850" cy="493712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5400000">
            <a:off x="4465524" y="3278584"/>
            <a:ext cx="0" cy="1431925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2783" name="TextBox 25"/>
          <p:cNvSpPr txBox="1">
            <a:spLocks noChangeArrowheads="1"/>
          </p:cNvSpPr>
          <p:nvPr/>
        </p:nvSpPr>
        <p:spPr bwMode="auto">
          <a:xfrm>
            <a:off x="3446348" y="3750072"/>
            <a:ext cx="7159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 algn="ctr"/>
            <a:r>
              <a:rPr lang="zh-CN" altLang="en-US" sz="1200">
                <a:latin typeface="Verdana" pitchFamily="34" charset="0"/>
              </a:rPr>
              <a:t>请求</a:t>
            </a:r>
          </a:p>
        </p:txBody>
      </p:sp>
      <p:sp>
        <p:nvSpPr>
          <p:cNvPr id="32784" name="TextBox 26"/>
          <p:cNvSpPr txBox="1">
            <a:spLocks noChangeArrowheads="1"/>
          </p:cNvSpPr>
          <p:nvPr/>
        </p:nvSpPr>
        <p:spPr bwMode="auto">
          <a:xfrm>
            <a:off x="3446348" y="4785122"/>
            <a:ext cx="7159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 algn="ctr"/>
            <a:r>
              <a:rPr lang="zh-CN" altLang="en-US" sz="1200">
                <a:latin typeface="Verdana" pitchFamily="34" charset="0"/>
              </a:rPr>
              <a:t>响应</a:t>
            </a:r>
          </a:p>
        </p:txBody>
      </p:sp>
      <p:sp>
        <p:nvSpPr>
          <p:cNvPr id="32785" name="TextBox 28"/>
          <p:cNvSpPr txBox="1">
            <a:spLocks noChangeArrowheads="1"/>
          </p:cNvSpPr>
          <p:nvPr/>
        </p:nvSpPr>
        <p:spPr bwMode="auto">
          <a:xfrm>
            <a:off x="3055823" y="3835797"/>
            <a:ext cx="5556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 algn="ctr"/>
            <a:r>
              <a:rPr lang="zh-CN" altLang="en-US" sz="1200">
                <a:latin typeface="Verdana" pitchFamily="34" charset="0"/>
              </a:rPr>
              <a:t>表现</a:t>
            </a:r>
          </a:p>
        </p:txBody>
      </p:sp>
      <p:sp>
        <p:nvSpPr>
          <p:cNvPr id="32786" name="TextBox 30"/>
          <p:cNvSpPr txBox="1">
            <a:spLocks noChangeArrowheads="1"/>
          </p:cNvSpPr>
          <p:nvPr/>
        </p:nvSpPr>
        <p:spPr bwMode="auto">
          <a:xfrm>
            <a:off x="3055823" y="4875610"/>
            <a:ext cx="588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 algn="ctr"/>
            <a:r>
              <a:rPr lang="zh-CN" altLang="en-US" sz="1200">
                <a:latin typeface="Verdana" pitchFamily="34" charset="0"/>
              </a:rPr>
              <a:t>逻辑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4479811" y="4305697"/>
            <a:ext cx="0" cy="143510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flipV="1">
            <a:off x="3644786" y="3450035"/>
            <a:ext cx="0" cy="1951037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flipV="1">
            <a:off x="5286261" y="3426222"/>
            <a:ext cx="0" cy="1951038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2790" name="TextBox 38"/>
          <p:cNvSpPr txBox="1">
            <a:spLocks noChangeArrowheads="1"/>
          </p:cNvSpPr>
          <p:nvPr/>
        </p:nvSpPr>
        <p:spPr bwMode="auto">
          <a:xfrm>
            <a:off x="5286261" y="3846910"/>
            <a:ext cx="584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 algn="ctr"/>
            <a:r>
              <a:rPr lang="zh-CN" altLang="en-US" sz="1200">
                <a:latin typeface="Verdana" pitchFamily="34" charset="0"/>
              </a:rPr>
              <a:t>起手</a:t>
            </a:r>
          </a:p>
        </p:txBody>
      </p:sp>
      <p:sp>
        <p:nvSpPr>
          <p:cNvPr id="32791" name="TextBox 39"/>
          <p:cNvSpPr txBox="1">
            <a:spLocks noChangeArrowheads="1"/>
          </p:cNvSpPr>
          <p:nvPr/>
        </p:nvSpPr>
        <p:spPr bwMode="auto">
          <a:xfrm>
            <a:off x="5286261" y="4875610"/>
            <a:ext cx="584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 algn="ctr"/>
            <a:r>
              <a:rPr lang="zh-CN" altLang="en-US" sz="1200">
                <a:latin typeface="Verdana" pitchFamily="34" charset="0"/>
              </a:rPr>
              <a:t>攻击</a:t>
            </a:r>
          </a:p>
        </p:txBody>
      </p:sp>
      <p:graphicFrame>
        <p:nvGraphicFramePr>
          <p:cNvPr id="21" name="图示 20"/>
          <p:cNvGraphicFramePr/>
          <p:nvPr/>
        </p:nvGraphicFramePr>
        <p:xfrm>
          <a:off x="2223820" y="6261811"/>
          <a:ext cx="5537608" cy="259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8" grpId="0"/>
      <p:bldP spid="32779" grpId="0"/>
      <p:bldP spid="32783" grpId="0"/>
      <p:bldP spid="32784" grpId="0"/>
      <p:bldP spid="32785" grpId="0"/>
      <p:bldP spid="32786" grpId="0"/>
      <p:bldP spid="32790" grpId="0"/>
      <p:bldP spid="3279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15900"/>
            <a:ext cx="6011863" cy="8382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网络波动下的表现优化</a:t>
            </a:r>
            <a:endParaRPr lang="zh-CN" altLang="en-US" sz="18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795" name="Rectangle 3"/>
          <p:cNvSpPr txBox="1">
            <a:spLocks noChangeArrowheads="1"/>
          </p:cNvSpPr>
          <p:nvPr/>
        </p:nvSpPr>
        <p:spPr bwMode="auto">
          <a:xfrm>
            <a:off x="1328103" y="1210461"/>
            <a:ext cx="5041900" cy="205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6858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 marL="0" lvl="1"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000" b="0" dirty="0">
                <a:latin typeface="微软雅黑" pitchFamily="34" charset="-122"/>
                <a:ea typeface="微软雅黑" pitchFamily="34" charset="-122"/>
              </a:rPr>
              <a:t>C/S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双向缓存机制的卡顿感优化方案</a:t>
            </a:r>
            <a:endParaRPr lang="en-US" altLang="zh-CN" sz="2000" b="0" dirty="0"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连击特点：具有合理的间隔以控制连击节奏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时差弥合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：通过适当的提前量，弥补波动时差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双向缓存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：处理网络波动低于阈值时的表现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4029952" y="3508082"/>
            <a:ext cx="0" cy="2238375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99902" y="3508082"/>
            <a:ext cx="0" cy="2238375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778" name="TextBox 44"/>
          <p:cNvSpPr txBox="1">
            <a:spLocks noChangeArrowheads="1"/>
          </p:cNvSpPr>
          <p:nvPr/>
        </p:nvSpPr>
        <p:spPr bwMode="auto">
          <a:xfrm>
            <a:off x="3706340" y="3264463"/>
            <a:ext cx="647733" cy="246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 algn="ctr"/>
            <a:r>
              <a:rPr lang="en-US" altLang="zh-CN" sz="1000">
                <a:latin typeface="Verdana" pitchFamily="34" charset="0"/>
              </a:rPr>
              <a:t>client</a:t>
            </a:r>
            <a:endParaRPr lang="zh-CN" altLang="en-US" sz="1000">
              <a:latin typeface="Verdana" pitchFamily="34" charset="0"/>
            </a:endParaRPr>
          </a:p>
        </p:txBody>
      </p:sp>
      <p:sp>
        <p:nvSpPr>
          <p:cNvPr id="32779" name="TextBox 45"/>
          <p:cNvSpPr txBox="1">
            <a:spLocks noChangeArrowheads="1"/>
          </p:cNvSpPr>
          <p:nvPr/>
        </p:nvSpPr>
        <p:spPr bwMode="auto">
          <a:xfrm>
            <a:off x="4576242" y="3254082"/>
            <a:ext cx="647733" cy="246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 algn="ctr"/>
            <a:r>
              <a:rPr lang="en-US" altLang="zh-CN" sz="1000">
                <a:latin typeface="Verdana" pitchFamily="34" charset="0"/>
              </a:rPr>
              <a:t>server</a:t>
            </a:r>
            <a:endParaRPr lang="zh-CN" altLang="en-US" sz="1000">
              <a:latin typeface="Verdana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 bwMode="auto">
          <a:xfrm>
            <a:off x="4029952" y="3712870"/>
            <a:ext cx="869950" cy="433386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flipH="1">
            <a:off x="4029952" y="4146257"/>
            <a:ext cx="869950" cy="41910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flipH="1">
            <a:off x="3718801" y="3712870"/>
            <a:ext cx="496888" cy="3175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2783" name="TextBox 49"/>
          <p:cNvSpPr txBox="1">
            <a:spLocks noChangeArrowheads="1"/>
          </p:cNvSpPr>
          <p:nvPr/>
        </p:nvSpPr>
        <p:spPr bwMode="auto">
          <a:xfrm>
            <a:off x="3510770" y="3508460"/>
            <a:ext cx="647733" cy="246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 algn="ctr"/>
            <a:r>
              <a:rPr lang="zh-CN" altLang="en-US" sz="1000" dirty="0" smtClean="0">
                <a:latin typeface="Verdana" pitchFamily="34" charset="0"/>
              </a:rPr>
              <a:t>请求</a:t>
            </a:r>
            <a:r>
              <a:rPr lang="en-US" altLang="zh-CN" sz="1000" dirty="0" smtClean="0">
                <a:latin typeface="Verdana" pitchFamily="34" charset="0"/>
              </a:rPr>
              <a:t>1</a:t>
            </a:r>
            <a:endParaRPr lang="zh-CN" altLang="en-US" sz="1000" dirty="0">
              <a:latin typeface="Verdana" pitchFamily="34" charset="0"/>
            </a:endParaRPr>
          </a:p>
        </p:txBody>
      </p:sp>
      <p:sp>
        <p:nvSpPr>
          <p:cNvPr id="32784" name="TextBox 50"/>
          <p:cNvSpPr txBox="1">
            <a:spLocks noChangeArrowheads="1"/>
          </p:cNvSpPr>
          <p:nvPr/>
        </p:nvSpPr>
        <p:spPr bwMode="auto">
          <a:xfrm>
            <a:off x="3510770" y="4385577"/>
            <a:ext cx="647733" cy="246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 algn="ctr"/>
            <a:r>
              <a:rPr lang="zh-CN" altLang="en-US" sz="1000">
                <a:latin typeface="Verdana" pitchFamily="34" charset="0"/>
              </a:rPr>
              <a:t>响应</a:t>
            </a:r>
            <a:r>
              <a:rPr lang="en-US" altLang="zh-CN" sz="1000">
                <a:latin typeface="Verdana" pitchFamily="34" charset="0"/>
              </a:rPr>
              <a:t>1</a:t>
            </a:r>
            <a:endParaRPr lang="zh-CN" altLang="en-US" sz="1000">
              <a:latin typeface="Verdana" pitchFamily="34" charset="0"/>
            </a:endParaRPr>
          </a:p>
        </p:txBody>
      </p:sp>
      <p:cxnSp>
        <p:nvCxnSpPr>
          <p:cNvPr id="61" name="Straight Connector 60"/>
          <p:cNvCxnSpPr/>
          <p:nvPr/>
        </p:nvCxnSpPr>
        <p:spPr bwMode="auto">
          <a:xfrm>
            <a:off x="4029952" y="4045110"/>
            <a:ext cx="869950" cy="436563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flipH="1">
            <a:off x="4636377" y="4149432"/>
            <a:ext cx="527050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 flipH="1">
            <a:off x="3687052" y="4581232"/>
            <a:ext cx="528637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2788" name="TextBox 68"/>
          <p:cNvSpPr txBox="1">
            <a:spLocks noChangeArrowheads="1"/>
          </p:cNvSpPr>
          <p:nvPr/>
        </p:nvSpPr>
        <p:spPr bwMode="auto">
          <a:xfrm>
            <a:off x="3517034" y="3817654"/>
            <a:ext cx="647733" cy="246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 algn="ctr"/>
            <a:r>
              <a:rPr lang="zh-CN" altLang="en-US" sz="1000" dirty="0">
                <a:latin typeface="Verdana" pitchFamily="34" charset="0"/>
              </a:rPr>
              <a:t>请求</a:t>
            </a:r>
            <a:r>
              <a:rPr lang="en-US" altLang="zh-CN" sz="1000" dirty="0">
                <a:latin typeface="Verdana" pitchFamily="34" charset="0"/>
              </a:rPr>
              <a:t>2</a:t>
            </a:r>
            <a:endParaRPr lang="zh-CN" altLang="en-US" sz="1000" dirty="0">
              <a:latin typeface="Verdan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flipH="1">
            <a:off x="3712452" y="4043071"/>
            <a:ext cx="495300" cy="3175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 flipH="1">
            <a:off x="4655427" y="5130507"/>
            <a:ext cx="527050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>
            <a:off x="5026902" y="4149432"/>
            <a:ext cx="0" cy="981075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32792" name="TextBox 75"/>
          <p:cNvSpPr txBox="1">
            <a:spLocks noChangeArrowheads="1"/>
          </p:cNvSpPr>
          <p:nvPr/>
        </p:nvSpPr>
        <p:spPr bwMode="auto">
          <a:xfrm>
            <a:off x="4874297" y="4520204"/>
            <a:ext cx="647733" cy="246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 algn="ctr"/>
            <a:r>
              <a:rPr lang="zh-CN" altLang="en-US" sz="1000">
                <a:latin typeface="Verdana" pitchFamily="34" charset="0"/>
              </a:rPr>
              <a:t>阶段</a:t>
            </a:r>
            <a:r>
              <a:rPr lang="en-US" altLang="zh-CN" sz="1000">
                <a:latin typeface="Verdana" pitchFamily="34" charset="0"/>
              </a:rPr>
              <a:t>1</a:t>
            </a:r>
            <a:endParaRPr lang="zh-CN" altLang="en-US" sz="1000">
              <a:latin typeface="Verdana" pitchFamily="34" charset="0"/>
            </a:endParaRPr>
          </a:p>
        </p:txBody>
      </p:sp>
      <p:cxnSp>
        <p:nvCxnSpPr>
          <p:cNvPr id="77" name="Straight Connector 76"/>
          <p:cNvCxnSpPr/>
          <p:nvPr/>
        </p:nvCxnSpPr>
        <p:spPr bwMode="auto">
          <a:xfrm flipH="1">
            <a:off x="4636377" y="4481220"/>
            <a:ext cx="1090612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 flipH="1">
            <a:off x="4033127" y="4893970"/>
            <a:ext cx="868362" cy="415925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2" name="Straight Connector 81"/>
          <p:cNvCxnSpPr/>
          <p:nvPr/>
        </p:nvCxnSpPr>
        <p:spPr bwMode="auto">
          <a:xfrm flipH="1">
            <a:off x="4644314" y="4878095"/>
            <a:ext cx="1089025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5169777" y="4855870"/>
            <a:ext cx="0" cy="274636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32797" name="TextBox 86"/>
          <p:cNvSpPr txBox="1">
            <a:spLocks noChangeArrowheads="1"/>
          </p:cNvSpPr>
          <p:nvPr/>
        </p:nvSpPr>
        <p:spPr bwMode="auto">
          <a:xfrm>
            <a:off x="5076131" y="4869091"/>
            <a:ext cx="620346" cy="246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 algn="ctr"/>
            <a:r>
              <a:rPr lang="zh-CN" altLang="en-US" sz="1000">
                <a:latin typeface="Verdana" pitchFamily="34" charset="0"/>
              </a:rPr>
              <a:t>提前量</a:t>
            </a:r>
          </a:p>
        </p:txBody>
      </p:sp>
      <p:cxnSp>
        <p:nvCxnSpPr>
          <p:cNvPr id="88" name="Straight Connector 87"/>
          <p:cNvCxnSpPr/>
          <p:nvPr/>
        </p:nvCxnSpPr>
        <p:spPr bwMode="auto">
          <a:xfrm flipH="1">
            <a:off x="5517439" y="4465345"/>
            <a:ext cx="4763" cy="427037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8" name="Straight Connector 97"/>
          <p:cNvCxnSpPr/>
          <p:nvPr/>
        </p:nvCxnSpPr>
        <p:spPr bwMode="auto">
          <a:xfrm>
            <a:off x="3841039" y="4581232"/>
            <a:ext cx="0" cy="981075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flipH="1">
            <a:off x="3671177" y="5559132"/>
            <a:ext cx="525462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2801" name="TextBox 99"/>
          <p:cNvSpPr txBox="1">
            <a:spLocks noChangeArrowheads="1"/>
          </p:cNvSpPr>
          <p:nvPr/>
        </p:nvSpPr>
        <p:spPr bwMode="auto">
          <a:xfrm>
            <a:off x="3530315" y="5111765"/>
            <a:ext cx="647733" cy="246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 algn="ctr"/>
            <a:r>
              <a:rPr lang="zh-CN" altLang="en-US" sz="1000" dirty="0">
                <a:latin typeface="Verdana" pitchFamily="34" charset="0"/>
              </a:rPr>
              <a:t>响应</a:t>
            </a:r>
            <a:r>
              <a:rPr lang="en-US" altLang="zh-CN" sz="1000" dirty="0">
                <a:latin typeface="Verdana" pitchFamily="34" charset="0"/>
              </a:rPr>
              <a:t>2</a:t>
            </a:r>
            <a:endParaRPr lang="zh-CN" altLang="en-US" sz="1000" dirty="0">
              <a:latin typeface="Verdana" pitchFamily="34" charset="0"/>
            </a:endParaRPr>
          </a:p>
        </p:txBody>
      </p:sp>
      <p:cxnSp>
        <p:nvCxnSpPr>
          <p:cNvPr id="101" name="Straight Connector 100"/>
          <p:cNvCxnSpPr/>
          <p:nvPr/>
        </p:nvCxnSpPr>
        <p:spPr bwMode="auto">
          <a:xfrm flipH="1">
            <a:off x="3674352" y="5333707"/>
            <a:ext cx="525462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2803" name="TextBox 101"/>
          <p:cNvSpPr txBox="1">
            <a:spLocks noChangeArrowheads="1"/>
          </p:cNvSpPr>
          <p:nvPr/>
        </p:nvSpPr>
        <p:spPr bwMode="auto">
          <a:xfrm>
            <a:off x="5415247" y="4545169"/>
            <a:ext cx="853080" cy="246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 algn="ctr"/>
            <a:r>
              <a:rPr lang="zh-CN" altLang="en-US" sz="1000">
                <a:latin typeface="Verdana" pitchFamily="34" charset="0"/>
              </a:rPr>
              <a:t>服务器缓存</a:t>
            </a:r>
          </a:p>
        </p:txBody>
      </p:sp>
      <p:sp>
        <p:nvSpPr>
          <p:cNvPr id="32804" name="TextBox 102"/>
          <p:cNvSpPr txBox="1">
            <a:spLocks noChangeArrowheads="1"/>
          </p:cNvSpPr>
          <p:nvPr/>
        </p:nvSpPr>
        <p:spPr bwMode="auto">
          <a:xfrm>
            <a:off x="2964739" y="5308769"/>
            <a:ext cx="853080" cy="246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 algn="ctr"/>
            <a:r>
              <a:rPr lang="zh-CN" altLang="en-US" sz="1000">
                <a:latin typeface="Verdana" pitchFamily="34" charset="0"/>
              </a:rPr>
              <a:t>客户端缓存</a:t>
            </a:r>
          </a:p>
        </p:txBody>
      </p:sp>
      <p:cxnSp>
        <p:nvCxnSpPr>
          <p:cNvPr id="106" name="Straight Connector 105"/>
          <p:cNvCxnSpPr/>
          <p:nvPr/>
        </p:nvCxnSpPr>
        <p:spPr bwMode="auto">
          <a:xfrm flipH="1">
            <a:off x="3729914" y="5308307"/>
            <a:ext cx="0" cy="25400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graphicFrame>
        <p:nvGraphicFramePr>
          <p:cNvPr id="35" name="图示 34"/>
          <p:cNvGraphicFramePr/>
          <p:nvPr/>
        </p:nvGraphicFramePr>
        <p:xfrm>
          <a:off x="2223820" y="6261811"/>
          <a:ext cx="5537608" cy="259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8" grpId="0"/>
      <p:bldP spid="32779" grpId="0"/>
      <p:bldP spid="32783" grpId="0"/>
      <p:bldP spid="32784" grpId="0"/>
      <p:bldP spid="32788" grpId="0"/>
      <p:bldP spid="32792" grpId="0"/>
      <p:bldP spid="32797" grpId="0"/>
      <p:bldP spid="32801" grpId="0"/>
      <p:bldP spid="32803" grpId="0"/>
      <p:bldP spid="3280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15900"/>
            <a:ext cx="6011863" cy="8382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网络波动下的表现优化</a:t>
            </a:r>
            <a:endParaRPr lang="zh-CN" altLang="en-US" sz="18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796" name="Rectangle 3"/>
          <p:cNvSpPr txBox="1">
            <a:spLocks noChangeArrowheads="1"/>
          </p:cNvSpPr>
          <p:nvPr/>
        </p:nvSpPr>
        <p:spPr bwMode="auto">
          <a:xfrm>
            <a:off x="1254938" y="1874515"/>
            <a:ext cx="5753023" cy="1995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 marL="0" lvl="1" eaLnBrk="1" hangingPunct="1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优化效果</a:t>
            </a:r>
            <a:endParaRPr lang="en-US" altLang="zh-CN" sz="2000" b="0" dirty="0"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低于</a:t>
            </a:r>
            <a:r>
              <a:rPr lang="en-US" altLang="zh-CN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300ms</a:t>
            </a:r>
            <a:r>
              <a:rPr lang="zh-CN" altLang="en-US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的网络异常下，能够保持流畅的战斗体验</a:t>
            </a:r>
            <a:endParaRPr lang="en-US" altLang="zh-CN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网络</a:t>
            </a:r>
            <a:r>
              <a:rPr lang="zh-CN" altLang="en-US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波动过高时的卡</a:t>
            </a:r>
            <a:r>
              <a:rPr lang="zh-CN" altLang="en-US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顿感仍不能完全消除</a:t>
            </a:r>
            <a:endParaRPr lang="zh-CN" altLang="en-US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2223820" y="6261811"/>
          <a:ext cx="5537608" cy="259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15900"/>
            <a:ext cx="8520113" cy="8382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能力与不足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543800" cy="388620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专业能力：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开发能力：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大型系统的设计、开发和优化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调试能力：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运用调试器和日志解决工作中的大部分问题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沟通能力：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积极沟通、协调和推动功能的设计与开发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学习能力：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在广度和深度上不断扩展专业知识和技能</a:t>
            </a:r>
            <a:endParaRPr 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待提升项：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跨平台：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平台开发为主，缺乏其他平台的开发经验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领导力：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尚无带领团队的经验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2223820" y="6261811"/>
          <a:ext cx="5537608" cy="259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15900"/>
            <a:ext cx="6011863" cy="8382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影响力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61338" cy="4419600"/>
          </a:xfrm>
        </p:spPr>
        <p:txBody>
          <a:bodyPr/>
          <a:lstStyle/>
          <a:p>
            <a:pPr eaLnBrk="1" hangingPunct="1">
              <a:lnSpc>
                <a:spcPct val="250000"/>
              </a:lnSpc>
              <a:buFont typeface="Wingdings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经验分享：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组内分享有关战斗系统设计与实现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50000"/>
              </a:lnSpc>
              <a:buFont typeface="Wingdings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技术交流：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跨工作室的有关战斗表现技术交流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50000"/>
              </a:lnSpc>
              <a:buFont typeface="Wingdings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技术推广：</a:t>
            </a:r>
            <a:r>
              <a:rPr lang="en-US" altLang="zh-CN" sz="1600" b="0" dirty="0" err="1" smtClean="0">
                <a:latin typeface="微软雅黑" pitchFamily="34" charset="-122"/>
                <a:ea typeface="微软雅黑" pitchFamily="34" charset="-122"/>
              </a:rPr>
              <a:t>Livelink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技术方案在项目内得到认可和推广（已应用于</a:t>
            </a:r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Avatar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编辑器）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50000"/>
              </a:lnSpc>
              <a:buFont typeface="Wingdings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专利申请：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网络波动优化技术方案正在进行技术专利申请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2223820" y="6261811"/>
          <a:ext cx="5537608" cy="259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15900"/>
            <a:ext cx="7326313" cy="8382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项目经验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1384300" y="2647950"/>
            <a:ext cx="5827713" cy="0"/>
          </a:xfrm>
          <a:prstGeom prst="line">
            <a:avLst/>
          </a:prstGeom>
          <a:noFill/>
          <a:ln w="25400" cap="flat" cmpd="sng" algn="ctr">
            <a:solidFill>
              <a:srgbClr val="A5032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1335088" y="2421218"/>
            <a:ext cx="844550" cy="27699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r>
              <a:rPr lang="en-US" altLang="zh-CN" sz="1200" b="0" i="1" dirty="0">
                <a:latin typeface="Verdana" pitchFamily="34" charset="0"/>
              </a:rPr>
              <a:t>2009.4</a:t>
            </a:r>
            <a:endParaRPr lang="zh-CN" altLang="en-US" sz="1200" b="0" i="1" dirty="0">
              <a:latin typeface="Verdana" pitchFamily="34" charset="0"/>
            </a:endParaRPr>
          </a:p>
        </p:txBody>
      </p:sp>
      <p:pic>
        <p:nvPicPr>
          <p:cNvPr id="15365" name="图片 3" descr="xy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51530" y="1816100"/>
            <a:ext cx="827088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298950" y="1593850"/>
            <a:ext cx="190500" cy="1054100"/>
            <a:chOff x="1193800" y="4203731"/>
            <a:chExt cx="190500" cy="1054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milestoneshape"/>
            <p:cNvSpPr/>
            <p:nvPr/>
          </p:nvSpPr>
          <p:spPr>
            <a:xfrm rot="16200000">
              <a:off x="1193800" y="4203731"/>
              <a:ext cx="190500" cy="190500"/>
            </a:xfrm>
            <a:prstGeom prst="flowChartMerge">
              <a:avLst/>
            </a:prstGeom>
            <a:solidFill>
              <a:srgbClr val="0072BC"/>
            </a:solidFill>
            <a:ln w="25400" cap="flat" cmpd="sng" algn="ctr">
              <a:noFill/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threePt" dir="t"/>
            </a:scene3d>
            <a:sp3d>
              <a:bevelT h="12700"/>
            </a:sp3d>
            <a:ex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b="0" kern="0">
                <a:solidFill>
                  <a:prstClr val="white"/>
                </a:solidFill>
                <a:latin typeface="Calibri"/>
                <a:ea typeface="+mn-ea"/>
              </a:endParaRPr>
            </a:p>
          </p:txBody>
        </p:sp>
        <p:cxnSp>
          <p:nvCxnSpPr>
            <p:cNvPr id="19" name="milestoneshape"/>
            <p:cNvCxnSpPr/>
            <p:nvPr>
              <p:custDataLst>
                <p:tags r:id="rId2"/>
              </p:custDataLst>
            </p:nvPr>
          </p:nvCxnSpPr>
          <p:spPr>
            <a:xfrm>
              <a:off x="1193800" y="4203731"/>
              <a:ext cx="0" cy="1054100"/>
            </a:xfrm>
            <a:prstGeom prst="line">
              <a:avLst/>
            </a:prstGeom>
            <a:noFill/>
            <a:ln w="15875" cap="flat" cmpd="sng" algn="ctr">
              <a:solidFill>
                <a:srgbClr val="4F81BD"/>
              </a:solidFill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</p:spPr>
        </p:cxnSp>
      </p:grpSp>
      <p:sp>
        <p:nvSpPr>
          <p:cNvPr id="15367" name="TextBox 19"/>
          <p:cNvSpPr txBox="1">
            <a:spLocks noChangeArrowheads="1"/>
          </p:cNvSpPr>
          <p:nvPr/>
        </p:nvSpPr>
        <p:spPr bwMode="auto">
          <a:xfrm>
            <a:off x="4233863" y="2415490"/>
            <a:ext cx="844550" cy="27699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r>
              <a:rPr lang="en-US" altLang="zh-CN" sz="1200" b="0" i="1" dirty="0">
                <a:latin typeface="Verdana" pitchFamily="34" charset="0"/>
              </a:rPr>
              <a:t>2011.5</a:t>
            </a:r>
            <a:endParaRPr lang="zh-CN" altLang="en-US" sz="1200" b="0" i="1" dirty="0">
              <a:latin typeface="Verdana" pitchFamily="34" charset="0"/>
            </a:endParaRPr>
          </a:p>
        </p:txBody>
      </p:sp>
      <p:pic>
        <p:nvPicPr>
          <p:cNvPr id="15368" name="图片 4" descr="ty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5051695" y="1800860"/>
            <a:ext cx="142958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9" name="Rectangle 3"/>
          <p:cNvSpPr txBox="1">
            <a:spLocks noChangeArrowheads="1"/>
          </p:cNvSpPr>
          <p:nvPr/>
        </p:nvSpPr>
        <p:spPr bwMode="auto">
          <a:xfrm>
            <a:off x="1592971" y="2987675"/>
            <a:ext cx="2891250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2857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 lvl="1" eaLnBrk="1" hangingPunct="1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GR2-GR4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阶段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负责技能编辑器开发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参与前端技能模块开发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PCU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突破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50W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487048" y="2987675"/>
            <a:ext cx="3132138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lvl="1" indent="-285750" eaLnBrk="1" hangingPunct="1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b="0" kern="0" dirty="0">
                <a:latin typeface="微软雅黑" pitchFamily="34" charset="-122"/>
                <a:ea typeface="微软雅黑" pitchFamily="34" charset="-122"/>
              </a:rPr>
              <a:t>GR2-GR4</a:t>
            </a:r>
            <a:r>
              <a:rPr lang="zh-CN" altLang="en-US" b="0" kern="0" dirty="0">
                <a:latin typeface="微软雅黑" pitchFamily="34" charset="-122"/>
                <a:ea typeface="微软雅黑" pitchFamily="34" charset="-122"/>
              </a:rPr>
              <a:t>阶段</a:t>
            </a:r>
            <a:endParaRPr lang="en-US" altLang="zh-CN" b="0" kern="0" dirty="0">
              <a:latin typeface="微软雅黑" pitchFamily="34" charset="-122"/>
              <a:ea typeface="微软雅黑" pitchFamily="34" charset="-122"/>
            </a:endParaRPr>
          </a:p>
          <a:p>
            <a:pPr marL="365125" lvl="1" indent="-285750" eaLnBrk="1" hangingPunct="1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b="0" kern="0" dirty="0">
                <a:latin typeface="微软雅黑" pitchFamily="34" charset="-122"/>
                <a:ea typeface="微软雅黑" pitchFamily="34" charset="-122"/>
              </a:rPr>
              <a:t>负责前端战斗系统及          技能编辑器的开发</a:t>
            </a:r>
            <a:endParaRPr lang="en-US" altLang="zh-CN" b="0" kern="0" dirty="0">
              <a:latin typeface="微软雅黑" pitchFamily="34" charset="-122"/>
              <a:ea typeface="微软雅黑" pitchFamily="34" charset="-122"/>
            </a:endParaRPr>
          </a:p>
          <a:p>
            <a:pPr marL="365125" lvl="1" indent="-285750" eaLnBrk="1" hangingPunct="1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b="0" kern="0" dirty="0">
                <a:latin typeface="微软雅黑" pitchFamily="34" charset="-122"/>
                <a:ea typeface="微软雅黑" pitchFamily="34" charset="-122"/>
              </a:rPr>
              <a:t>获工作室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乐思恒行奖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7" name="图示 16"/>
          <p:cNvGraphicFramePr/>
          <p:nvPr/>
        </p:nvGraphicFramePr>
        <p:xfrm>
          <a:off x="2223820" y="6261811"/>
          <a:ext cx="5537608" cy="259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0" name="Group 16"/>
          <p:cNvGrpSpPr>
            <a:grpSpLocks/>
          </p:cNvGrpSpPr>
          <p:nvPr/>
        </p:nvGrpSpPr>
        <p:grpSpPr bwMode="auto">
          <a:xfrm>
            <a:off x="1391557" y="1602014"/>
            <a:ext cx="190500" cy="1054100"/>
            <a:chOff x="1193800" y="4203731"/>
            <a:chExt cx="190500" cy="1054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milestoneshape"/>
            <p:cNvSpPr/>
            <p:nvPr/>
          </p:nvSpPr>
          <p:spPr>
            <a:xfrm rot="16200000">
              <a:off x="1193800" y="4203731"/>
              <a:ext cx="190500" cy="190500"/>
            </a:xfrm>
            <a:prstGeom prst="flowChartMerge">
              <a:avLst/>
            </a:prstGeom>
            <a:solidFill>
              <a:srgbClr val="0072BC"/>
            </a:solidFill>
            <a:ln w="25400" cap="flat" cmpd="sng" algn="ctr">
              <a:noFill/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threePt" dir="t"/>
            </a:scene3d>
            <a:sp3d>
              <a:bevelT h="12700"/>
            </a:sp3d>
            <a:ex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b="0" kern="0">
                <a:solidFill>
                  <a:prstClr val="white"/>
                </a:solidFill>
                <a:latin typeface="Calibri"/>
                <a:ea typeface="+mn-ea"/>
              </a:endParaRPr>
            </a:p>
          </p:txBody>
        </p:sp>
        <p:cxnSp>
          <p:nvCxnSpPr>
            <p:cNvPr id="22" name="milestoneshape"/>
            <p:cNvCxnSpPr/>
            <p:nvPr>
              <p:custDataLst>
                <p:tags r:id="rId1"/>
              </p:custDataLst>
            </p:nvPr>
          </p:nvCxnSpPr>
          <p:spPr>
            <a:xfrm>
              <a:off x="1193800" y="4203731"/>
              <a:ext cx="0" cy="1054100"/>
            </a:xfrm>
            <a:prstGeom prst="line">
              <a:avLst/>
            </a:prstGeom>
            <a:noFill/>
            <a:ln w="15875" cap="flat" cmpd="sng" algn="ctr">
              <a:solidFill>
                <a:srgbClr val="4F81BD"/>
              </a:solidFill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7" grpId="0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15900"/>
            <a:ext cx="6011863" cy="8382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分享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61338" cy="44196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QS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客户端战斗系统简述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50000"/>
              </a:lnSpc>
              <a:buNone/>
            </a:pPr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  <a:hlinkClick r:id="rId3"/>
              </a:rPr>
              <a:t>http://km.oa.com/group/19907/articles/show/150522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轻量级表现编辑器的实现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50000"/>
              </a:lnSpc>
              <a:buNone/>
            </a:pPr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  <a:hlinkClick r:id="rId4"/>
              </a:rPr>
              <a:t>http://km.oa.com/articles/show/190424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修饰器在数据差异化中的应用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50000"/>
              </a:lnSpc>
              <a:buNone/>
            </a:pPr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  <a:hlinkClick r:id="rId5"/>
              </a:rPr>
              <a:t>http://km.oa.com/group/19907/articles/show/175507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Inside the Floating Point</a:t>
            </a:r>
          </a:p>
          <a:p>
            <a:pPr lvl="1" eaLnBrk="1" hangingPunct="1">
              <a:lnSpc>
                <a:spcPct val="150000"/>
              </a:lnSpc>
              <a:buNone/>
            </a:pPr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  <a:hlinkClick r:id="rId6"/>
              </a:rPr>
              <a:t>http://km.oa.com/articles/show/190425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2223820" y="6261811"/>
          <a:ext cx="5537608" cy="259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1535113" y="2754313"/>
            <a:ext cx="6011862" cy="838200"/>
          </a:xfrm>
        </p:spPr>
        <p:txBody>
          <a:bodyPr/>
          <a:lstStyle/>
          <a:p>
            <a:pPr algn="ctr"/>
            <a:r>
              <a:rPr lang="en-US" altLang="zh-CN" sz="4000" smtClean="0"/>
              <a:t>Q&amp;A</a:t>
            </a:r>
            <a:endParaRPr lang="zh-CN" altLang="en-US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15900"/>
            <a:ext cx="6011863" cy="8382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工作重点</a:t>
            </a:r>
            <a:endParaRPr lang="zh-CN" altLang="en-US" sz="1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1225549" y="1456114"/>
            <a:ext cx="6974789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构建敏捷高效的战斗开发流程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需求的强易变性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表现的高品质化要求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异常下的战斗表现优化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边界阻挡对位移表现的影响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网络波动对战斗体验的影响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2223820" y="6261811"/>
          <a:ext cx="5537608" cy="259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15900"/>
            <a:ext cx="6011863" cy="8382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战斗品质</a:t>
            </a:r>
            <a:endParaRPr lang="zh-CN" altLang="en-US" sz="1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1840026" y="1573160"/>
            <a:ext cx="4334002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>
              <a:lnSpc>
                <a:spcPct val="25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次世代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武侠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50000"/>
              </a:lnSpc>
              <a:buFont typeface="Arial" pitchFamily="34" charset="0"/>
              <a:buChar char="•"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战斗体验：玩家和媒体的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口碑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50000"/>
              </a:lnSpc>
              <a:buFont typeface="Arial" pitchFamily="34" charset="0"/>
              <a:buChar char="•"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战斗特色：被同类游戏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借鉴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50000"/>
              </a:lnSpc>
              <a:buFont typeface="Wingdings" pitchFamily="2" charset="2"/>
              <a:buChar char="Ø"/>
            </a:pP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53762" y="1966418"/>
            <a:ext cx="454025" cy="272415"/>
          </a:xfrm>
          <a:prstGeom prst="rect">
            <a:avLst/>
          </a:prstGeom>
        </p:spPr>
      </p:pic>
      <p:graphicFrame>
        <p:nvGraphicFramePr>
          <p:cNvPr id="10" name="图示 9"/>
          <p:cNvGraphicFramePr/>
          <p:nvPr/>
        </p:nvGraphicFramePr>
        <p:xfrm>
          <a:off x="2223820" y="6261811"/>
          <a:ext cx="5537608" cy="259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15900"/>
            <a:ext cx="6011863" cy="8382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系统概览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036638" y="1165225"/>
            <a:ext cx="6681787" cy="4664075"/>
            <a:chOff x="1036638" y="1165225"/>
            <a:chExt cx="6681787" cy="4664075"/>
          </a:xfrm>
        </p:grpSpPr>
        <p:sp>
          <p:nvSpPr>
            <p:cNvPr id="26" name="Rounded Rectangle 9"/>
            <p:cNvSpPr>
              <a:spLocks noChangeArrowheads="1"/>
            </p:cNvSpPr>
            <p:nvPr/>
          </p:nvSpPr>
          <p:spPr bwMode="auto">
            <a:xfrm>
              <a:off x="1216025" y="1165225"/>
              <a:ext cx="3773488" cy="3101975"/>
            </a:xfrm>
            <a:prstGeom prst="roundRect">
              <a:avLst>
                <a:gd name="adj" fmla="val 4743"/>
              </a:avLst>
            </a:prstGeom>
            <a:solidFill>
              <a:srgbClr val="9A79B3"/>
            </a:solidFill>
            <a:ln w="9525">
              <a:solidFill>
                <a:srgbClr val="262626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pPr algn="ctr" defTabSz="801688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2000" kern="0" noProof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客户端</a:t>
              </a:r>
              <a:endParaRPr lang="en-US" sz="2000" kern="0" noProof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25" name="Rounded Rectangle 9"/>
            <p:cNvSpPr>
              <a:spLocks noChangeArrowheads="1"/>
            </p:cNvSpPr>
            <p:nvPr/>
          </p:nvSpPr>
          <p:spPr bwMode="auto">
            <a:xfrm>
              <a:off x="5568950" y="1165225"/>
              <a:ext cx="2097088" cy="3094038"/>
            </a:xfrm>
            <a:prstGeom prst="roundRect">
              <a:avLst>
                <a:gd name="adj" fmla="val 8657"/>
              </a:avLst>
            </a:prstGeom>
            <a:solidFill>
              <a:srgbClr val="9A79B3"/>
            </a:solidFill>
            <a:ln w="9525">
              <a:solidFill>
                <a:srgbClr val="262626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pPr algn="ctr" defTabSz="801688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2000" kern="0" noProof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服务器</a:t>
              </a:r>
              <a:endParaRPr lang="en-US" sz="2000" kern="0" noProof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9" name="Rounded Rectangle 8"/>
            <p:cNvSpPr>
              <a:spLocks noChangeArrowheads="1"/>
            </p:cNvSpPr>
            <p:nvPr/>
          </p:nvSpPr>
          <p:spPr bwMode="auto">
            <a:xfrm>
              <a:off x="1471613" y="1743075"/>
              <a:ext cx="1327150" cy="273050"/>
            </a:xfrm>
            <a:prstGeom prst="roundRect">
              <a:avLst>
                <a:gd name="adj" fmla="val 10995"/>
              </a:avLst>
            </a:prstGeom>
            <a:solidFill>
              <a:srgbClr val="9A79B3"/>
            </a:solidFill>
            <a:ln w="9525">
              <a:solidFill>
                <a:srgbClr val="262626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801688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kern="0" noProof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触</a:t>
              </a:r>
              <a:r>
                <a:rPr lang="zh-CN" altLang="en-US" kern="0" noProof="1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发请求</a:t>
              </a:r>
              <a:endParaRPr lang="en-US" kern="0" noProof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0" name="Rounded Rectangle 9"/>
            <p:cNvSpPr>
              <a:spLocks noChangeArrowheads="1"/>
            </p:cNvSpPr>
            <p:nvPr/>
          </p:nvSpPr>
          <p:spPr bwMode="auto">
            <a:xfrm>
              <a:off x="5780088" y="3513138"/>
              <a:ext cx="1620837" cy="271462"/>
            </a:xfrm>
            <a:prstGeom prst="roundRect">
              <a:avLst>
                <a:gd name="adj" fmla="val 10995"/>
              </a:avLst>
            </a:prstGeom>
            <a:solidFill>
              <a:srgbClr val="9A79B3"/>
            </a:solidFill>
            <a:ln w="9525">
              <a:solidFill>
                <a:srgbClr val="262626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801688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kern="0" noProof="1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校验</a:t>
              </a:r>
              <a:r>
                <a:rPr lang="en-US" altLang="zh-CN" kern="0" noProof="1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/</a:t>
              </a:r>
              <a:r>
                <a:rPr lang="zh-CN" altLang="en-US" kern="0" noProof="1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跳转</a:t>
              </a:r>
              <a:endParaRPr lang="en-US" kern="0" noProof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7415" name="AutoShape 6"/>
            <p:cNvSpPr>
              <a:spLocks noChangeArrowheads="1"/>
            </p:cNvSpPr>
            <p:nvPr/>
          </p:nvSpPr>
          <p:spPr bwMode="gray">
            <a:xfrm rot="10800000">
              <a:off x="1036638" y="1784350"/>
              <a:ext cx="419100" cy="195263"/>
            </a:xfrm>
            <a:prstGeom prst="leftArrow">
              <a:avLst>
                <a:gd name="adj1" fmla="val 31250"/>
                <a:gd name="adj2" fmla="val 71187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Rounded Rectangle 15"/>
            <p:cNvSpPr>
              <a:spLocks noChangeArrowheads="1"/>
            </p:cNvSpPr>
            <p:nvPr/>
          </p:nvSpPr>
          <p:spPr bwMode="auto">
            <a:xfrm>
              <a:off x="1230313" y="4459288"/>
              <a:ext cx="6488112" cy="1370012"/>
            </a:xfrm>
            <a:prstGeom prst="roundRect">
              <a:avLst>
                <a:gd name="adj" fmla="val 10995"/>
              </a:avLst>
            </a:prstGeom>
            <a:solidFill>
              <a:srgbClr val="92D050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pPr algn="ctr" defTabSz="801688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zh-CN" sz="2000" kern="0" noProof="1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Asset </a:t>
              </a:r>
              <a:r>
                <a:rPr lang="en-US" altLang="zh-CN" sz="2000" kern="0" noProof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Pipeline</a:t>
              </a:r>
              <a:endParaRPr lang="en-US" sz="2000" kern="0" noProof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30" name="Rounded Rectangle 9"/>
            <p:cNvSpPr>
              <a:spLocks noChangeArrowheads="1"/>
            </p:cNvSpPr>
            <p:nvPr/>
          </p:nvSpPr>
          <p:spPr bwMode="auto">
            <a:xfrm>
              <a:off x="5780088" y="1739900"/>
              <a:ext cx="1620837" cy="273050"/>
            </a:xfrm>
            <a:prstGeom prst="roundRect">
              <a:avLst>
                <a:gd name="adj" fmla="val 10995"/>
              </a:avLst>
            </a:prstGeom>
            <a:solidFill>
              <a:srgbClr val="9A79B3"/>
            </a:solidFill>
            <a:ln w="9525">
              <a:solidFill>
                <a:srgbClr val="262626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801688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kern="0" noProof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下行协议</a:t>
              </a:r>
              <a:endParaRPr lang="en-US" kern="0" noProof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33" name="Rounded Rectangle 8"/>
            <p:cNvSpPr>
              <a:spLocks noChangeArrowheads="1"/>
            </p:cNvSpPr>
            <p:nvPr/>
          </p:nvSpPr>
          <p:spPr bwMode="auto">
            <a:xfrm>
              <a:off x="1471613" y="2922588"/>
              <a:ext cx="1327150" cy="273050"/>
            </a:xfrm>
            <a:prstGeom prst="roundRect">
              <a:avLst>
                <a:gd name="adj" fmla="val 10995"/>
              </a:avLst>
            </a:prstGeom>
            <a:solidFill>
              <a:srgbClr val="9A79B3"/>
            </a:solidFill>
            <a:ln w="9525">
              <a:solidFill>
                <a:srgbClr val="262626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801688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kern="0" noProof="1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施法校</a:t>
              </a:r>
              <a:r>
                <a:rPr lang="zh-CN" altLang="en-US" kern="0" noProof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验</a:t>
              </a:r>
              <a:endParaRPr lang="en-US" kern="0" noProof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35" name="Rounded Rectangle 8"/>
            <p:cNvSpPr>
              <a:spLocks noChangeArrowheads="1"/>
            </p:cNvSpPr>
            <p:nvPr/>
          </p:nvSpPr>
          <p:spPr bwMode="auto">
            <a:xfrm>
              <a:off x="1471613" y="2333625"/>
              <a:ext cx="1327150" cy="273050"/>
            </a:xfrm>
            <a:prstGeom prst="roundRect">
              <a:avLst>
                <a:gd name="adj" fmla="val 10995"/>
              </a:avLst>
            </a:prstGeom>
            <a:solidFill>
              <a:srgbClr val="9A79B3"/>
            </a:solidFill>
            <a:ln w="9525">
              <a:solidFill>
                <a:srgbClr val="262626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801688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kern="0" noProof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技能</a:t>
              </a:r>
              <a:r>
                <a:rPr lang="zh-CN" altLang="en-US" kern="0" noProof="1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跳</a:t>
              </a:r>
              <a:r>
                <a:rPr lang="zh-CN" altLang="en-US" kern="0" noProof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转</a:t>
              </a:r>
              <a:endParaRPr lang="en-US" kern="0" noProof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36" name="Rounded Rectangle 8"/>
            <p:cNvSpPr>
              <a:spLocks noChangeArrowheads="1"/>
            </p:cNvSpPr>
            <p:nvPr/>
          </p:nvSpPr>
          <p:spPr bwMode="auto">
            <a:xfrm>
              <a:off x="1471613" y="3513138"/>
              <a:ext cx="1327150" cy="273050"/>
            </a:xfrm>
            <a:prstGeom prst="roundRect">
              <a:avLst>
                <a:gd name="adj" fmla="val 10995"/>
              </a:avLst>
            </a:prstGeom>
            <a:solidFill>
              <a:srgbClr val="9A79B3"/>
            </a:solidFill>
            <a:ln w="9525">
              <a:solidFill>
                <a:srgbClr val="262626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801688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kern="0" noProof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上行协议</a:t>
              </a:r>
              <a:endParaRPr lang="en-US" kern="0" noProof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7422" name="TextBox 37"/>
            <p:cNvSpPr txBox="1">
              <a:spLocks noChangeArrowheads="1"/>
            </p:cNvSpPr>
            <p:nvPr/>
          </p:nvSpPr>
          <p:spPr bwMode="auto">
            <a:xfrm>
              <a:off x="6419850" y="2192191"/>
              <a:ext cx="431800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9pPr>
            </a:lstStyle>
            <a:p>
              <a:r>
                <a:rPr lang="en-US" altLang="zh-CN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Rounded Rectangle 9"/>
            <p:cNvSpPr>
              <a:spLocks noChangeArrowheads="1"/>
            </p:cNvSpPr>
            <p:nvPr/>
          </p:nvSpPr>
          <p:spPr bwMode="auto">
            <a:xfrm>
              <a:off x="5780088" y="2709794"/>
              <a:ext cx="1620837" cy="273050"/>
            </a:xfrm>
            <a:prstGeom prst="roundRect">
              <a:avLst>
                <a:gd name="adj" fmla="val 10995"/>
              </a:avLst>
            </a:prstGeom>
            <a:solidFill>
              <a:srgbClr val="9A79B3"/>
            </a:solidFill>
            <a:ln w="9525">
              <a:solidFill>
                <a:srgbClr val="262626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801688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kern="0" noProof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判定</a:t>
              </a:r>
              <a:r>
                <a:rPr lang="en-US" altLang="zh-CN" kern="0" noProof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/</a:t>
              </a:r>
              <a:r>
                <a:rPr lang="zh-CN" altLang="en-US" kern="0" noProof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结算</a:t>
              </a:r>
              <a:endParaRPr lang="en-US" kern="0" noProof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7424" name="AutoShape 6"/>
            <p:cNvSpPr>
              <a:spLocks noChangeArrowheads="1"/>
            </p:cNvSpPr>
            <p:nvPr/>
          </p:nvSpPr>
          <p:spPr bwMode="gray">
            <a:xfrm rot="10800000">
              <a:off x="2854325" y="3551238"/>
              <a:ext cx="2884488" cy="195262"/>
            </a:xfrm>
            <a:prstGeom prst="leftArrow">
              <a:avLst>
                <a:gd name="adj1" fmla="val 31250"/>
                <a:gd name="adj2" fmla="val 714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25" name="AutoShape 6"/>
            <p:cNvSpPr>
              <a:spLocks noChangeArrowheads="1"/>
            </p:cNvSpPr>
            <p:nvPr/>
          </p:nvSpPr>
          <p:spPr bwMode="gray">
            <a:xfrm rot="-5400000">
              <a:off x="554038" y="2792413"/>
              <a:ext cx="1597025" cy="193675"/>
            </a:xfrm>
            <a:prstGeom prst="leftArrow">
              <a:avLst>
                <a:gd name="adj1" fmla="val 31250"/>
                <a:gd name="adj2" fmla="val 71846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26" name="AutoShape 6"/>
            <p:cNvSpPr>
              <a:spLocks noChangeArrowheads="1"/>
            </p:cNvSpPr>
            <p:nvPr/>
          </p:nvSpPr>
          <p:spPr bwMode="gray">
            <a:xfrm rot="5400000" flipV="1">
              <a:off x="6572251" y="2668587"/>
              <a:ext cx="1935162" cy="195263"/>
            </a:xfrm>
            <a:prstGeom prst="leftArrow">
              <a:avLst>
                <a:gd name="adj1" fmla="val 31250"/>
                <a:gd name="adj2" fmla="val 71347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27" name="AutoShape 6"/>
            <p:cNvSpPr>
              <a:spLocks noChangeArrowheads="1"/>
            </p:cNvSpPr>
            <p:nvPr/>
          </p:nvSpPr>
          <p:spPr bwMode="gray">
            <a:xfrm rot="10800000" flipH="1">
              <a:off x="4762500" y="1784350"/>
              <a:ext cx="982663" cy="195263"/>
            </a:xfrm>
            <a:prstGeom prst="leftArrow">
              <a:avLst>
                <a:gd name="adj1" fmla="val 31250"/>
                <a:gd name="adj2" fmla="val 71271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Rounded Rectangle 8"/>
            <p:cNvSpPr>
              <a:spLocks noChangeArrowheads="1"/>
            </p:cNvSpPr>
            <p:nvPr/>
          </p:nvSpPr>
          <p:spPr bwMode="auto">
            <a:xfrm>
              <a:off x="3140075" y="1743075"/>
              <a:ext cx="1547813" cy="273050"/>
            </a:xfrm>
            <a:prstGeom prst="roundRect">
              <a:avLst>
                <a:gd name="adj" fmla="val 10995"/>
              </a:avLst>
            </a:prstGeom>
            <a:solidFill>
              <a:srgbClr val="9A79B3"/>
            </a:solidFill>
            <a:ln w="9525">
              <a:solidFill>
                <a:srgbClr val="262626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801688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kern="0" noProof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效果同步</a:t>
              </a:r>
              <a:endParaRPr lang="en-US" kern="0" noProof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7429" name="AutoShape 6"/>
            <p:cNvSpPr>
              <a:spLocks noChangeArrowheads="1"/>
            </p:cNvSpPr>
            <p:nvPr/>
          </p:nvSpPr>
          <p:spPr bwMode="gray">
            <a:xfrm rot="-5400000">
              <a:off x="4184651" y="2627312"/>
              <a:ext cx="1287462" cy="195263"/>
            </a:xfrm>
            <a:prstGeom prst="leftArrow">
              <a:avLst>
                <a:gd name="adj1" fmla="val 31250"/>
                <a:gd name="adj2" fmla="val 71368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Rounded Rectangle 8"/>
            <p:cNvSpPr>
              <a:spLocks noChangeArrowheads="1"/>
            </p:cNvSpPr>
            <p:nvPr/>
          </p:nvSpPr>
          <p:spPr bwMode="auto">
            <a:xfrm>
              <a:off x="3140075" y="2201863"/>
              <a:ext cx="1547813" cy="1243012"/>
            </a:xfrm>
            <a:prstGeom prst="roundRect">
              <a:avLst>
                <a:gd name="adj" fmla="val 10995"/>
              </a:avLst>
            </a:prstGeom>
            <a:solidFill>
              <a:srgbClr val="9A79B3"/>
            </a:solidFill>
            <a:ln w="9525">
              <a:solidFill>
                <a:srgbClr val="262626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801688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kern="0" noProof="1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行为表</a:t>
              </a:r>
              <a:r>
                <a:rPr lang="zh-CN" altLang="en-US" kern="0" noProof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现</a:t>
              </a:r>
              <a:endParaRPr lang="en-US" kern="0" noProof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41" name="Rounded Rectangle 8"/>
            <p:cNvSpPr>
              <a:spLocks noChangeArrowheads="1"/>
            </p:cNvSpPr>
            <p:nvPr/>
          </p:nvSpPr>
          <p:spPr bwMode="auto">
            <a:xfrm>
              <a:off x="1982788" y="4999038"/>
              <a:ext cx="2376487" cy="647700"/>
            </a:xfrm>
            <a:prstGeom prst="roundRect">
              <a:avLst>
                <a:gd name="adj" fmla="val 10995"/>
              </a:avLst>
            </a:prstGeom>
            <a:solidFill>
              <a:srgbClr val="92D050"/>
            </a:solidFill>
            <a:ln w="9525">
              <a:solidFill>
                <a:srgbClr val="262626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801688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kern="0" noProof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逻</a:t>
              </a:r>
              <a:r>
                <a:rPr lang="zh-CN" altLang="en-US" kern="0" noProof="1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辑资源</a:t>
              </a:r>
              <a:endParaRPr lang="en-US" kern="0" noProof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46" name="Rounded Rectangle 8"/>
            <p:cNvSpPr>
              <a:spLocks noChangeArrowheads="1"/>
            </p:cNvSpPr>
            <p:nvPr/>
          </p:nvSpPr>
          <p:spPr bwMode="auto">
            <a:xfrm>
              <a:off x="4687888" y="4999038"/>
              <a:ext cx="2376487" cy="647700"/>
            </a:xfrm>
            <a:prstGeom prst="roundRect">
              <a:avLst>
                <a:gd name="adj" fmla="val 10995"/>
              </a:avLst>
            </a:prstGeom>
            <a:solidFill>
              <a:srgbClr val="92D050"/>
            </a:solidFill>
            <a:ln w="9525">
              <a:solidFill>
                <a:srgbClr val="262626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801688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kern="0" noProof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表</a:t>
              </a:r>
              <a:r>
                <a:rPr lang="zh-CN" altLang="en-US" kern="0" noProof="1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现资源</a:t>
              </a:r>
              <a:endParaRPr lang="en-US" kern="0" noProof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</p:grpSp>
      <p:graphicFrame>
        <p:nvGraphicFramePr>
          <p:cNvPr id="29" name="图示 28"/>
          <p:cNvGraphicFramePr/>
          <p:nvPr/>
        </p:nvGraphicFramePr>
        <p:xfrm>
          <a:off x="2223820" y="6261811"/>
          <a:ext cx="5537608" cy="259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15900"/>
            <a:ext cx="6011863" cy="8382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传统的固定逻辑管线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935163" y="1687733"/>
            <a:ext cx="4987925" cy="1612900"/>
            <a:chOff x="768" y="1248"/>
            <a:chExt cx="4272" cy="2313"/>
          </a:xfrm>
        </p:grpSpPr>
        <p:sp>
          <p:nvSpPr>
            <p:cNvPr id="18455" name="AutoShape 3"/>
            <p:cNvSpPr>
              <a:spLocks noChangeArrowheads="1"/>
            </p:cNvSpPr>
            <p:nvPr/>
          </p:nvSpPr>
          <p:spPr bwMode="auto">
            <a:xfrm>
              <a:off x="2345" y="2400"/>
              <a:ext cx="1159" cy="1130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lang="zh-CN" altLang="en-US" b="0" dirty="0">
                  <a:latin typeface="微软雅黑" pitchFamily="34" charset="-122"/>
                  <a:ea typeface="微软雅黑" pitchFamily="34" charset="-122"/>
                </a:rPr>
                <a:t>属性</a:t>
              </a:r>
              <a:r>
                <a:rPr lang="zh-CN" altLang="en-US" b="0" dirty="0" smtClean="0">
                  <a:latin typeface="微软雅黑" pitchFamily="34" charset="-122"/>
                  <a:ea typeface="微软雅黑" pitchFamily="34" charset="-122"/>
                </a:rPr>
                <a:t>配置</a:t>
              </a:r>
              <a:endParaRPr lang="en-US" altLang="zh-CN" b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456" name="AutoShape 4"/>
            <p:cNvSpPr>
              <a:spLocks noChangeArrowheads="1"/>
            </p:cNvSpPr>
            <p:nvPr/>
          </p:nvSpPr>
          <p:spPr bwMode="auto">
            <a:xfrm>
              <a:off x="768" y="2400"/>
              <a:ext cx="1217" cy="1161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lang="zh-CN" altLang="en-US" b="0" dirty="0" smtClean="0">
                  <a:latin typeface="微软雅黑" pitchFamily="34" charset="-122"/>
                  <a:ea typeface="微软雅黑" pitchFamily="34" charset="-122"/>
                </a:rPr>
                <a:t>元</a:t>
              </a:r>
              <a:r>
                <a:rPr lang="zh-CN" altLang="en-US" b="0" dirty="0">
                  <a:latin typeface="微软雅黑" pitchFamily="34" charset="-122"/>
                  <a:ea typeface="微软雅黑" pitchFamily="34" charset="-122"/>
                </a:rPr>
                <a:t>属</a:t>
              </a:r>
              <a:r>
                <a:rPr lang="zh-CN" altLang="en-US" b="0" dirty="0" smtClean="0">
                  <a:latin typeface="微软雅黑" pitchFamily="34" charset="-122"/>
                  <a:ea typeface="微软雅黑" pitchFamily="34" charset="-122"/>
                </a:rPr>
                <a:t>性</a:t>
              </a:r>
              <a:endParaRPr lang="en-US" altLang="zh-CN" b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457" name="AutoShape 5"/>
            <p:cNvSpPr>
              <a:spLocks noChangeArrowheads="1"/>
            </p:cNvSpPr>
            <p:nvPr/>
          </p:nvSpPr>
          <p:spPr bwMode="auto">
            <a:xfrm>
              <a:off x="3936" y="2400"/>
              <a:ext cx="1104" cy="1083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lang="zh-CN" altLang="en-US" b="0" dirty="0" smtClean="0">
                  <a:latin typeface="微软雅黑" pitchFamily="34" charset="-122"/>
                  <a:ea typeface="微软雅黑" pitchFamily="34" charset="-122"/>
                </a:rPr>
                <a:t>逻辑编码</a:t>
              </a:r>
              <a:endParaRPr lang="en-US" altLang="zh-CN" b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458" name="AutoShape 6"/>
            <p:cNvSpPr>
              <a:spLocks noChangeArrowheads="1"/>
            </p:cNvSpPr>
            <p:nvPr/>
          </p:nvSpPr>
          <p:spPr bwMode="gray">
            <a:xfrm>
              <a:off x="1985" y="1641"/>
              <a:ext cx="252" cy="28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9" name="AutoShape 7"/>
            <p:cNvSpPr>
              <a:spLocks noChangeArrowheads="1"/>
            </p:cNvSpPr>
            <p:nvPr/>
          </p:nvSpPr>
          <p:spPr bwMode="gray">
            <a:xfrm>
              <a:off x="3536" y="1641"/>
              <a:ext cx="251" cy="28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gray">
            <a:xfrm>
              <a:off x="3920" y="1253"/>
              <a:ext cx="1071" cy="106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gray">
            <a:xfrm>
              <a:off x="3920" y="1253"/>
              <a:ext cx="1071" cy="106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Oval 10"/>
            <p:cNvSpPr>
              <a:spLocks noChangeArrowheads="1"/>
            </p:cNvSpPr>
            <p:nvPr/>
          </p:nvSpPr>
          <p:spPr bwMode="gray">
            <a:xfrm>
              <a:off x="3990" y="1323"/>
              <a:ext cx="930" cy="92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Oval 11"/>
            <p:cNvSpPr>
              <a:spLocks noChangeArrowheads="1"/>
            </p:cNvSpPr>
            <p:nvPr/>
          </p:nvSpPr>
          <p:spPr bwMode="gray">
            <a:xfrm>
              <a:off x="4005" y="1325"/>
              <a:ext cx="933" cy="92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464" name="Oval 12"/>
            <p:cNvSpPr>
              <a:spLocks noChangeArrowheads="1"/>
            </p:cNvSpPr>
            <p:nvPr/>
          </p:nvSpPr>
          <p:spPr bwMode="gray">
            <a:xfrm>
              <a:off x="4039" y="1366"/>
              <a:ext cx="841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Oval 13"/>
            <p:cNvSpPr>
              <a:spLocks noChangeArrowheads="1"/>
            </p:cNvSpPr>
            <p:nvPr/>
          </p:nvSpPr>
          <p:spPr bwMode="gray">
            <a:xfrm>
              <a:off x="817" y="1248"/>
              <a:ext cx="1071" cy="106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Oval 14"/>
            <p:cNvSpPr>
              <a:spLocks noChangeArrowheads="1"/>
            </p:cNvSpPr>
            <p:nvPr/>
          </p:nvSpPr>
          <p:spPr bwMode="gray">
            <a:xfrm>
              <a:off x="817" y="1248"/>
              <a:ext cx="1071" cy="106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Oval 15"/>
            <p:cNvSpPr>
              <a:spLocks noChangeArrowheads="1"/>
            </p:cNvSpPr>
            <p:nvPr/>
          </p:nvSpPr>
          <p:spPr bwMode="gray">
            <a:xfrm>
              <a:off x="888" y="1314"/>
              <a:ext cx="930" cy="927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Oval 16"/>
            <p:cNvSpPr>
              <a:spLocks noChangeArrowheads="1"/>
            </p:cNvSpPr>
            <p:nvPr/>
          </p:nvSpPr>
          <p:spPr bwMode="gray">
            <a:xfrm>
              <a:off x="888" y="1321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469" name="Oval 17"/>
            <p:cNvSpPr>
              <a:spLocks noChangeArrowheads="1"/>
            </p:cNvSpPr>
            <p:nvPr/>
          </p:nvSpPr>
          <p:spPr bwMode="gray">
            <a:xfrm>
              <a:off x="933" y="1364"/>
              <a:ext cx="840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8470" name="Group 18"/>
            <p:cNvGrpSpPr>
              <a:grpSpLocks/>
            </p:cNvGrpSpPr>
            <p:nvPr/>
          </p:nvGrpSpPr>
          <p:grpSpPr bwMode="auto">
            <a:xfrm>
              <a:off x="946" y="1376"/>
              <a:ext cx="813" cy="805"/>
              <a:chOff x="4166" y="1706"/>
              <a:chExt cx="1252" cy="1252"/>
            </a:xfrm>
          </p:grpSpPr>
          <p:sp>
            <p:nvSpPr>
              <p:cNvPr id="18489" name="Oval 1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8490" name="Oval 2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8491" name="Oval 2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8492" name="Oval 2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0" name="Oval 23"/>
            <p:cNvSpPr>
              <a:spLocks noChangeArrowheads="1"/>
            </p:cNvSpPr>
            <p:nvPr/>
          </p:nvSpPr>
          <p:spPr bwMode="gray">
            <a:xfrm>
              <a:off x="2370" y="1253"/>
              <a:ext cx="1071" cy="106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Oval 24"/>
            <p:cNvSpPr>
              <a:spLocks noChangeArrowheads="1"/>
            </p:cNvSpPr>
            <p:nvPr/>
          </p:nvSpPr>
          <p:spPr bwMode="gray">
            <a:xfrm>
              <a:off x="2370" y="1253"/>
              <a:ext cx="1071" cy="106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" name="Oval 25"/>
            <p:cNvSpPr>
              <a:spLocks noChangeArrowheads="1"/>
            </p:cNvSpPr>
            <p:nvPr/>
          </p:nvSpPr>
          <p:spPr bwMode="gray">
            <a:xfrm>
              <a:off x="2439" y="1323"/>
              <a:ext cx="933" cy="92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" name="Oval 26"/>
            <p:cNvSpPr>
              <a:spLocks noChangeArrowheads="1"/>
            </p:cNvSpPr>
            <p:nvPr/>
          </p:nvSpPr>
          <p:spPr bwMode="gray">
            <a:xfrm>
              <a:off x="2439" y="1323"/>
              <a:ext cx="933" cy="92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475" name="Oval 27"/>
            <p:cNvSpPr>
              <a:spLocks noChangeArrowheads="1"/>
            </p:cNvSpPr>
            <p:nvPr/>
          </p:nvSpPr>
          <p:spPr bwMode="gray">
            <a:xfrm>
              <a:off x="2484" y="1366"/>
              <a:ext cx="840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8476" name="Group 28"/>
            <p:cNvGrpSpPr>
              <a:grpSpLocks/>
            </p:cNvGrpSpPr>
            <p:nvPr/>
          </p:nvGrpSpPr>
          <p:grpSpPr bwMode="auto">
            <a:xfrm>
              <a:off x="2498" y="1374"/>
              <a:ext cx="813" cy="804"/>
              <a:chOff x="4166" y="1706"/>
              <a:chExt cx="1252" cy="1252"/>
            </a:xfrm>
          </p:grpSpPr>
          <p:sp>
            <p:nvSpPr>
              <p:cNvPr id="18485" name="Oval 2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8486" name="Oval 3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8487" name="Oval 3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8488" name="Oval 32"/>
              <p:cNvSpPr>
                <a:spLocks noChangeArrowheads="1"/>
              </p:cNvSpPr>
              <p:nvPr/>
            </p:nvSpPr>
            <p:spPr bwMode="gray">
              <a:xfrm>
                <a:off x="4263" y="1760"/>
                <a:ext cx="1033" cy="92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477" name="Group 33"/>
            <p:cNvGrpSpPr>
              <a:grpSpLocks/>
            </p:cNvGrpSpPr>
            <p:nvPr/>
          </p:nvGrpSpPr>
          <p:grpSpPr bwMode="auto">
            <a:xfrm>
              <a:off x="4054" y="1372"/>
              <a:ext cx="814" cy="803"/>
              <a:chOff x="4166" y="1706"/>
              <a:chExt cx="1252" cy="1252"/>
            </a:xfrm>
          </p:grpSpPr>
          <p:sp>
            <p:nvSpPr>
              <p:cNvPr id="18481" name="Oval 34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8482" name="Oval 35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8483" name="Oval 36"/>
              <p:cNvSpPr>
                <a:spLocks noChangeArrowheads="1"/>
              </p:cNvSpPr>
              <p:nvPr/>
            </p:nvSpPr>
            <p:spPr bwMode="gray">
              <a:xfrm>
                <a:off x="4195" y="1731"/>
                <a:ext cx="1162" cy="1144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8484" name="Oval 37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478" name="Text Box 38"/>
            <p:cNvSpPr txBox="1">
              <a:spLocks noChangeArrowheads="1"/>
            </p:cNvSpPr>
            <p:nvPr/>
          </p:nvSpPr>
          <p:spPr bwMode="gray">
            <a:xfrm>
              <a:off x="1056" y="1547"/>
              <a:ext cx="597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定义</a:t>
              </a:r>
              <a:endPara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479" name="Text Box 39"/>
            <p:cNvSpPr txBox="1">
              <a:spLocks noChangeArrowheads="1"/>
            </p:cNvSpPr>
            <p:nvPr/>
          </p:nvSpPr>
          <p:spPr bwMode="gray">
            <a:xfrm>
              <a:off x="2612" y="1551"/>
              <a:ext cx="597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策划</a:t>
              </a:r>
              <a:endPara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480" name="Text Box 40"/>
            <p:cNvSpPr txBox="1">
              <a:spLocks noChangeArrowheads="1"/>
            </p:cNvSpPr>
            <p:nvPr/>
          </p:nvSpPr>
          <p:spPr bwMode="gray">
            <a:xfrm>
              <a:off x="4167" y="1580"/>
              <a:ext cx="597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程序</a:t>
              </a:r>
              <a:endPara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6" name="Rectangle 3"/>
          <p:cNvSpPr txBox="1">
            <a:spLocks noChangeArrowheads="1"/>
          </p:cNvSpPr>
          <p:nvPr/>
        </p:nvSpPr>
        <p:spPr bwMode="auto">
          <a:xfrm>
            <a:off x="1860771" y="3716107"/>
            <a:ext cx="3230608" cy="204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 marL="0" lvl="1"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固定逻辑管线的局限</a:t>
            </a:r>
            <a:endParaRPr lang="en-US" altLang="zh-CN" sz="2000" b="0" dirty="0" smtClean="0">
              <a:latin typeface="微软雅黑" pitchFamily="34" charset="-122"/>
              <a:ea typeface="微软雅黑" pitchFamily="34" charset="-122"/>
            </a:endParaRPr>
          </a:p>
          <a:p>
            <a:pPr marL="685800" lvl="2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复杂度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 marL="685800" lvl="2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灵活性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 marL="685800" lvl="2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迭代效率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7" name="图示 46"/>
          <p:cNvGraphicFramePr/>
          <p:nvPr/>
        </p:nvGraphicFramePr>
        <p:xfrm>
          <a:off x="2223820" y="6261811"/>
          <a:ext cx="5537608" cy="259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15900"/>
            <a:ext cx="6011863" cy="8382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基于脚本的可编程逻辑管线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74838" y="1604560"/>
            <a:ext cx="5237162" cy="1811338"/>
            <a:chOff x="768" y="1248"/>
            <a:chExt cx="4272" cy="2313"/>
          </a:xfrm>
        </p:grpSpPr>
        <p:sp>
          <p:nvSpPr>
            <p:cNvPr id="19478" name="AutoShape 3"/>
            <p:cNvSpPr>
              <a:spLocks noChangeArrowheads="1"/>
            </p:cNvSpPr>
            <p:nvPr/>
          </p:nvSpPr>
          <p:spPr bwMode="auto">
            <a:xfrm>
              <a:off x="2345" y="2400"/>
              <a:ext cx="1159" cy="1130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lang="zh-CN" altLang="en-US" b="0" dirty="0" smtClean="0">
                  <a:latin typeface="微软雅黑" pitchFamily="34" charset="-122"/>
                  <a:ea typeface="微软雅黑" pitchFamily="34" charset="-122"/>
                </a:rPr>
                <a:t>逻辑配置</a:t>
              </a:r>
              <a:endParaRPr lang="en-US" altLang="zh-CN" b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479" name="AutoShape 4"/>
            <p:cNvSpPr>
              <a:spLocks noChangeArrowheads="1"/>
            </p:cNvSpPr>
            <p:nvPr/>
          </p:nvSpPr>
          <p:spPr bwMode="auto">
            <a:xfrm>
              <a:off x="768" y="2400"/>
              <a:ext cx="1217" cy="1161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lang="zh-CN" altLang="en-US" b="0" dirty="0" smtClean="0">
                  <a:latin typeface="微软雅黑" pitchFamily="34" charset="-122"/>
                  <a:ea typeface="微软雅黑" pitchFamily="34" charset="-122"/>
                </a:rPr>
                <a:t>脚本属性</a:t>
              </a:r>
              <a:endParaRPr lang="en-US" altLang="zh-CN" b="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b="0" dirty="0" smtClean="0">
                  <a:latin typeface="微软雅黑" pitchFamily="34" charset="-122"/>
                  <a:ea typeface="微软雅黑" pitchFamily="34" charset="-122"/>
                </a:rPr>
                <a:t>策划属性</a:t>
              </a:r>
              <a:endParaRPr lang="en-US" altLang="zh-CN" b="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480" name="AutoShape 5"/>
            <p:cNvSpPr>
              <a:spLocks noChangeArrowheads="1"/>
            </p:cNvSpPr>
            <p:nvPr/>
          </p:nvSpPr>
          <p:spPr bwMode="auto">
            <a:xfrm>
              <a:off x="3936" y="2400"/>
              <a:ext cx="1104" cy="1083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lang="zh-CN" altLang="en-US" b="0" dirty="0" smtClean="0">
                  <a:latin typeface="微软雅黑" pitchFamily="34" charset="-122"/>
                  <a:ea typeface="微软雅黑" pitchFamily="34" charset="-122"/>
                </a:rPr>
                <a:t>脚本函数</a:t>
              </a:r>
              <a:endParaRPr lang="en-US" altLang="zh-CN" b="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b="0" dirty="0" smtClean="0">
                  <a:latin typeface="微软雅黑" pitchFamily="34" charset="-122"/>
                  <a:ea typeface="微软雅黑" pitchFamily="34" charset="-122"/>
                </a:rPr>
                <a:t>驱动框架</a:t>
              </a:r>
              <a:endParaRPr lang="en-US" altLang="zh-CN" b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481" name="AutoShape 6"/>
            <p:cNvSpPr>
              <a:spLocks noChangeArrowheads="1"/>
            </p:cNvSpPr>
            <p:nvPr/>
          </p:nvSpPr>
          <p:spPr bwMode="gray">
            <a:xfrm>
              <a:off x="1985" y="1641"/>
              <a:ext cx="252" cy="28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2" name="AutoShape 7"/>
            <p:cNvSpPr>
              <a:spLocks noChangeArrowheads="1"/>
            </p:cNvSpPr>
            <p:nvPr/>
          </p:nvSpPr>
          <p:spPr bwMode="gray">
            <a:xfrm>
              <a:off x="3536" y="1641"/>
              <a:ext cx="251" cy="28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Oval 8"/>
            <p:cNvSpPr>
              <a:spLocks noChangeArrowheads="1"/>
            </p:cNvSpPr>
            <p:nvPr/>
          </p:nvSpPr>
          <p:spPr bwMode="gray">
            <a:xfrm>
              <a:off x="3920" y="1252"/>
              <a:ext cx="1071" cy="10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" name="Oval 9"/>
            <p:cNvSpPr>
              <a:spLocks noChangeArrowheads="1"/>
            </p:cNvSpPr>
            <p:nvPr/>
          </p:nvSpPr>
          <p:spPr bwMode="gray">
            <a:xfrm>
              <a:off x="3920" y="1252"/>
              <a:ext cx="1071" cy="10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" name="Oval 10"/>
            <p:cNvSpPr>
              <a:spLocks noChangeArrowheads="1"/>
            </p:cNvSpPr>
            <p:nvPr/>
          </p:nvSpPr>
          <p:spPr bwMode="gray">
            <a:xfrm>
              <a:off x="3991" y="1323"/>
              <a:ext cx="930" cy="92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" name="Oval 11"/>
            <p:cNvSpPr>
              <a:spLocks noChangeArrowheads="1"/>
            </p:cNvSpPr>
            <p:nvPr/>
          </p:nvSpPr>
          <p:spPr bwMode="gray">
            <a:xfrm>
              <a:off x="4005" y="1325"/>
              <a:ext cx="931" cy="926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487" name="Oval 12"/>
            <p:cNvSpPr>
              <a:spLocks noChangeArrowheads="1"/>
            </p:cNvSpPr>
            <p:nvPr/>
          </p:nvSpPr>
          <p:spPr bwMode="gray">
            <a:xfrm>
              <a:off x="4039" y="1366"/>
              <a:ext cx="841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" name="Oval 13"/>
            <p:cNvSpPr>
              <a:spLocks noChangeArrowheads="1"/>
            </p:cNvSpPr>
            <p:nvPr/>
          </p:nvSpPr>
          <p:spPr bwMode="gray">
            <a:xfrm>
              <a:off x="817" y="1248"/>
              <a:ext cx="1071" cy="1064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" name="Oval 14"/>
            <p:cNvSpPr>
              <a:spLocks noChangeArrowheads="1"/>
            </p:cNvSpPr>
            <p:nvPr/>
          </p:nvSpPr>
          <p:spPr bwMode="gray">
            <a:xfrm>
              <a:off x="817" y="1248"/>
              <a:ext cx="1071" cy="1064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" name="Oval 15"/>
            <p:cNvSpPr>
              <a:spLocks noChangeArrowheads="1"/>
            </p:cNvSpPr>
            <p:nvPr/>
          </p:nvSpPr>
          <p:spPr bwMode="gray">
            <a:xfrm>
              <a:off x="887" y="1315"/>
              <a:ext cx="930" cy="926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" name="Oval 16"/>
            <p:cNvSpPr>
              <a:spLocks noChangeArrowheads="1"/>
            </p:cNvSpPr>
            <p:nvPr/>
          </p:nvSpPr>
          <p:spPr bwMode="gray">
            <a:xfrm>
              <a:off x="887" y="1321"/>
              <a:ext cx="932" cy="924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492" name="Oval 17"/>
            <p:cNvSpPr>
              <a:spLocks noChangeArrowheads="1"/>
            </p:cNvSpPr>
            <p:nvPr/>
          </p:nvSpPr>
          <p:spPr bwMode="gray">
            <a:xfrm>
              <a:off x="933" y="1364"/>
              <a:ext cx="840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946" y="1376"/>
              <a:ext cx="813" cy="805"/>
              <a:chOff x="4166" y="1706"/>
              <a:chExt cx="1252" cy="1252"/>
            </a:xfrm>
          </p:grpSpPr>
          <p:sp>
            <p:nvSpPr>
              <p:cNvPr id="19512" name="Oval 1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9513" name="Oval 2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9514" name="Oval 2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9515" name="Oval 2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9" name="Oval 23"/>
            <p:cNvSpPr>
              <a:spLocks noChangeArrowheads="1"/>
            </p:cNvSpPr>
            <p:nvPr/>
          </p:nvSpPr>
          <p:spPr bwMode="gray">
            <a:xfrm>
              <a:off x="2369" y="1252"/>
              <a:ext cx="1072" cy="106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" name="Oval 24"/>
            <p:cNvSpPr>
              <a:spLocks noChangeArrowheads="1"/>
            </p:cNvSpPr>
            <p:nvPr/>
          </p:nvSpPr>
          <p:spPr bwMode="gray">
            <a:xfrm>
              <a:off x="2369" y="1252"/>
              <a:ext cx="1072" cy="106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" name="Oval 25"/>
            <p:cNvSpPr>
              <a:spLocks noChangeArrowheads="1"/>
            </p:cNvSpPr>
            <p:nvPr/>
          </p:nvSpPr>
          <p:spPr bwMode="gray">
            <a:xfrm>
              <a:off x="2438" y="1323"/>
              <a:ext cx="934" cy="92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" name="Oval 26"/>
            <p:cNvSpPr>
              <a:spLocks noChangeArrowheads="1"/>
            </p:cNvSpPr>
            <p:nvPr/>
          </p:nvSpPr>
          <p:spPr bwMode="gray">
            <a:xfrm>
              <a:off x="2438" y="1323"/>
              <a:ext cx="934" cy="92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498" name="Oval 27"/>
            <p:cNvSpPr>
              <a:spLocks noChangeArrowheads="1"/>
            </p:cNvSpPr>
            <p:nvPr/>
          </p:nvSpPr>
          <p:spPr bwMode="gray">
            <a:xfrm>
              <a:off x="2484" y="1366"/>
              <a:ext cx="840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" name="Group 28"/>
            <p:cNvGrpSpPr>
              <a:grpSpLocks/>
            </p:cNvGrpSpPr>
            <p:nvPr/>
          </p:nvGrpSpPr>
          <p:grpSpPr bwMode="auto">
            <a:xfrm>
              <a:off x="2498" y="1374"/>
              <a:ext cx="813" cy="804"/>
              <a:chOff x="4166" y="1706"/>
              <a:chExt cx="1252" cy="1252"/>
            </a:xfrm>
          </p:grpSpPr>
          <p:sp>
            <p:nvSpPr>
              <p:cNvPr id="19508" name="Oval 2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9509" name="Oval 3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9510" name="Oval 3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9511" name="Oval 32"/>
              <p:cNvSpPr>
                <a:spLocks noChangeArrowheads="1"/>
              </p:cNvSpPr>
              <p:nvPr/>
            </p:nvSpPr>
            <p:spPr bwMode="gray">
              <a:xfrm>
                <a:off x="4263" y="1760"/>
                <a:ext cx="1033" cy="92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33"/>
            <p:cNvGrpSpPr>
              <a:grpSpLocks/>
            </p:cNvGrpSpPr>
            <p:nvPr/>
          </p:nvGrpSpPr>
          <p:grpSpPr bwMode="auto">
            <a:xfrm>
              <a:off x="4054" y="1372"/>
              <a:ext cx="814" cy="803"/>
              <a:chOff x="4166" y="1706"/>
              <a:chExt cx="1252" cy="1252"/>
            </a:xfrm>
          </p:grpSpPr>
          <p:sp>
            <p:nvSpPr>
              <p:cNvPr id="19504" name="Oval 34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9505" name="Oval 35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9506" name="Oval 36"/>
              <p:cNvSpPr>
                <a:spLocks noChangeArrowheads="1"/>
              </p:cNvSpPr>
              <p:nvPr/>
            </p:nvSpPr>
            <p:spPr bwMode="gray">
              <a:xfrm>
                <a:off x="4195" y="1731"/>
                <a:ext cx="1162" cy="1144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9507" name="Oval 37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501" name="Text Box 38"/>
            <p:cNvSpPr txBox="1">
              <a:spLocks noChangeArrowheads="1"/>
            </p:cNvSpPr>
            <p:nvPr/>
          </p:nvSpPr>
          <p:spPr bwMode="gray">
            <a:xfrm>
              <a:off x="1070" y="1547"/>
              <a:ext cx="569" cy="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定义</a:t>
              </a:r>
              <a:endPara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502" name="Text Box 39"/>
            <p:cNvSpPr txBox="1">
              <a:spLocks noChangeArrowheads="1"/>
            </p:cNvSpPr>
            <p:nvPr/>
          </p:nvSpPr>
          <p:spPr bwMode="gray">
            <a:xfrm>
              <a:off x="2626" y="1551"/>
              <a:ext cx="569" cy="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策划</a:t>
              </a:r>
              <a:endPara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503" name="Text Box 40"/>
            <p:cNvSpPr txBox="1">
              <a:spLocks noChangeArrowheads="1"/>
            </p:cNvSpPr>
            <p:nvPr/>
          </p:nvSpPr>
          <p:spPr bwMode="gray">
            <a:xfrm>
              <a:off x="4181" y="1580"/>
              <a:ext cx="569" cy="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程序</a:t>
              </a:r>
              <a:endPara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141" name="Table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11220780"/>
              </p:ext>
            </p:extLst>
          </p:nvPr>
        </p:nvGraphicFramePr>
        <p:xfrm>
          <a:off x="1743822" y="3881455"/>
          <a:ext cx="5523928" cy="17029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1964"/>
                <a:gridCol w="2761964"/>
              </a:tblGrid>
              <a:tr h="4226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优点</a:t>
                      </a:r>
                      <a:endParaRPr lang="zh-CN" altLang="en-US" sz="180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要求</a:t>
                      </a:r>
                      <a:endParaRPr lang="zh-CN" altLang="en-US" sz="1800" dirty="0"/>
                    </a:p>
                  </a:txBody>
                  <a:tcPr marT="45726" marB="45726" anchor="ctr"/>
                </a:tc>
              </a:tr>
              <a:tr h="64016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灵活易扩展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策划能力</a:t>
                      </a:r>
                      <a:endParaRPr lang="en-US" altLang="zh-CN" sz="1600" b="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T="45726" marB="45726" anchor="ctr"/>
                </a:tc>
              </a:tr>
              <a:tr h="64016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敏捷迭代</a:t>
                      </a:r>
                      <a:endParaRPr lang="en-US" altLang="zh-CN" sz="1600" b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脚本合法性、效率</a:t>
                      </a:r>
                    </a:p>
                  </a:txBody>
                  <a:tcPr marT="45726" marB="45726" anchor="ctr"/>
                </a:tc>
              </a:tr>
            </a:tbl>
          </a:graphicData>
        </a:graphic>
      </p:graphicFrame>
      <p:graphicFrame>
        <p:nvGraphicFramePr>
          <p:cNvPr id="45" name="图示 44"/>
          <p:cNvGraphicFramePr/>
          <p:nvPr/>
        </p:nvGraphicFramePr>
        <p:xfrm>
          <a:off x="2223820" y="6261811"/>
          <a:ext cx="5537608" cy="259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20" descr="坐在问号足球上的3D小人高清图片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7536" y="1520915"/>
            <a:ext cx="146208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15900"/>
            <a:ext cx="6011863" cy="8382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Asset Pipeline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2274522" y="1793748"/>
            <a:ext cx="241994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000" b="0" kern="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程</a:t>
            </a:r>
            <a:r>
              <a:rPr lang="zh-CN" altLang="en-US" sz="2000" b="0" kern="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序钟情</a:t>
            </a:r>
            <a:r>
              <a:rPr lang="en-US" altLang="zh-CN" sz="2000" b="0" kern="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XML</a:t>
            </a:r>
            <a:endParaRPr lang="zh-CN" altLang="en-US" sz="2000" b="0" kern="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274522" y="2399935"/>
            <a:ext cx="23546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zh-CN" altLang="en-US" sz="2000" b="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策</a:t>
            </a:r>
            <a:r>
              <a:rPr lang="zh-CN" altLang="en-US" sz="2000" b="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划喜欢</a:t>
            </a:r>
            <a:r>
              <a:rPr lang="en-US" altLang="zh-CN" sz="2000" b="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Excel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12365550"/>
              </p:ext>
            </p:extLst>
          </p:nvPr>
        </p:nvGraphicFramePr>
        <p:xfrm>
          <a:off x="1731908" y="3539129"/>
          <a:ext cx="6096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差异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XML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Excel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形式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结构化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表格化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引用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数字</a:t>
                      </a:r>
                      <a:r>
                        <a:rPr lang="en-US" altLang="zh-CN" sz="1600" dirty="0" smtClean="0"/>
                        <a:t>ID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文本</a:t>
                      </a:r>
                      <a:r>
                        <a:rPr lang="en-US" altLang="zh-CN" sz="1600" dirty="0" smtClean="0"/>
                        <a:t>ID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数组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节点序列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格式化文本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脚本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脚本对象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脚本文本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图示 9"/>
          <p:cNvGraphicFramePr/>
          <p:nvPr/>
        </p:nvGraphicFramePr>
        <p:xfrm>
          <a:off x="2223820" y="6261811"/>
          <a:ext cx="5537608" cy="259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NECTORCOLOR" val="79;129;18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NECTORCOLOR" val="79;129;189"/>
</p:tagLst>
</file>

<file path=ppt/theme/theme1.xml><?xml version="1.0" encoding="utf-8"?>
<a:theme xmlns:a="http://schemas.openxmlformats.org/drawingml/2006/main" name="2006_03_09_Tencent_QQ.COM_Template">
  <a:themeElements>
    <a:clrScheme name="2006_03_09_Tencent_QQ.COM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006_03_09_Tencent_QQ.COM_Templat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53882" dir="2700000" algn="ctr" rotWithShape="0">
            <a:srgbClr val="969696"/>
          </a:outerShdw>
        </a:effec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"/>
            <a:ea typeface="楷体"/>
            <a:cs typeface="楷体"/>
          </a:defRPr>
        </a:defPPr>
      </a:lstStyle>
    </a:spDef>
    <a:lnDef>
      <a:spPr bwMode="auto">
        <a:noFill/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2006_03_09_Tencent_QQ.COM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_03_09_Tencent_QQ.COM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_03_09_Tencent_QQ.COM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_03_09_Tencent_QQ.COM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_03_09_Tencent_QQ.COM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_03_09_Tencent_QQ.COM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_03_09_Tencent_QQ.COM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C7EDCC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C7EDCC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2006_03_09_Tencent_QQ.COM_Template</Template>
  <TotalTime>27990</TotalTime>
  <Pages>0</Pages>
  <Words>3387</Words>
  <Characters>0</Characters>
  <Application>Microsoft Office PowerPoint</Application>
  <DocSecurity>0</DocSecurity>
  <PresentationFormat>全屏显示(4:3)</PresentationFormat>
  <Lines>0</Lines>
  <Paragraphs>573</Paragraphs>
  <Slides>31</Slides>
  <Notes>31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2006_03_09_Tencent_QQ.COM_Template</vt:lpstr>
      <vt:lpstr>前台开发通道面试陈述  chaofanwang (王超范)  2014-2-17</vt:lpstr>
      <vt:lpstr>Roadmap</vt:lpstr>
      <vt:lpstr>项目经验</vt:lpstr>
      <vt:lpstr>工作重点</vt:lpstr>
      <vt:lpstr>战斗品质</vt:lpstr>
      <vt:lpstr>系统概览</vt:lpstr>
      <vt:lpstr>传统的固定逻辑管线</vt:lpstr>
      <vt:lpstr>基于脚本的可编程逻辑管线</vt:lpstr>
      <vt:lpstr>Asset Pipeline</vt:lpstr>
      <vt:lpstr>Asset Pipeline</vt:lpstr>
      <vt:lpstr>Asset Pipeline</vt:lpstr>
      <vt:lpstr>构建行为组件库</vt:lpstr>
      <vt:lpstr>装配行为组件</vt:lpstr>
      <vt:lpstr>差异化表现</vt:lpstr>
      <vt:lpstr>差异化表现</vt:lpstr>
      <vt:lpstr>Asset Pipeline</vt:lpstr>
      <vt:lpstr>Asset Pipeline</vt:lpstr>
      <vt:lpstr>Asset Pipeline</vt:lpstr>
      <vt:lpstr>边界阻挡优化</vt:lpstr>
      <vt:lpstr>边界阻挡优化</vt:lpstr>
      <vt:lpstr>边界阻挡优化</vt:lpstr>
      <vt:lpstr>边界阻挡优化</vt:lpstr>
      <vt:lpstr>边界阻挡优化</vt:lpstr>
      <vt:lpstr>网络波动下的表现优化</vt:lpstr>
      <vt:lpstr>网络波动下的表现优化</vt:lpstr>
      <vt:lpstr>网络波动下的表现优化</vt:lpstr>
      <vt:lpstr>网络波动下的表现优化</vt:lpstr>
      <vt:lpstr>能力与不足</vt:lpstr>
      <vt:lpstr>影响力</vt:lpstr>
      <vt:lpstr>KM分享</vt:lpstr>
      <vt:lpstr>Q&amp;A</vt:lpstr>
    </vt:vector>
  </TitlesOfParts>
  <Company>TENCENT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腾讯网母品牌统一文档模版</dc:title>
  <dc:creator>Administrator</dc:creator>
  <cp:lastModifiedBy>chaofanwang</cp:lastModifiedBy>
  <cp:revision>1733</cp:revision>
  <cp:lastPrinted>1899-12-30T00:00:00Z</cp:lastPrinted>
  <dcterms:created xsi:type="dcterms:W3CDTF">2006-03-09T11:35:13Z</dcterms:created>
  <dcterms:modified xsi:type="dcterms:W3CDTF">2014-02-14T06:16:35Z</dcterms:modified>
</cp:coreProperties>
</file>