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45"/>
  </p:notesMasterIdLst>
  <p:sldIdLst>
    <p:sldId id="256" r:id="rId3"/>
    <p:sldId id="290" r:id="rId4"/>
    <p:sldId id="257" r:id="rId5"/>
    <p:sldId id="260" r:id="rId6"/>
    <p:sldId id="258" r:id="rId7"/>
    <p:sldId id="291" r:id="rId8"/>
    <p:sldId id="259" r:id="rId9"/>
    <p:sldId id="261" r:id="rId10"/>
    <p:sldId id="262" r:id="rId11"/>
    <p:sldId id="292" r:id="rId12"/>
    <p:sldId id="263" r:id="rId13"/>
    <p:sldId id="265" r:id="rId14"/>
    <p:sldId id="266" r:id="rId15"/>
    <p:sldId id="264" r:id="rId16"/>
    <p:sldId id="267" r:id="rId17"/>
    <p:sldId id="293" r:id="rId18"/>
    <p:sldId id="294" r:id="rId19"/>
    <p:sldId id="323" r:id="rId20"/>
    <p:sldId id="324" r:id="rId21"/>
    <p:sldId id="322" r:id="rId22"/>
    <p:sldId id="295" r:id="rId23"/>
    <p:sldId id="329" r:id="rId24"/>
    <p:sldId id="330" r:id="rId25"/>
    <p:sldId id="331" r:id="rId26"/>
    <p:sldId id="299" r:id="rId27"/>
    <p:sldId id="326" r:id="rId28"/>
    <p:sldId id="300" r:id="rId29"/>
    <p:sldId id="302" r:id="rId30"/>
    <p:sldId id="304" r:id="rId31"/>
    <p:sldId id="303" r:id="rId32"/>
    <p:sldId id="305" r:id="rId33"/>
    <p:sldId id="306" r:id="rId34"/>
    <p:sldId id="307" r:id="rId35"/>
    <p:sldId id="308" r:id="rId36"/>
    <p:sldId id="309" r:id="rId37"/>
    <p:sldId id="271" r:id="rId38"/>
    <p:sldId id="327" r:id="rId39"/>
    <p:sldId id="269" r:id="rId40"/>
    <p:sldId id="328" r:id="rId41"/>
    <p:sldId id="276" r:id="rId42"/>
    <p:sldId id="310" r:id="rId43"/>
    <p:sldId id="321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A2696-AEF1-4918-AC9B-DB88D18E6BD8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D0C74-D1CC-4C6A-A9FE-8B5ADC5BD1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出了个</a:t>
            </a:r>
            <a:r>
              <a:rPr lang="en-US" altLang="zh-CN" dirty="0" err="1" smtClean="0"/>
              <a:t>ulua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Cocos</a:t>
            </a:r>
            <a:r>
              <a:rPr lang="zh-CN" altLang="en-US" dirty="0" smtClean="0"/>
              <a:t>在系统初始化完毕后，相当于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开始后，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就可以工作，比如创建</a:t>
            </a:r>
            <a:r>
              <a:rPr lang="en-US" altLang="zh-CN" dirty="0" smtClean="0"/>
              <a:t>scene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等逻辑元素十分灵活，但是无数据配置作用，所有的属性和行为是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定义，只是开放给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主要与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系统结合，定义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的事件处理，属性定义都在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内，也有其他功能，比如特效，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等，功能于</a:t>
            </a:r>
            <a:r>
              <a:rPr lang="en-US" altLang="zh-CN" dirty="0" err="1" smtClean="0"/>
              <a:t>cocos</a:t>
            </a:r>
            <a:r>
              <a:rPr lang="zh-CN" altLang="en-US" dirty="0" smtClean="0"/>
              <a:t>类型，接口封装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索引函数，不用用名称对应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改变了生命周期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可以存入任何数据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852936"/>
            <a:ext cx="8424936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9712" y="4365104"/>
            <a:ext cx="6400800" cy="12016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6134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  <a:lvl2pPr>
              <a:defRPr baseline="0">
                <a:latin typeface="Arial Unicode MS" pitchFamily="34" charset="-122"/>
                <a:ea typeface="微软雅黑" pitchFamily="34" charset="-122"/>
              </a:defRPr>
            </a:lvl2pPr>
            <a:lvl3pPr>
              <a:defRPr baseline="0">
                <a:latin typeface="Arial Unicode MS" pitchFamily="34" charset="-122"/>
                <a:ea typeface="微软雅黑" pitchFamily="34" charset="-122"/>
              </a:defRPr>
            </a:lvl3pPr>
            <a:lvl4pPr>
              <a:defRPr baseline="0">
                <a:latin typeface="Arial Unicode MS" pitchFamily="34" charset="-122"/>
                <a:ea typeface="微软雅黑" pitchFamily="34" charset="-122"/>
              </a:defRPr>
            </a:lvl4pPr>
            <a:lvl5pPr>
              <a:defRPr baseline="0">
                <a:latin typeface="Arial Unicode MS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599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361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238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952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146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962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28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5894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027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3309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5CBF-4C6E-4977-AEA3-6840D17076B2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401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游戏开发中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封装及应用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46942" cy="2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的栈用的是全局栈，所以一定要做好相关的清理工作，即使不做错误处理，也要把错误提示字符串出栈以及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函数的返回值等弹出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  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  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不用引擎对比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Cocos</a:t>
            </a:r>
            <a:r>
              <a:rPr lang="en-US" altLang="zh-CN" dirty="0" smtClean="0"/>
              <a:t> VS CE3</a:t>
            </a:r>
          </a:p>
          <a:p>
            <a:r>
              <a:rPr lang="en-US" altLang="zh-CN" dirty="0" err="1" smtClean="0"/>
              <a:t>Cocos</a:t>
            </a:r>
            <a:r>
              <a:rPr lang="zh-CN" altLang="en-US" dirty="0" smtClean="0"/>
              <a:t>侧重逻辑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数据配置</a:t>
            </a:r>
            <a:r>
              <a:rPr lang="en-US" altLang="zh-CN" dirty="0" smtClean="0"/>
              <a:t>+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438400" y="2501106"/>
            <a:ext cx="42672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的不同引擎使用对比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回调管理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元表，面向对象功能的基础</a:t>
            </a:r>
            <a:endParaRPr lang="en-US" altLang="zh-CN" dirty="0" smtClean="0"/>
          </a:p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中去查找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元方法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__index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metamethod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来理解，那就是默认操作符，而且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里也可以重载默认操作符（函数）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注册表中的用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作为值的逻辑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中的内容，使用字符串查找，如果用引用机制，查找效率提升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，回调函数管理</a:t>
            </a:r>
            <a:endParaRPr lang="en-US" altLang="zh-CN" dirty="0" smtClean="0"/>
          </a:p>
          <a:p>
            <a:r>
              <a:rPr lang="zh-CN" altLang="en-US" dirty="0" smtClean="0"/>
              <a:t>改变值的生命周期</a:t>
            </a:r>
            <a:endParaRPr lang="en-US" altLang="zh-CN" dirty="0" smtClean="0"/>
          </a:p>
          <a:p>
            <a:r>
              <a:rPr lang="zh-CN" altLang="en-US" dirty="0" smtClean="0"/>
              <a:t>一般回调函数通过名字来对应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();        </a:t>
            </a:r>
          </a:p>
          <a:p>
            <a:pPr>
              <a:buNone/>
            </a:pPr>
            <a:r>
              <a:rPr lang="en-US" altLang="zh-CN" dirty="0" smtClean="0"/>
              <a:t>         local function 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 end;</a:t>
            </a:r>
          </a:p>
          <a:p>
            <a:pPr>
              <a:buNone/>
            </a:pPr>
            <a:r>
              <a:rPr lang="en-US" altLang="zh-CN" dirty="0" smtClean="0"/>
              <a:t>	     layer1 :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lua_isFunction</a:t>
            </a:r>
            <a:r>
              <a:rPr lang="en-US" altLang="zh-CN" dirty="0" smtClean="0"/>
              <a:t>(L,1))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m_touchCallBack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lua_ref</a:t>
            </a:r>
            <a:r>
              <a:rPr lang="en-US" altLang="zh-CN" dirty="0" smtClean="0"/>
              <a:t>(L,1);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</a:p>
          <a:p>
            <a:r>
              <a:rPr lang="zh-CN" altLang="en-US" dirty="0" smtClean="0"/>
              <a:t>通过名称获得函数用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保存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Cocos-userdata</a:t>
            </a:r>
            <a:endParaRPr lang="en-US" altLang="zh-CN" dirty="0" smtClean="0"/>
          </a:p>
          <a:p>
            <a:r>
              <a:rPr lang="en-US" altLang="zh-CN" dirty="0" smtClean="0"/>
              <a:t>CE3-entityid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环境中申请的一块内存</a:t>
            </a:r>
            <a:endParaRPr lang="en-US" altLang="zh-CN" dirty="0" smtClean="0"/>
          </a:p>
          <a:p>
            <a:r>
              <a:rPr lang="zh-CN" altLang="en-US" dirty="0" smtClean="0"/>
              <a:t>大小不固定</a:t>
            </a:r>
            <a:endParaRPr lang="en-US" altLang="zh-CN" dirty="0" smtClean="0"/>
          </a:p>
          <a:p>
            <a:r>
              <a:rPr lang="zh-CN" altLang="en-US" dirty="0" smtClean="0"/>
              <a:t>可以作为参数传递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一个重要特性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只能是通过</a:t>
            </a:r>
            <a:r>
              <a:rPr lang="en-US" altLang="zh-CN" dirty="0" err="1" smtClean="0"/>
              <a:t>lua_newmetatable</a:t>
            </a:r>
            <a:r>
              <a:rPr lang="zh-CN" altLang="en-US" dirty="0" smtClean="0"/>
              <a:t>创建，普通的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是不可以的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本质是自定义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lua_newmetable</a:t>
            </a:r>
            <a:r>
              <a:rPr lang="en-US" altLang="zh-CN" dirty="0" smtClean="0"/>
              <a:t>(L,” A”);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pPr>
              <a:buNone/>
            </a:pPr>
            <a:r>
              <a:rPr lang="en-US" altLang="zh-CN" dirty="0" smtClean="0"/>
              <a:t>	{   </a:t>
            </a:r>
          </a:p>
          <a:p>
            <a:pPr>
              <a:buNone/>
            </a:pPr>
            <a:r>
              <a:rPr lang="en-US" altLang="zh-CN" dirty="0" smtClean="0"/>
              <a:t>		//A* a = new A();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userdata.p</a:t>
            </a:r>
            <a:r>
              <a:rPr lang="en-US" altLang="zh-CN" dirty="0" smtClean="0"/>
              <a:t> = a;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设置名称为</a:t>
            </a:r>
            <a:r>
              <a:rPr lang="en-US" altLang="zh-CN" dirty="0" smtClean="0"/>
              <a:t>”A”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为该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功能简单强大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x= A:create();        </a:t>
            </a:r>
          </a:p>
          <a:p>
            <a:r>
              <a:rPr lang="en-US" altLang="zh-CN" dirty="0" smtClean="0"/>
              <a:t> x:setPosition(0,0);</a:t>
            </a:r>
          </a:p>
          <a:p>
            <a:r>
              <a:rPr lang="en-US" altLang="zh-CN" dirty="0" err="1" smtClean="0"/>
              <a:t>x.setPosition</a:t>
            </a:r>
            <a:r>
              <a:rPr lang="en-US" altLang="zh-CN" dirty="0" smtClean="0"/>
              <a:t>(x,0,0);</a:t>
            </a:r>
          </a:p>
          <a:p>
            <a:r>
              <a:rPr lang="en-US" altLang="zh-CN" dirty="0" err="1" smtClean="0"/>
              <a:t>userdata</a:t>
            </a:r>
            <a:r>
              <a:rPr lang="en-US" altLang="zh-CN" dirty="0" smtClean="0"/>
              <a:t> – object        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- class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”A”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a,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//a-&gt;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的缩水版本</a:t>
            </a:r>
            <a:endParaRPr lang="en-US" altLang="zh-CN" dirty="0" smtClean="0"/>
          </a:p>
          <a:p>
            <a:r>
              <a:rPr lang="zh-CN" altLang="en-US" dirty="0" smtClean="0"/>
              <a:t>只有一个指针大小，无法设置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不能把指针传入</a:t>
            </a:r>
            <a:r>
              <a:rPr lang="en-US" altLang="zh-CN" dirty="0" smtClean="0"/>
              <a:t>LUA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返回做参数的指针，无法验证该指针的有效性！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EntitySystem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   </a:t>
            </a:r>
          </a:p>
          <a:p>
            <a:pPr>
              <a:buNone/>
            </a:pPr>
            <a:r>
              <a:rPr lang="en-US" altLang="zh-CN" dirty="0" smtClean="0"/>
              <a:t>		//A* a = new A();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存入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压栈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代码中使用</a:t>
            </a:r>
            <a:endParaRPr lang="en-US" altLang="zh-CN" dirty="0" smtClean="0"/>
          </a:p>
          <a:p>
            <a:r>
              <a:rPr lang="en-US" altLang="zh-CN" dirty="0" smtClean="0"/>
              <a:t> local x= </a:t>
            </a:r>
            <a:r>
              <a:rPr lang="en-US" altLang="zh-CN" dirty="0" err="1" smtClean="0"/>
              <a:t>EntitySystem</a:t>
            </a:r>
            <a:r>
              <a:rPr lang="en-US" altLang="zh-CN" dirty="0" smtClean="0"/>
              <a:t> :create();        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EntitySystem.setPosition</a:t>
            </a:r>
            <a:r>
              <a:rPr lang="en-US" altLang="zh-CN" dirty="0" smtClean="0"/>
              <a:t>(x,0,0);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en-US" altLang="zh-CN" dirty="0" err="1" smtClean="0"/>
              <a:t>entitysystem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设置位置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两者的优劣</a:t>
            </a:r>
            <a:endParaRPr lang="en-US" altLang="zh-CN" dirty="0" smtClean="0"/>
          </a:p>
          <a:p>
            <a:r>
              <a:rPr lang="zh-CN" altLang="en-US" dirty="0" smtClean="0"/>
              <a:t>前者容易实现自动化处理，给出</a:t>
            </a:r>
            <a:r>
              <a:rPr lang="en-US" altLang="zh-CN" dirty="0" smtClean="0"/>
              <a:t>C++ class</a:t>
            </a:r>
            <a:r>
              <a:rPr lang="zh-CN" altLang="en-US" dirty="0" smtClean="0"/>
              <a:t>声明就可以自动生成代码</a:t>
            </a:r>
            <a:endParaRPr lang="en-US" altLang="zh-CN" dirty="0" smtClean="0"/>
          </a:p>
          <a:p>
            <a:r>
              <a:rPr lang="zh-CN" altLang="en-US" dirty="0" smtClean="0"/>
              <a:t>后者跟特定系统绑定，人工痕迹较重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回调使用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内的对象指针</a:t>
            </a:r>
            <a:endParaRPr lang="en-US" altLang="zh-CN" dirty="0" smtClean="0"/>
          </a:p>
          <a:p>
            <a:r>
              <a:rPr lang="zh-CN" altLang="en-US" dirty="0" smtClean="0"/>
              <a:t>参数传递的类型校验</a:t>
            </a:r>
            <a:endParaRPr lang="en-US" altLang="zh-CN" dirty="0" smtClean="0"/>
          </a:p>
          <a:p>
            <a:r>
              <a:rPr lang="zh-CN" altLang="en-US" dirty="0" smtClean="0"/>
              <a:t>绑定后生命周期的一致性维护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，不需要做，因为用的是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，有系统保证能获得正确的</a:t>
            </a:r>
            <a:r>
              <a:rPr lang="en-US" altLang="zh-CN" dirty="0" smtClean="0"/>
              <a:t>entity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a,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//a-&gt;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dynamiccast</a:t>
            </a:r>
            <a:endParaRPr lang="en-US" altLang="zh-CN" dirty="0" smtClean="0"/>
          </a:p>
          <a:p>
            <a:r>
              <a:rPr lang="zh-CN" altLang="en-US" dirty="0" smtClean="0"/>
              <a:t>在注册表中创建一个表</a:t>
            </a:r>
            <a:r>
              <a:rPr lang="en-US" altLang="zh-CN" dirty="0" err="1" smtClean="0"/>
              <a:t>tolua_super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，存的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里放的都是该类型的父类型的名称</a:t>
            </a:r>
            <a:endParaRPr lang="en-US" altLang="zh-CN" dirty="0" smtClean="0"/>
          </a:p>
          <a:p>
            <a:r>
              <a:rPr lang="zh-CN" altLang="en-US" dirty="0" smtClean="0"/>
              <a:t>给出一个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的时候，可以通过他的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知道该类型有哪些父类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的野指针预防</a:t>
            </a:r>
            <a:endParaRPr lang="en-US" altLang="zh-CN" dirty="0" smtClean="0"/>
          </a:p>
          <a:p>
            <a:r>
              <a:rPr lang="zh-CN" altLang="en-US" dirty="0" smtClean="0"/>
              <a:t>在注册表创建一个叫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用对象指针做成的</a:t>
            </a:r>
            <a:r>
              <a:rPr lang="en-US" altLang="zh-CN" dirty="0" err="1" smtClean="0"/>
              <a:t>lightuserdata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，构造的时候加入，析构的时候移除</a:t>
            </a:r>
            <a:endParaRPr lang="en-US" altLang="zh-CN" dirty="0" smtClean="0"/>
          </a:p>
          <a:p>
            <a:r>
              <a:rPr lang="zh-CN" altLang="en-US" dirty="0" smtClean="0"/>
              <a:t>野指针传入的时候通过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检测该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里保存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Lua_newuserdata</a:t>
            </a:r>
            <a:r>
              <a:rPr lang="zh-CN" altLang="en-US" dirty="0" smtClean="0"/>
              <a:t>返回的是一个内存地址，可以把内容放入，但并不是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对象，保存该指针是无意义的</a:t>
            </a:r>
            <a:endParaRPr lang="en-US" altLang="zh-CN" dirty="0" smtClean="0"/>
          </a:p>
          <a:p>
            <a:r>
              <a:rPr lang="zh-CN" altLang="en-US" dirty="0" smtClean="0"/>
              <a:t>在注册表中，通过查表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可以把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对象放如到栈中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不要试图保存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对象，保存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key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手机游戏开发，如果一些逻辑写在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内，可以动态实现逻辑部署</a:t>
            </a:r>
            <a:endParaRPr lang="en-US" altLang="zh-CN" dirty="0" smtClean="0"/>
          </a:p>
          <a:p>
            <a:r>
              <a:rPr lang="zh-CN" altLang="en-US" dirty="0" smtClean="0"/>
              <a:t>写在代码内，更新整个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，几十</a:t>
            </a:r>
            <a:r>
              <a:rPr lang="en-US" altLang="zh-CN" dirty="0" smtClean="0"/>
              <a:t>M</a:t>
            </a:r>
            <a:r>
              <a:rPr lang="zh-CN" altLang="en-US" dirty="0" smtClean="0"/>
              <a:t>流量没了，结果很可能是在同类产品中被无情的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控件消息响应用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窗口控件拖动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H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MHO (4)</Template>
  <TotalTime>6997</TotalTime>
  <Words>1167</Words>
  <PresentationFormat>全屏显示(4:3)</PresentationFormat>
  <Paragraphs>234</Paragraphs>
  <Slides>42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自定义设计方案</vt:lpstr>
      <vt:lpstr>MHO</vt:lpstr>
      <vt:lpstr>游戏开发中LUA封装及应用</vt:lpstr>
      <vt:lpstr>提纲</vt:lpstr>
      <vt:lpstr>LUA？</vt:lpstr>
      <vt:lpstr>与宿主语言关系</vt:lpstr>
      <vt:lpstr>LUA？游戏开发？</vt:lpstr>
      <vt:lpstr>最新理由</vt:lpstr>
      <vt:lpstr>数据配置</vt:lpstr>
      <vt:lpstr>LUA与C++交互</vt:lpstr>
      <vt:lpstr>LUA与C++交互</vt:lpstr>
      <vt:lpstr>栈!</vt:lpstr>
      <vt:lpstr>C++调用LUA</vt:lpstr>
      <vt:lpstr>C++调用LUA</vt:lpstr>
      <vt:lpstr>C++调用LUA</vt:lpstr>
      <vt:lpstr>LUA调用C++</vt:lpstr>
      <vt:lpstr>LUA调用C++</vt:lpstr>
      <vt:lpstr>LUA不用引擎对比</vt:lpstr>
      <vt:lpstr>整体框架</vt:lpstr>
      <vt:lpstr>CE3的entity</vt:lpstr>
      <vt:lpstr>CE3的entity</vt:lpstr>
      <vt:lpstr>元表</vt:lpstr>
      <vt:lpstr>元方法 </vt:lpstr>
      <vt:lpstr>C++回调管理</vt:lpstr>
      <vt:lpstr>C++回调管理</vt:lpstr>
      <vt:lpstr>C++回调管理</vt:lpstr>
      <vt:lpstr>回调函数</vt:lpstr>
      <vt:lpstr>对象绑定</vt:lpstr>
      <vt:lpstr>userdata</vt:lpstr>
      <vt:lpstr>userdata</vt:lpstr>
      <vt:lpstr>userdata</vt:lpstr>
      <vt:lpstr>userdata</vt:lpstr>
      <vt:lpstr>userdata</vt:lpstr>
      <vt:lpstr>Light userdata</vt:lpstr>
      <vt:lpstr>Light userdata</vt:lpstr>
      <vt:lpstr>Light userdata</vt:lpstr>
      <vt:lpstr>Light userdata</vt:lpstr>
      <vt:lpstr>userdata总结</vt:lpstr>
      <vt:lpstr>对象管理</vt:lpstr>
      <vt:lpstr>对象管理</vt:lpstr>
      <vt:lpstr>对象管理-类型</vt:lpstr>
      <vt:lpstr>对象管理-类型</vt:lpstr>
      <vt:lpstr>对象管理-生命周期</vt:lpstr>
      <vt:lpstr>LUA注册表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whitebai(白男)</cp:lastModifiedBy>
  <cp:revision>402</cp:revision>
  <dcterms:created xsi:type="dcterms:W3CDTF">2014-07-10T15:49:29Z</dcterms:created>
  <dcterms:modified xsi:type="dcterms:W3CDTF">2014-10-08T14:05:15Z</dcterms:modified>
</cp:coreProperties>
</file>