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71" r:id="rId14"/>
    <p:sldId id="268" r:id="rId15"/>
    <p:sldId id="269" r:id="rId16"/>
    <p:sldId id="276" r:id="rId17"/>
    <p:sldId id="270" r:id="rId18"/>
    <p:sldId id="272" r:id="rId19"/>
    <p:sldId id="274" r:id="rId20"/>
    <p:sldId id="275" r:id="rId21"/>
    <p:sldId id="277" r:id="rId22"/>
    <p:sldId id="278" r:id="rId23"/>
    <p:sldId id="273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基础封装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的栈用的是全局栈，所以一定要做好相关的清理工作，即使不做错误处理，也要把错误提示字符串出栈</a:t>
            </a:r>
            <a:endParaRPr lang="en-US" altLang="zh-CN" dirty="0" smtClean="0"/>
          </a:p>
          <a:p>
            <a:r>
              <a:rPr lang="en-US" altLang="zh-CN" dirty="0" err="1" smtClean="0"/>
              <a:t>Lua_pop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L,n</a:t>
            </a:r>
            <a:r>
              <a:rPr lang="en-US" altLang="zh-CN" dirty="0" smtClean="0"/>
              <a:t>),</a:t>
            </a:r>
            <a:r>
              <a:rPr lang="zh-CN" altLang="en-US" dirty="0" smtClean="0"/>
              <a:t>代表把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指针向下移动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，也就是把上边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个元素出栈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</a:t>
            </a:r>
            <a:r>
              <a:rPr lang="zh-CN" altLang="en-US" dirty="0" smtClean="0"/>
              <a:t>的</a:t>
            </a:r>
            <a:r>
              <a:rPr lang="en-US" dirty="0" smtClean="0"/>
              <a:t>LUA</a:t>
            </a:r>
            <a:r>
              <a:rPr lang="zh-CN" altLang="en-US" dirty="0" smtClean="0"/>
              <a:t>回调举例</a:t>
            </a:r>
            <a:endParaRPr lang="en-US" dirty="0" smtClean="0"/>
          </a:p>
          <a:p>
            <a:r>
              <a:rPr lang="en-US" altLang="zh-CN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sub(</a:t>
            </a:r>
            <a:r>
              <a:rPr lang="en-US" dirty="0" err="1" smtClean="0"/>
              <a:t>lua_State</a:t>
            </a:r>
            <a:r>
              <a:rPr lang="en-US" dirty="0" smtClean="0"/>
              <a:t> * </a:t>
            </a:r>
            <a:r>
              <a:rPr lang="en-US" dirty="0" smtClean="0"/>
              <a:t>L)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double </a:t>
            </a:r>
            <a:r>
              <a:rPr lang="en-US" dirty="0" smtClean="0"/>
              <a:t>op1 = </a:t>
            </a:r>
            <a:r>
              <a:rPr lang="en-US" dirty="0" err="1" smtClean="0"/>
              <a:t>lua_tonumber</a:t>
            </a:r>
            <a:r>
              <a:rPr lang="en-US" dirty="0" smtClean="0"/>
              <a:t>(L,1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double </a:t>
            </a:r>
            <a:r>
              <a:rPr lang="en-US" dirty="0" smtClean="0"/>
              <a:t>op2 = </a:t>
            </a:r>
            <a:r>
              <a:rPr lang="en-US" dirty="0" err="1" smtClean="0"/>
              <a:t>lua_tonumber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L,2); </a:t>
            </a:r>
            <a:r>
              <a:rPr lang="en-US" dirty="0" smtClean="0"/>
              <a:t>                	</a:t>
            </a:r>
            <a:r>
              <a:rPr lang="en-US" dirty="0" err="1" smtClean="0"/>
              <a:t>lua_pushnumber</a:t>
            </a:r>
            <a:r>
              <a:rPr lang="en-US" dirty="0" smtClean="0"/>
              <a:t>(L,op1 </a:t>
            </a:r>
            <a:r>
              <a:rPr lang="en-US" dirty="0" smtClean="0"/>
              <a:t>- op2);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return </a:t>
            </a:r>
            <a:r>
              <a:rPr lang="en-US" dirty="0" smtClean="0"/>
              <a:t>1;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lua_State</a:t>
            </a:r>
            <a:r>
              <a:rPr lang="en-US" dirty="0" smtClean="0"/>
              <a:t>* L = </a:t>
            </a:r>
            <a:r>
              <a:rPr lang="en-US" dirty="0" err="1" smtClean="0"/>
              <a:t>luaL_newstate</a:t>
            </a:r>
            <a:r>
              <a:rPr lang="en-US" dirty="0" smtClean="0"/>
              <a:t>(); </a:t>
            </a:r>
            <a:r>
              <a:rPr lang="en-US" dirty="0" smtClean="0"/>
              <a:t>	</a:t>
            </a:r>
            <a:r>
              <a:rPr lang="en-US" dirty="0" err="1" smtClean="0"/>
              <a:t>lua_register</a:t>
            </a:r>
            <a:r>
              <a:rPr lang="en-US" dirty="0" smtClean="0"/>
              <a:t>(L</a:t>
            </a:r>
            <a:r>
              <a:rPr lang="en-US" dirty="0" smtClean="0"/>
              <a:t>, </a:t>
            </a:r>
            <a:r>
              <a:rPr lang="en-US" dirty="0" smtClean="0"/>
              <a:t>“</a:t>
            </a:r>
            <a:r>
              <a:rPr lang="en-US" altLang="zh-CN" dirty="0" smtClean="0"/>
              <a:t>sub</a:t>
            </a:r>
            <a:r>
              <a:rPr lang="en-US" dirty="0" smtClean="0"/>
              <a:t>", </a:t>
            </a:r>
            <a:r>
              <a:rPr lang="en-US" altLang="zh-CN" dirty="0" smtClean="0"/>
              <a:t>sub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const </a:t>
            </a:r>
            <a:r>
              <a:rPr lang="en-US" dirty="0" smtClean="0"/>
              <a:t>char* </a:t>
            </a:r>
            <a:r>
              <a:rPr lang="en-US" dirty="0" err="1" smtClean="0"/>
              <a:t>testfunc</a:t>
            </a:r>
            <a:r>
              <a:rPr lang="en-US" dirty="0" smtClean="0"/>
              <a:t> = </a:t>
            </a:r>
            <a:r>
              <a:rPr lang="en-US" dirty="0" smtClean="0"/>
              <a:t>“print(sub(1.0,2.0))”;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luaL_dostring</a:t>
            </a:r>
            <a:r>
              <a:rPr lang="en-US" dirty="0" smtClean="0"/>
              <a:t>(</a:t>
            </a:r>
            <a:r>
              <a:rPr lang="en-US" dirty="0" err="1" smtClean="0"/>
              <a:t>L,testfunc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lua_close</a:t>
            </a:r>
            <a:r>
              <a:rPr lang="en-US" dirty="0" smtClean="0"/>
              <a:t>(L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,why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里的栈操作都有潜规则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一些</a:t>
            </a:r>
            <a:r>
              <a:rPr lang="zh-CN" altLang="en-US" dirty="0" smtClean="0"/>
              <a:t>函数会清除栈内元素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而一些不会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err="1" smtClean="0"/>
              <a:t>lua_settable</a:t>
            </a:r>
            <a:r>
              <a:rPr lang="zh-CN" altLang="en-US" dirty="0" smtClean="0"/>
              <a:t>会清除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err="1" smtClean="0"/>
              <a:t>lua_tonumber</a:t>
            </a:r>
            <a:r>
              <a:rPr lang="zh-CN" altLang="en-US" dirty="0" smtClean="0"/>
              <a:t>这类从栈内取参数的不会清除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必须小心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用的是全局栈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必须清楚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对栈的操作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失败必须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</a:t>
            </a:r>
            <a:r>
              <a:rPr lang="zh-CN" altLang="en-US" dirty="0" smtClean="0"/>
              <a:t>栈爆掉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基础用法封装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互调函数</a:t>
            </a:r>
            <a:r>
              <a:rPr lang="zh-CN" altLang="en-US" dirty="0" smtClean="0"/>
              <a:t>是使用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最基本的方法</a:t>
            </a:r>
            <a:endParaRPr lang="en-US" altLang="zh-CN" dirty="0" smtClean="0"/>
          </a:p>
          <a:p>
            <a:r>
              <a:rPr lang="zh-CN" altLang="en-US" dirty="0" smtClean="0"/>
              <a:t>那些内容需要封装？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  </a:t>
            </a:r>
            <a:r>
              <a:rPr lang="zh-CN" altLang="en-US" dirty="0" smtClean="0"/>
              <a:t>参数压栈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函数入栈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从栈中取返回值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错误处理，返回值出栈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参数获取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返回值压栈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其他无视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使用的是临时栈，调用完就删除了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endParaRPr lang="en-US" altLang="zh-CN" dirty="0" smtClean="0"/>
          </a:p>
          <a:p>
            <a:r>
              <a:rPr lang="zh-CN" altLang="en-US" dirty="0" smtClean="0"/>
              <a:t>强大的功能，不必定义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回调</a:t>
            </a:r>
            <a:r>
              <a:rPr lang="zh-CN" altLang="en-US" dirty="0" smtClean="0"/>
              <a:t>函数体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只要在定义文件内加入类的声明即可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RTTI,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class B</a:t>
            </a:r>
            <a:r>
              <a:rPr lang="zh-CN" altLang="en-US" dirty="0" smtClean="0"/>
              <a:t>继承自</a:t>
            </a:r>
            <a:r>
              <a:rPr lang="en-US" altLang="zh-CN" dirty="0" smtClean="0"/>
              <a:t>class A,</a:t>
            </a:r>
            <a:r>
              <a:rPr lang="zh-CN" altLang="en-US" dirty="0" smtClean="0"/>
              <a:t>那么在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中创建一个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的实例，可以使用</a:t>
            </a:r>
            <a:r>
              <a:rPr lang="en-US" altLang="zh-CN" dirty="0" smtClean="0"/>
              <a:t>class A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</a:t>
            </a:r>
            <a:r>
              <a:rPr lang="en-US" altLang="zh-CN" dirty="0" err="1" smtClean="0"/>
              <a:t>olua</a:t>
            </a:r>
            <a:r>
              <a:rPr lang="zh-CN" altLang="en-US" dirty="0" smtClean="0"/>
              <a:t>功能强大，简单易用</a:t>
            </a:r>
            <a:endParaRPr lang="en-US" altLang="zh-CN" dirty="0" smtClean="0"/>
          </a:p>
          <a:p>
            <a:r>
              <a:rPr lang="zh-CN" altLang="en-US" dirty="0" smtClean="0"/>
              <a:t>实现了在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对象以及调用类的函数</a:t>
            </a:r>
            <a:endParaRPr lang="en-US" altLang="zh-CN" dirty="0" smtClean="0"/>
          </a:p>
          <a:p>
            <a:r>
              <a:rPr lang="en-US" altLang="zh-CN" dirty="0" smtClean="0"/>
              <a:t>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(cc.c4b(255, 0, 0, 255), 85, 121</a:t>
            </a:r>
            <a:r>
              <a:rPr lang="en-US" altLang="zh-CN" dirty="0" smtClean="0"/>
              <a:t>);        </a:t>
            </a:r>
            <a:r>
              <a:rPr lang="en-US" altLang="zh-CN" dirty="0" smtClean="0"/>
              <a:t>layer1:setPosition(</a:t>
            </a:r>
            <a:r>
              <a:rPr lang="en-US" altLang="zh-CN" dirty="0" err="1" smtClean="0"/>
              <a:t>cc.p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s.width</a:t>
            </a:r>
            <a:r>
              <a:rPr lang="en-US" altLang="zh-CN" dirty="0" smtClean="0"/>
              <a:t>/2-80 - (85.0 * 0.5), </a:t>
            </a:r>
            <a:r>
              <a:rPr lang="en-US" altLang="zh-CN" dirty="0" err="1" smtClean="0"/>
              <a:t>s.height</a:t>
            </a:r>
            <a:r>
              <a:rPr lang="en-US" altLang="zh-CN" dirty="0" smtClean="0"/>
              <a:t>/2 - (121.0 * 0.5</a:t>
            </a:r>
            <a:r>
              <a:rPr lang="en-US" altLang="zh-CN" dirty="0" smtClean="0"/>
              <a:t>)));</a:t>
            </a:r>
          </a:p>
          <a:p>
            <a:r>
              <a:rPr lang="zh-CN" altLang="en-US" dirty="0" smtClean="0"/>
              <a:t>写</a:t>
            </a:r>
            <a:r>
              <a:rPr lang="zh-CN" altLang="en-US" dirty="0" smtClean="0"/>
              <a:t>起来很像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，只是把</a:t>
            </a:r>
            <a:r>
              <a:rPr lang="en-US" altLang="zh-CN" dirty="0" smtClean="0"/>
              <a:t>”-&gt;”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”:”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Swig</a:t>
            </a:r>
          </a:p>
          <a:p>
            <a:r>
              <a:rPr lang="zh-CN" altLang="en-US" dirty="0" smtClean="0"/>
              <a:t>其实，</a:t>
            </a:r>
            <a:r>
              <a:rPr lang="en-US" altLang="zh-CN" dirty="0" err="1" smtClean="0"/>
              <a:t>tolua</a:t>
            </a:r>
            <a:r>
              <a:rPr lang="zh-CN" altLang="en-US" dirty="0" smtClean="0"/>
              <a:t>应该是</a:t>
            </a:r>
            <a:r>
              <a:rPr lang="en-US" altLang="zh-CN" dirty="0" smtClean="0"/>
              <a:t>swig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特化版本，</a:t>
            </a:r>
            <a:r>
              <a:rPr lang="en-US" altLang="zh-CN" dirty="0" smtClean="0"/>
              <a:t>swig</a:t>
            </a:r>
            <a:r>
              <a:rPr lang="zh-CN" altLang="en-US" dirty="0" smtClean="0"/>
              <a:t>强大到没朋友，支持封装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给大多数脚本语言，</a:t>
            </a:r>
            <a:r>
              <a:rPr lang="zh-CN" altLang="en-US" dirty="0" smtClean="0"/>
              <a:t>听</a:t>
            </a:r>
            <a:r>
              <a:rPr lang="zh-CN" altLang="en-US" dirty="0" smtClean="0"/>
              <a:t>过的还没听过的脚本语言都可以用这个强大的封装工具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如何索引一个函数？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如何保存一个函数在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字符串？貌似不行，只能索引，无法保证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不把在一个局部作用域的函数干掉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这个无现成的强大组件了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函数是在全局作用域，不会被回收，那么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只有索引功能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CE</a:t>
            </a:r>
            <a:r>
              <a:rPr lang="zh-CN" altLang="en-US" dirty="0" smtClean="0"/>
              <a:t>里边保存函数可以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消耗的将函数获得到栈顶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游戏开发使用</a:t>
            </a:r>
            <a:r>
              <a:rPr lang="en-US" altLang="zh-CN" dirty="0" smtClean="0"/>
              <a:t>LUA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嵌入式语言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无法独立存在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轻量</a:t>
            </a:r>
            <a:r>
              <a:rPr lang="en-US" altLang="zh-CN" dirty="0" smtClean="0"/>
              <a:t>(5.02  120K,python,perl  1M)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易于扩展</a:t>
            </a:r>
            <a:r>
              <a:rPr lang="en-US" altLang="zh-CN" dirty="0" smtClean="0"/>
              <a:t>(C,C++</a:t>
            </a:r>
            <a:r>
              <a:rPr lang="zh-CN" altLang="en-US" dirty="0" smtClean="0"/>
              <a:t>注册回调函数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功能丰富</a:t>
            </a:r>
            <a:r>
              <a:rPr lang="en-US" altLang="zh-CN" dirty="0" smtClean="0"/>
              <a:t>(table</a:t>
            </a:r>
            <a:r>
              <a:rPr lang="zh-CN" altLang="en-US" dirty="0" smtClean="0"/>
              <a:t>，元表元方法实现面向对象机制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value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函数是在局部作用域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会被回收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则可以保证该函数离开作用域后不被回收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unction Init()</a:t>
            </a:r>
          </a:p>
          <a:p>
            <a:pPr>
              <a:buNone/>
            </a:pPr>
            <a:r>
              <a:rPr lang="en-US" altLang="zh-CN" dirty="0" smtClean="0"/>
              <a:t>        local </a:t>
            </a:r>
            <a:r>
              <a:rPr lang="en-US" altLang="zh-CN" dirty="0" smtClean="0"/>
              <a:t>ret = </a:t>
            </a:r>
            <a:r>
              <a:rPr lang="en-US" altLang="zh-CN" dirty="0" err="1" smtClean="0"/>
              <a:t>createTestLayer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Zwoptex</a:t>
            </a:r>
            <a:r>
              <a:rPr lang="en-US" altLang="zh-CN" dirty="0" smtClean="0"/>
              <a:t> Tests”);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local </a:t>
            </a:r>
            <a:r>
              <a:rPr lang="en-US" altLang="zh-CN" dirty="0" smtClean="0"/>
              <a:t>function </a:t>
            </a:r>
            <a:r>
              <a:rPr lang="en-US" altLang="zh-CN" dirty="0" err="1" smtClean="0"/>
              <a:t>onEnter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        end;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ret:registerScriptHandler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onEnter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end;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非常类似于</a:t>
            </a:r>
            <a:r>
              <a:rPr lang="en-US" altLang="zh-CN" dirty="0" smtClean="0"/>
              <a:t>AS</a:t>
            </a:r>
            <a:r>
              <a:rPr lang="zh-CN" altLang="en-US" dirty="0" smtClean="0"/>
              <a:t>脚本的用法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可以索引各种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，包括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，等等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en-US" altLang="zh-CN" dirty="0" smtClean="0"/>
              <a:t>Ref</a:t>
            </a:r>
            <a:r>
              <a:rPr lang="zh-CN" altLang="en-US" dirty="0" smtClean="0"/>
              <a:t>的是两个全局数组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一个数组管理可用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链，一个记录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的映射，所以可以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得获得一个可用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，所以被管理的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因为在全局中被引用，不会被垃圾回收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也对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的值进行了封装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包括用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的处理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err="1" smtClean="0"/>
              <a:t>tolua</a:t>
            </a:r>
            <a:r>
              <a:rPr lang="zh-CN" altLang="en-US" dirty="0" smtClean="0"/>
              <a:t>多做的一个功能是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closure</a:t>
            </a:r>
            <a:r>
              <a:rPr lang="zh-CN" altLang="en-US" dirty="0" smtClean="0"/>
              <a:t>功能注册类的成员函数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tolua</a:t>
            </a:r>
            <a:r>
              <a:rPr lang="zh-CN" altLang="en-US" dirty="0" smtClean="0"/>
              <a:t>本质用语法分析的方法把类的成员函数封装成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的标准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风格回调函数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Closure</a:t>
            </a:r>
            <a:r>
              <a:rPr lang="zh-CN" altLang="en-US" dirty="0" smtClean="0"/>
              <a:t>最简单的解释就是函数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Object</a:t>
            </a:r>
            <a:r>
              <a:rPr lang="zh-CN" altLang="en-US" dirty="0" smtClean="0"/>
              <a:t>* </a:t>
            </a:r>
            <a:r>
              <a:rPr lang="en-US" altLang="zh-CN" dirty="0" smtClean="0"/>
              <a:t>p</a:t>
            </a:r>
            <a:r>
              <a:rPr lang="zh-CN" altLang="en-US" dirty="0" smtClean="0"/>
              <a:t> </a:t>
            </a:r>
            <a:r>
              <a:rPr lang="en-US" altLang="zh-CN" dirty="0" smtClean="0"/>
              <a:t>= xxx; </a:t>
            </a:r>
          </a:p>
          <a:p>
            <a:pPr>
              <a:buNone/>
            </a:pPr>
            <a:r>
              <a:rPr lang="en-US" altLang="zh-CN" dirty="0" smtClean="0"/>
              <a:t>    unsigned </a:t>
            </a:r>
            <a:r>
              <a:rPr lang="en-US" altLang="zh-CN" dirty="0" smtClean="0"/>
              <a:t>char *</a:t>
            </a:r>
            <a:r>
              <a:rPr lang="en-US" altLang="zh-CN" dirty="0" err="1" smtClean="0"/>
              <a:t>pBuffer</a:t>
            </a:r>
            <a:r>
              <a:rPr lang="en-US" altLang="zh-CN" dirty="0" smtClean="0"/>
              <a:t> = (unsigned char*)</a:t>
            </a:r>
            <a:r>
              <a:rPr lang="en-US" altLang="zh-CN" dirty="0" err="1" smtClean="0"/>
              <a:t>lua_newuserdata</a:t>
            </a:r>
            <a:r>
              <a:rPr lang="en-US" altLang="zh-CN" dirty="0" smtClean="0"/>
              <a:t>(L,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(p) 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pBuffer,&amp;p,sizeof</a:t>
            </a:r>
            <a:r>
              <a:rPr lang="en-US" altLang="zh-CN" dirty="0" smtClean="0"/>
              <a:t>(p));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lua_pushcclosure</a:t>
            </a:r>
            <a:r>
              <a:rPr lang="en-US" altLang="zh-CN" dirty="0" smtClean="0"/>
              <a:t>( </a:t>
            </a:r>
            <a:r>
              <a:rPr lang="en-US" altLang="zh-CN" dirty="0" smtClean="0"/>
              <a:t>L,luaFunc,1 );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lua_setglobal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</a:t>
            </a:r>
            <a:r>
              <a:rPr lang="en-US" altLang="zh-CN" dirty="0" err="1" smtClean="0"/>
              <a:t>,”abc</a:t>
            </a:r>
            <a:r>
              <a:rPr lang="en-US" altLang="zh-CN" dirty="0" smtClean="0"/>
              <a:t>”);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unction </a:t>
            </a:r>
            <a:r>
              <a:rPr lang="en-US" altLang="zh-CN" dirty="0" err="1" smtClean="0"/>
              <a:t>luaFunc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/>
              <a:t>unsigned char *</a:t>
            </a:r>
            <a:r>
              <a:rPr lang="en-US" altLang="zh-CN" dirty="0" err="1" smtClean="0"/>
              <a:t>pBuffer</a:t>
            </a:r>
            <a:r>
              <a:rPr lang="en-US" altLang="zh-CN" dirty="0" smtClean="0"/>
              <a:t> = (unsigned </a:t>
            </a:r>
            <a:r>
              <a:rPr lang="en-US" altLang="zh-CN" dirty="0" smtClean="0"/>
              <a:t>       char</a:t>
            </a:r>
            <a:r>
              <a:rPr lang="en-US" altLang="zh-CN" dirty="0" smtClean="0"/>
              <a:t>*)</a:t>
            </a:r>
            <a:r>
              <a:rPr lang="en-US" altLang="zh-CN" dirty="0" err="1" smtClean="0"/>
              <a:t>lua_touserdata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L,lua_upvalueindex</a:t>
            </a:r>
            <a:r>
              <a:rPr lang="en-US" altLang="zh-CN" dirty="0" smtClean="0"/>
              <a:t>(1</a:t>
            </a:r>
            <a:r>
              <a:rPr lang="en-US" altLang="zh-CN" dirty="0" smtClean="0"/>
              <a:t>));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Object* p = (Object*)(</a:t>
            </a:r>
            <a:r>
              <a:rPr lang="en-US" altLang="zh-CN" dirty="0" err="1" smtClean="0"/>
              <a:t>pBuffer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xxxxxx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e</a:t>
            </a:r>
            <a:r>
              <a:rPr lang="en-US" altLang="zh-CN" dirty="0" smtClean="0"/>
              <a:t>nd;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closure</a:t>
            </a:r>
            <a:r>
              <a:rPr lang="zh-CN" altLang="en-US" dirty="0" smtClean="0"/>
              <a:t>机制，在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内加入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地址，再通过模版的功能，实现了一个注册任意参数个数和类型的类成员函数的功能</a:t>
            </a:r>
            <a:endParaRPr lang="en-US" altLang="zh-CN" dirty="0" smtClean="0"/>
          </a:p>
          <a:p>
            <a:r>
              <a:rPr lang="zh-CN" altLang="en-US" dirty="0" smtClean="0"/>
              <a:t>模</a:t>
            </a:r>
            <a:r>
              <a:rPr lang="zh-CN" altLang="en-US" dirty="0" smtClean="0"/>
              <a:t>版把参数实例化有个简化版的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KM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与宿主语言关系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定义函数，数据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可以通过名字，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访问函数和数据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注册回调函数给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可以调用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环境内的数据和方法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？游戏开发？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制作一个游戏利用热加载快速验证玩法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r>
              <a:rPr lang="zh-CN" altLang="en-US" dirty="0" smtClean="0"/>
              <a:t>处理，游戏</a:t>
            </a:r>
            <a:r>
              <a:rPr lang="en-US" altLang="zh-CN" dirty="0" smtClean="0"/>
              <a:t>AI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第一天：敌人听到枪声走到枪声附近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第二天：敌人听到枪声向发声地扫射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第三天：敌人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第四天：敌人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扔个手雷再走到附近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如果逻辑写在代码里，而且项目比较大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C,C++</a:t>
            </a:r>
            <a:r>
              <a:rPr lang="zh-CN" altLang="en-US" dirty="0" smtClean="0"/>
              <a:t>注册各种控件的创建，修改方法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定义控件属性和布局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文件的过程中创建控件</a:t>
            </a:r>
            <a:endParaRPr lang="en-US" altLang="zh-CN" dirty="0" smtClean="0"/>
          </a:p>
          <a:p>
            <a:r>
              <a:rPr lang="zh-CN" altLang="en-US" dirty="0" smtClean="0"/>
              <a:t>控件消息效应用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，都会使用栈进行交换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包括全局栈和调用栈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用的是全局栈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用的是函数调用私有的栈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7183" y="2571744"/>
            <a:ext cx="7228155" cy="2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Test.lua</a:t>
            </a:r>
          </a:p>
          <a:p>
            <a:pPr>
              <a:buNone/>
            </a:pPr>
            <a:r>
              <a:rPr lang="en-US" altLang="zh-CN" dirty="0" smtClean="0"/>
              <a:t>	function add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7000" dirty="0" smtClean="0"/>
              <a:t>LUATest.cpp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lua_State</a:t>
            </a:r>
            <a:r>
              <a:rPr lang="en-US" sz="7000" dirty="0" smtClean="0"/>
              <a:t>* L = </a:t>
            </a:r>
            <a:r>
              <a:rPr lang="en-US" sz="7000" dirty="0" err="1" smtClean="0"/>
              <a:t>lua_open</a:t>
            </a:r>
            <a:r>
              <a:rPr lang="en-US" sz="7000" dirty="0" smtClean="0"/>
              <a:t>();  </a:t>
            </a:r>
            <a:endParaRPr lang="en-US" sz="7000" dirty="0" smtClean="0"/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luaL_dofile</a:t>
            </a:r>
            <a:r>
              <a:rPr lang="en-US" sz="7000" dirty="0" smtClean="0"/>
              <a:t>(L, </a:t>
            </a:r>
            <a:r>
              <a:rPr lang="en-US" sz="7000" dirty="0" smtClean="0"/>
              <a:t>”Test.lua”);</a:t>
            </a:r>
            <a:r>
              <a:rPr lang="en-US" sz="7000" dirty="0" smtClean="0"/>
              <a:t>  </a:t>
            </a:r>
            <a:endParaRPr lang="en-US" sz="7000" dirty="0" smtClean="0"/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lua_getglobal</a:t>
            </a:r>
            <a:r>
              <a:rPr lang="en-US" sz="7000" dirty="0" smtClean="0"/>
              <a:t>(L</a:t>
            </a:r>
            <a:r>
              <a:rPr lang="en-US" sz="7000" dirty="0" smtClean="0"/>
              <a:t>, </a:t>
            </a:r>
            <a:r>
              <a:rPr lang="en-US" sz="7000" dirty="0" smtClean="0"/>
              <a:t>“add");</a:t>
            </a:r>
            <a:r>
              <a:rPr lang="en-US" sz="7000" dirty="0" smtClean="0"/>
              <a:t>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</a:t>
            </a:r>
            <a:r>
              <a:rPr lang="en-US" sz="7000" dirty="0" smtClean="0"/>
              <a:t>, </a:t>
            </a:r>
            <a:r>
              <a:rPr lang="en-US" sz="7000" dirty="0" smtClean="0"/>
              <a:t>2.0);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(L,1.0);</a:t>
            </a:r>
          </a:p>
          <a:p>
            <a:pPr>
              <a:buNone/>
            </a:pPr>
            <a:r>
              <a:rPr lang="en-US" altLang="zh-CN" sz="7000" dirty="0" smtClean="0"/>
              <a:t>    if</a:t>
            </a:r>
            <a:r>
              <a:rPr lang="en-US" sz="7000" dirty="0" smtClean="0"/>
              <a:t> (0 != </a:t>
            </a:r>
            <a:r>
              <a:rPr lang="en-US" sz="7000" dirty="0" err="1" smtClean="0"/>
              <a:t>lua_pcall</a:t>
            </a:r>
            <a:r>
              <a:rPr lang="en-US" sz="7000" dirty="0" smtClean="0"/>
              <a:t>(L, </a:t>
            </a:r>
            <a:r>
              <a:rPr lang="en-US" sz="7000" dirty="0" smtClean="0"/>
              <a:t>2,</a:t>
            </a:r>
            <a:r>
              <a:rPr lang="en-US" sz="7000" dirty="0" smtClean="0"/>
              <a:t> 1, 0))   { 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(L,1);}</a:t>
            </a:r>
          </a:p>
          <a:p>
            <a:pPr>
              <a:buNone/>
            </a:pPr>
            <a:r>
              <a:rPr lang="en-US" sz="7000" dirty="0" smtClean="0"/>
              <a:t>	float  result = </a:t>
            </a:r>
            <a:r>
              <a:rPr lang="en-US" sz="7000" dirty="0" err="1" smtClean="0"/>
              <a:t>lua_tonumber</a:t>
            </a:r>
            <a:r>
              <a:rPr lang="en-US" sz="7000" dirty="0" smtClean="0"/>
              <a:t>(L, -1);  </a:t>
            </a:r>
            <a:endParaRPr lang="en-US" sz="7000" dirty="0" smtClean="0"/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</a:t>
            </a:r>
            <a:r>
              <a:rPr lang="en-US" sz="7000" dirty="0" smtClean="0"/>
              <a:t>, 1);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1024</Words>
  <PresentationFormat>全屏显示(4:3)</PresentationFormat>
  <Paragraphs>137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LUA基础封装</vt:lpstr>
      <vt:lpstr>LUA？</vt:lpstr>
      <vt:lpstr>与宿主语言关系</vt:lpstr>
      <vt:lpstr>LUA？游戏开发？</vt:lpstr>
      <vt:lpstr>数据配置</vt:lpstr>
      <vt:lpstr>LUA与C++交互</vt:lpstr>
      <vt:lpstr>LUA与C++交互</vt:lpstr>
      <vt:lpstr>C++调用LUA</vt:lpstr>
      <vt:lpstr>C++调用LUA</vt:lpstr>
      <vt:lpstr>C++调用LUA</vt:lpstr>
      <vt:lpstr>LUA调用C++</vt:lpstr>
      <vt:lpstr>LUA调用C++</vt:lpstr>
      <vt:lpstr>LUA封装,why？</vt:lpstr>
      <vt:lpstr>LUA基础用法封装</vt:lpstr>
      <vt:lpstr>LUA调用C++封装</vt:lpstr>
      <vt:lpstr>LUA调用C++封装</vt:lpstr>
      <vt:lpstr>LUA调用C++封装</vt:lpstr>
      <vt:lpstr>C++调用LUA</vt:lpstr>
      <vt:lpstr>C++调用LUA</vt:lpstr>
      <vt:lpstr>C++调用LUA</vt:lpstr>
      <vt:lpstr>C++调用LUA</vt:lpstr>
      <vt:lpstr>C++调用LUA</vt:lpstr>
      <vt:lpstr>CryEngine3的LUA</vt:lpstr>
      <vt:lpstr>LUA closure</vt:lpstr>
      <vt:lpstr>LUA closure</vt:lpstr>
      <vt:lpstr>CryEngine3的LUA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LUA封装</dc:title>
  <dc:creator>Administrator</dc:creator>
  <cp:lastModifiedBy>MC SYSTEM</cp:lastModifiedBy>
  <cp:revision>186</cp:revision>
  <dcterms:created xsi:type="dcterms:W3CDTF">2014-07-10T15:49:29Z</dcterms:created>
  <dcterms:modified xsi:type="dcterms:W3CDTF">2014-07-14T02:18:10Z</dcterms:modified>
</cp:coreProperties>
</file>