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60" r:id="rId5"/>
    <p:sldId id="258" r:id="rId6"/>
    <p:sldId id="291" r:id="rId7"/>
    <p:sldId id="259" r:id="rId8"/>
    <p:sldId id="261" r:id="rId9"/>
    <p:sldId id="262" r:id="rId10"/>
    <p:sldId id="292" r:id="rId11"/>
    <p:sldId id="263" r:id="rId12"/>
    <p:sldId id="265" r:id="rId13"/>
    <p:sldId id="266" r:id="rId14"/>
    <p:sldId id="264" r:id="rId15"/>
    <p:sldId id="267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271" r:id="rId34"/>
    <p:sldId id="269" r:id="rId35"/>
    <p:sldId id="276" r:id="rId36"/>
    <p:sldId id="311" r:id="rId37"/>
    <p:sldId id="314" r:id="rId38"/>
    <p:sldId id="310" r:id="rId39"/>
    <p:sldId id="270" r:id="rId40"/>
    <p:sldId id="315" r:id="rId41"/>
    <p:sldId id="316" r:id="rId42"/>
    <p:sldId id="320" r:id="rId43"/>
    <p:sldId id="317" r:id="rId44"/>
    <p:sldId id="319" r:id="rId45"/>
    <p:sldId id="285" r:id="rId46"/>
    <p:sldId id="284" r:id="rId47"/>
    <p:sldId id="286" r:id="rId48"/>
    <p:sldId id="31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常用功能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俗称元表，面向对象功能的基础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Window = {}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 = {x=0, y=0, width=100, height=100, } </a:t>
            </a:r>
          </a:p>
          <a:p>
            <a:pPr>
              <a:buNone/>
            </a:pPr>
            <a:r>
              <a:rPr lang="en-US" altLang="zh-CN" dirty="0" smtClean="0"/>
              <a:t>    Window.mt = {} </a:t>
            </a:r>
          </a:p>
          <a:p>
            <a:pPr>
              <a:buNone/>
            </a:pPr>
            <a:r>
              <a:rPr lang="en-US" altLang="zh-CN" dirty="0" smtClean="0"/>
              <a:t>    function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 (o)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setmetatable</a:t>
            </a:r>
            <a:r>
              <a:rPr lang="en-US" altLang="zh-CN" dirty="0" smtClean="0"/>
              <a:t>(o, Window.mt) </a:t>
            </a:r>
          </a:p>
          <a:p>
            <a:pPr>
              <a:buNone/>
            </a:pPr>
            <a:r>
              <a:rPr lang="en-US" altLang="zh-CN" dirty="0" smtClean="0"/>
              <a:t>		return o </a:t>
            </a:r>
          </a:p>
          <a:p>
            <a:pPr>
              <a:buNone/>
            </a:pPr>
            <a:r>
              <a:rPr lang="en-US" altLang="zh-CN" dirty="0" smtClean="0"/>
              <a:t>	end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的几个基础特性和功能</a:t>
            </a:r>
            <a:endParaRPr lang="en-US" altLang="zh-CN" dirty="0" smtClean="0"/>
          </a:p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简介和原理分析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引擎对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的封装和使用框架</a:t>
            </a:r>
            <a:endParaRPr lang="en-US" altLang="zh-CN" dirty="0" smtClean="0"/>
          </a:p>
          <a:p>
            <a:r>
              <a:rPr lang="zh-CN" altLang="en-US" dirty="0" smtClean="0"/>
              <a:t>其他引擎</a:t>
            </a:r>
            <a:r>
              <a:rPr lang="en-US" altLang="zh-CN" dirty="0" smtClean="0"/>
              <a:t>ETC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Window.mt.__index</a:t>
            </a:r>
            <a:r>
              <a:rPr lang="en-US" altLang="zh-CN" dirty="0" smtClean="0"/>
              <a:t> = function (table, key) 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[key] 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w =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{x=10, y=20} </a:t>
            </a:r>
          </a:p>
          <a:p>
            <a:pPr>
              <a:buNone/>
            </a:pPr>
            <a:r>
              <a:rPr lang="en-US" altLang="zh-CN" dirty="0" smtClean="0"/>
              <a:t>	print(</a:t>
            </a:r>
            <a:r>
              <a:rPr lang="en-US" altLang="zh-CN" dirty="0" err="1" smtClean="0"/>
              <a:t>w.width</a:t>
            </a:r>
            <a:r>
              <a:rPr lang="en-US" altLang="zh-CN" dirty="0" smtClean="0"/>
              <a:t>) --&gt; 100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table B</a:t>
            </a:r>
            <a:r>
              <a:rPr lang="zh-CN" altLang="en-US" dirty="0" smtClean="0"/>
              <a:t>可以访问</a:t>
            </a:r>
            <a:r>
              <a:rPr lang="en-US" altLang="zh-CN" dirty="0" smtClean="0"/>
              <a:t>table A</a:t>
            </a:r>
            <a:r>
              <a:rPr lang="zh-CN" altLang="en-US" dirty="0" smtClean="0"/>
              <a:t>里的函数</a:t>
            </a:r>
            <a:endParaRPr lang="en-US" altLang="zh-CN" dirty="0" smtClean="0"/>
          </a:p>
          <a:p>
            <a:r>
              <a:rPr lang="en-US" altLang="zh-CN" dirty="0" err="1" smtClean="0"/>
              <a:t>setmetatable</a:t>
            </a:r>
            <a:r>
              <a:rPr lang="en-US" altLang="zh-CN" dirty="0" smtClean="0"/>
              <a:t>(B, A)</a:t>
            </a:r>
          </a:p>
          <a:p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内申请一块内存，然后存入想保存的内容</a:t>
            </a:r>
            <a:endParaRPr lang="en-US" altLang="zh-CN" dirty="0" smtClean="0"/>
          </a:p>
          <a:p>
            <a:r>
              <a:rPr lang="zh-CN" altLang="en-US" dirty="0" smtClean="0"/>
              <a:t>本质上是提供在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中扩展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中的数据类型的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引擎中注册一个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回调函数是支持注册类的成员函数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对象指针的形式</a:t>
            </a:r>
            <a:endParaRPr lang="en-US" altLang="zh-CN" dirty="0" smtClean="0"/>
          </a:p>
          <a:p>
            <a:r>
              <a:rPr lang="zh-CN" altLang="en-US" dirty="0" smtClean="0"/>
              <a:t>本质上注册一个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函数是注册一个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闭包，闭包？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数据内存放的就是一个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，存放的是函数指针和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，同时利用模版技巧实现参数的自动展开和回调函数调用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实现了注册这样的回调函数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b,bool</a:t>
            </a:r>
            <a:r>
              <a:rPr lang="en-US" altLang="zh-CN" dirty="0" smtClean="0"/>
              <a:t> c);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用一个相对优雅的方式打破了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pPr>
              <a:buNone/>
            </a:pPr>
            <a:r>
              <a:rPr lang="en-US" altLang="zh-CN" dirty="0" smtClean="0"/>
              <a:t>	{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(L,1);</a:t>
            </a:r>
          </a:p>
          <a:p>
            <a:pPr lvl="1">
              <a:buNone/>
            </a:pPr>
            <a:r>
              <a:rPr lang="en-US" altLang="zh-CN" dirty="0" smtClean="0"/>
              <a:t>	   float b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(L,2);   …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还一个特性</a:t>
            </a:r>
            <a:endParaRPr lang="en-US" altLang="zh-CN" dirty="0" smtClean="0"/>
          </a:p>
          <a:p>
            <a:r>
              <a:rPr lang="zh-CN" altLang="en-US" dirty="0" smtClean="0"/>
              <a:t>可以设置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	</a:t>
            </a:r>
            <a:r>
              <a:rPr lang="zh-CN" altLang="en-US" dirty="0" smtClean="0"/>
              <a:t>为该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</a:t>
            </a:r>
          </a:p>
          <a:p>
            <a:r>
              <a:rPr lang="en-US" altLang="zh-CN" dirty="0" smtClean="0"/>
              <a:t>layer1:setPosition(0,0);</a:t>
            </a:r>
          </a:p>
          <a:p>
            <a:r>
              <a:rPr lang="en-US" altLang="zh-CN" dirty="0" smtClean="0"/>
              <a:t>Layer1.setPosition(Layer1,0,0);</a:t>
            </a:r>
          </a:p>
          <a:p>
            <a:r>
              <a:rPr lang="en-US" altLang="zh-CN" dirty="0" err="1" smtClean="0"/>
              <a:t>userdata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”cc…”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layerColor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//p-&gt;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lightuserdata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这就决定了，不要真的把指针传入，因为从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返还回来做参数的时候，无法验证该指针的有效性！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LayerSystem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，把对象的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LayerSystem:create</a:t>
            </a:r>
            <a:r>
              <a:rPr lang="en-US" altLang="zh-CN" dirty="0" smtClean="0"/>
              <a:t>(cc.c4b(255, 0, 0, 255), 85, 121);      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LayerSystem.setPosition</a:t>
            </a:r>
            <a:r>
              <a:rPr lang="en-US" altLang="zh-CN" dirty="0" smtClean="0"/>
              <a:t>(Layer1,0,0);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en-US" altLang="zh-CN" dirty="0" err="1" smtClean="0"/>
              <a:t>layersystem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后者跟特定系统绑定，人工痕迹较重</a:t>
            </a:r>
            <a:endParaRPr lang="en-US" altLang="zh-CN" dirty="0" smtClean="0"/>
          </a:p>
          <a:p>
            <a:r>
              <a:rPr lang="en-US" altLang="zh-CN" dirty="0" smtClean="0"/>
              <a:t>Cry3 Vs </a:t>
            </a:r>
            <a:r>
              <a:rPr lang="en-US" altLang="zh-CN" dirty="0" err="1" smtClean="0"/>
              <a:t>toLua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全局元素</a:t>
            </a:r>
            <a:endParaRPr lang="en-US" altLang="zh-CN" dirty="0" smtClean="0"/>
          </a:p>
          <a:p>
            <a:r>
              <a:rPr lang="en-US" altLang="zh-CN" dirty="0" err="1" smtClean="0"/>
              <a:t>lua_pushstring</a:t>
            </a:r>
            <a:r>
              <a:rPr lang="en-US" altLang="zh-CN" dirty="0" smtClean="0"/>
              <a:t>(L, "Key"); </a:t>
            </a:r>
          </a:p>
          <a:p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LUA_REGISTRYINDEX);</a:t>
            </a:r>
          </a:p>
          <a:p>
            <a:r>
              <a:rPr lang="en-US" altLang="zh-CN" dirty="0" err="1" smtClean="0"/>
              <a:t>Lua</a:t>
            </a:r>
            <a:r>
              <a:rPr lang="zh-CN" altLang="en-US" dirty="0" smtClean="0"/>
              <a:t>本身有全局表，这个全局表只能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访问，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无法访问，保证安全性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 A 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classC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的父类</a:t>
            </a:r>
            <a:r>
              <a:rPr lang="en-US" altLang="zh-CN" dirty="0" smtClean="0"/>
              <a:t>,C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AB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a”,B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metatable”b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 = A:create();Local ob = B:create();</a:t>
            </a:r>
          </a:p>
          <a:p>
            <a:pPr>
              <a:buNone/>
            </a:pPr>
            <a:r>
              <a:rPr lang="en-US" altLang="zh-CN" dirty="0" smtClean="0"/>
              <a:t>	local 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 = C:create();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ob:func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oc:func</a:t>
            </a:r>
            <a:r>
              <a:rPr lang="en-US" altLang="zh-CN" dirty="0" smtClean="0"/>
              <a:t>();   //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中报错，因为找不到</a:t>
            </a:r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);   //</a:t>
            </a:r>
            <a:r>
              <a:rPr lang="zh-CN" altLang="en-US" dirty="0" smtClean="0"/>
              <a:t>直接引起内存访问错误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//(A*)p-&gt;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			  0, 0, 255), 85, 121);        </a:t>
            </a:r>
          </a:p>
          <a:p>
            <a:pPr>
              <a:buNone/>
            </a:pPr>
            <a:r>
              <a:rPr lang="en-US" altLang="zh-CN" dirty="0" smtClean="0"/>
              <a:t>         local 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end;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小规模总结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zh-CN" altLang="en-US" dirty="0" smtClean="0"/>
              <a:t>注册表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49036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属性方法定义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组件的组合者</a:t>
            </a:r>
          </a:p>
          <a:p>
            <a:r>
              <a:rPr lang="zh-CN" altLang="en-US" dirty="0" smtClean="0"/>
              <a:t>简单状态机</a:t>
            </a:r>
            <a:endParaRPr dirty="0"/>
          </a:p>
          <a:p>
            <a:r>
              <a:rPr lang="zh-CN" altLang="en-US" dirty="0" smtClean="0"/>
              <a:t>事件响应(c++大量调用lua函数)</a:t>
            </a:r>
            <a:endParaRPr lang="en-US" altLang="zh-CN" dirty="0" smtClean="0"/>
          </a:p>
          <a:p>
            <a:r>
              <a:rPr lang="zh-CN" altLang="en-US" dirty="0" smtClean="0"/>
              <a:t>作为数据使用，定义</a:t>
            </a:r>
            <a:r>
              <a:rPr lang="en-US" altLang="zh-CN" dirty="0" err="1" smtClean="0"/>
              <a:t>flowgraph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zh-CN" altLang="en-US" dirty="0" smtClean="0"/>
              <a:t>属性复制</a:t>
            </a:r>
            <a:endParaRPr lang="en-US" altLang="zh-CN" dirty="0" smtClean="0"/>
          </a:p>
          <a:p>
            <a:r>
              <a:rPr lang="zh-CN" altLang="en-US" dirty="0" smtClean="0"/>
              <a:t>函数复制？</a:t>
            </a:r>
            <a:r>
              <a:rPr lang="en-US" altLang="zh-CN" dirty="0" smtClean="0"/>
              <a:t>No </a:t>
            </a:r>
            <a:r>
              <a:rPr lang="zh-CN" altLang="en-US" dirty="0" smtClean="0"/>
              <a:t>函数无法复制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的主要功能特性</a:t>
            </a:r>
            <a:endParaRPr lang="en-US" altLang="zh-CN" dirty="0" smtClean="0"/>
          </a:p>
          <a:p>
            <a:r>
              <a:rPr lang="en-US" altLang="zh-CN" dirty="0" smtClean="0"/>
              <a:t>CE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控件消息响应用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1241</Words>
  <PresentationFormat>全屏显示(4:3)</PresentationFormat>
  <Paragraphs>262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LUA常用功能</vt:lpstr>
      <vt:lpstr>Metatable</vt:lpstr>
      <vt:lpstr>metamethod </vt:lpstr>
      <vt:lpstr>metamethod</vt:lpstr>
      <vt:lpstr>metamethod</vt:lpstr>
      <vt:lpstr>Metatable</vt:lpstr>
      <vt:lpstr>userdata</vt:lpstr>
      <vt:lpstr>userdata初级用法</vt:lpstr>
      <vt:lpstr>userdata初级用法</vt:lpstr>
      <vt:lpstr>userdata进阶</vt:lpstr>
      <vt:lpstr>C++中创建</vt:lpstr>
      <vt:lpstr>LUA中使用</vt:lpstr>
      <vt:lpstr>userdata进阶</vt:lpstr>
      <vt:lpstr>lightuserdata</vt:lpstr>
      <vt:lpstr>C++中创建</vt:lpstr>
      <vt:lpstr>LUA中使用</vt:lpstr>
      <vt:lpstr>light userdata</vt:lpstr>
      <vt:lpstr>userdata总结</vt:lpstr>
      <vt:lpstr>LUA注册表</vt:lpstr>
      <vt:lpstr>LUA注册表实例</vt:lpstr>
      <vt:lpstr>LUA注册表实例</vt:lpstr>
      <vt:lpstr>userdata进阶</vt:lpstr>
      <vt:lpstr>LUA注册表实例</vt:lpstr>
      <vt:lpstr>LUA Reference </vt:lpstr>
      <vt:lpstr>LUA Reference </vt:lpstr>
      <vt:lpstr>LUA Reference </vt:lpstr>
      <vt:lpstr>小规模总结</vt:lpstr>
      <vt:lpstr>CE3的LUA使用</vt:lpstr>
      <vt:lpstr>CE3的entity</vt:lpstr>
      <vt:lpstr>CryEngine3的LUA</vt:lpstr>
      <vt:lpstr>CryEngine3的LUA</vt:lpstr>
      <vt:lpstr>CryEngine3的LUA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MC SYSTEM</cp:lastModifiedBy>
  <cp:revision>343</cp:revision>
  <dcterms:created xsi:type="dcterms:W3CDTF">2014-07-10T15:49:29Z</dcterms:created>
  <dcterms:modified xsi:type="dcterms:W3CDTF">2014-08-23T21:29:20Z</dcterms:modified>
</cp:coreProperties>
</file>