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4"/>
  </p:notesMasterIdLst>
  <p:handoutMasterIdLst>
    <p:handoutMasterId r:id="rId95"/>
  </p:handoutMasterIdLst>
  <p:sldIdLst>
    <p:sldId id="257" r:id="rId2"/>
    <p:sldId id="954" r:id="rId3"/>
    <p:sldId id="867" r:id="rId4"/>
    <p:sldId id="366" r:id="rId5"/>
    <p:sldId id="367" r:id="rId6"/>
    <p:sldId id="368" r:id="rId7"/>
    <p:sldId id="369" r:id="rId8"/>
    <p:sldId id="370" r:id="rId9"/>
    <p:sldId id="349" r:id="rId10"/>
    <p:sldId id="350" r:id="rId11"/>
    <p:sldId id="371" r:id="rId12"/>
    <p:sldId id="372" r:id="rId13"/>
    <p:sldId id="373" r:id="rId14"/>
    <p:sldId id="374" r:id="rId15"/>
    <p:sldId id="375" r:id="rId16"/>
    <p:sldId id="376" r:id="rId17"/>
    <p:sldId id="377" r:id="rId18"/>
    <p:sldId id="378" r:id="rId19"/>
    <p:sldId id="379" r:id="rId20"/>
    <p:sldId id="380" r:id="rId21"/>
    <p:sldId id="381" r:id="rId22"/>
    <p:sldId id="382" r:id="rId23"/>
    <p:sldId id="383" r:id="rId24"/>
    <p:sldId id="384" r:id="rId25"/>
    <p:sldId id="385" r:id="rId26"/>
    <p:sldId id="396" r:id="rId27"/>
    <p:sldId id="397" r:id="rId28"/>
    <p:sldId id="386" r:id="rId29"/>
    <p:sldId id="387" r:id="rId30"/>
    <p:sldId id="388" r:id="rId31"/>
    <p:sldId id="389" r:id="rId32"/>
    <p:sldId id="390" r:id="rId33"/>
    <p:sldId id="391" r:id="rId34"/>
    <p:sldId id="392" r:id="rId35"/>
    <p:sldId id="393" r:id="rId36"/>
    <p:sldId id="394" r:id="rId37"/>
    <p:sldId id="395" r:id="rId38"/>
    <p:sldId id="932" r:id="rId39"/>
    <p:sldId id="933" r:id="rId40"/>
    <p:sldId id="934" r:id="rId41"/>
    <p:sldId id="939" r:id="rId42"/>
    <p:sldId id="940" r:id="rId43"/>
    <p:sldId id="936" r:id="rId44"/>
    <p:sldId id="941" r:id="rId45"/>
    <p:sldId id="935" r:id="rId46"/>
    <p:sldId id="937" r:id="rId47"/>
    <p:sldId id="938" r:id="rId48"/>
    <p:sldId id="942" r:id="rId49"/>
    <p:sldId id="943" r:id="rId50"/>
    <p:sldId id="874" r:id="rId51"/>
    <p:sldId id="875" r:id="rId52"/>
    <p:sldId id="876" r:id="rId53"/>
    <p:sldId id="299" r:id="rId54"/>
    <p:sldId id="865" r:id="rId55"/>
    <p:sldId id="945" r:id="rId56"/>
    <p:sldId id="947" r:id="rId57"/>
    <p:sldId id="330" r:id="rId58"/>
    <p:sldId id="948" r:id="rId59"/>
    <p:sldId id="949" r:id="rId60"/>
    <p:sldId id="950" r:id="rId61"/>
    <p:sldId id="951" r:id="rId62"/>
    <p:sldId id="952" r:id="rId63"/>
    <p:sldId id="953" r:id="rId64"/>
    <p:sldId id="738" r:id="rId65"/>
    <p:sldId id="826" r:id="rId66"/>
    <p:sldId id="827" r:id="rId67"/>
    <p:sldId id="828" r:id="rId68"/>
    <p:sldId id="829" r:id="rId69"/>
    <p:sldId id="830" r:id="rId70"/>
    <p:sldId id="799" r:id="rId71"/>
    <p:sldId id="810" r:id="rId72"/>
    <p:sldId id="813" r:id="rId73"/>
    <p:sldId id="883" r:id="rId74"/>
    <p:sldId id="884" r:id="rId75"/>
    <p:sldId id="857" r:id="rId76"/>
    <p:sldId id="885" r:id="rId77"/>
    <p:sldId id="886" r:id="rId78"/>
    <p:sldId id="887" r:id="rId79"/>
    <p:sldId id="888" r:id="rId80"/>
    <p:sldId id="889" r:id="rId81"/>
    <p:sldId id="890" r:id="rId82"/>
    <p:sldId id="891" r:id="rId83"/>
    <p:sldId id="892" r:id="rId84"/>
    <p:sldId id="893" r:id="rId85"/>
    <p:sldId id="894" r:id="rId86"/>
    <p:sldId id="895" r:id="rId87"/>
    <p:sldId id="896" r:id="rId88"/>
    <p:sldId id="897" r:id="rId89"/>
    <p:sldId id="898" r:id="rId90"/>
    <p:sldId id="899" r:id="rId91"/>
    <p:sldId id="900" r:id="rId92"/>
    <p:sldId id="835" r:id="rId93"/>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jy" initials="l"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470D0"/>
    <a:srgbClr val="1441B4"/>
    <a:srgbClr val="188EF0"/>
    <a:srgbClr val="1754A3"/>
    <a:srgbClr val="2F32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275" autoAdjust="0"/>
    <p:restoredTop sz="94631" autoAdjust="0"/>
  </p:normalViewPr>
  <p:slideViewPr>
    <p:cSldViewPr>
      <p:cViewPr varScale="1">
        <p:scale>
          <a:sx n="108" d="100"/>
          <a:sy n="108" d="100"/>
        </p:scale>
        <p:origin x="68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diagrams/_rels/data18.xml.rels><?xml version="1.0" encoding="UTF-8" standalone="yes"?>
<Relationships xmlns="http://schemas.openxmlformats.org/package/2006/relationships"><Relationship Id="rId1" Type="http://schemas.openxmlformats.org/officeDocument/2006/relationships/image" Target="../media/image45.jpeg"/></Relationships>
</file>

<file path=ppt/diagrams/_rels/drawing18.xml.rels><?xml version="1.0" encoding="UTF-8" standalone="yes"?>
<Relationships xmlns="http://schemas.openxmlformats.org/package/2006/relationships"><Relationship Id="rId1" Type="http://schemas.openxmlformats.org/officeDocument/2006/relationships/image" Target="../media/image45.jpeg"/></Relationships>
</file>

<file path=ppt/diagrams/colors1.xml><?xml version="1.0" encoding="utf-8"?>
<dgm:colorsDef xmlns:dgm="http://schemas.openxmlformats.org/drawingml/2006/diagram" xmlns:a="http://schemas.openxmlformats.org/drawingml/2006/main" uniqueId="urn:microsoft.com/office/officeart/2005/8/colors/colorful1#27">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5EDC71-13CF-4D25-A15D-53696AAD8D79}" type="doc">
      <dgm:prSet loTypeId="urn:microsoft.com/office/officeart/2005/8/layout/cycle8" loCatId="cycle" qsTypeId="urn:microsoft.com/office/officeart/2005/8/quickstyle/simple5" qsCatId="simple" csTypeId="urn:microsoft.com/office/officeart/2005/8/colors/colorful1#27" csCatId="colorful" phldr="1"/>
      <dgm:spPr/>
    </dgm:pt>
    <dgm:pt modelId="{D13C8AC7-9414-459D-A7AF-CB70A883BA19}">
      <dgm:prSet phldrT="[文本]" custT="1"/>
      <dgm:spPr/>
      <dgm:t>
        <a:bodyPr/>
        <a:lstStyle/>
        <a:p>
          <a:r>
            <a:rPr lang="zh-CN" altLang="en-US" sz="2000" b="1" dirty="0">
              <a:solidFill>
                <a:schemeClr val="tx1"/>
              </a:solidFill>
            </a:rPr>
            <a:t>描述与控制</a:t>
          </a:r>
          <a:br>
            <a:rPr lang="en-US" altLang="zh-CN" sz="2000" b="1" dirty="0">
              <a:solidFill>
                <a:schemeClr val="tx1"/>
              </a:solidFill>
            </a:rPr>
          </a:br>
          <a:r>
            <a:rPr lang="en-US" altLang="zh-CN" sz="1800" b="1" dirty="0">
              <a:solidFill>
                <a:schemeClr val="tx1"/>
              </a:solidFill>
            </a:rPr>
            <a:t>description &amp;control</a:t>
          </a:r>
          <a:endParaRPr lang="zh-CN" altLang="en-US" sz="2000" b="1" dirty="0">
            <a:solidFill>
              <a:schemeClr val="tx1"/>
            </a:solidFill>
          </a:endParaRPr>
        </a:p>
      </dgm:t>
    </dgm:pt>
    <dgm:pt modelId="{6BFF67B1-8A4B-433A-ADBF-D507E5E85D74}" type="parTrans" cxnId="{214BBAC5-FB8D-404D-A7F3-D548BC1EC0FE}">
      <dgm:prSet/>
      <dgm:spPr/>
      <dgm:t>
        <a:bodyPr/>
        <a:lstStyle/>
        <a:p>
          <a:endParaRPr lang="zh-CN" altLang="en-US"/>
        </a:p>
      </dgm:t>
    </dgm:pt>
    <dgm:pt modelId="{0A08E919-6ED8-42BF-9AC3-39B5B9F57FB0}" type="sibTrans" cxnId="{214BBAC5-FB8D-404D-A7F3-D548BC1EC0FE}">
      <dgm:prSet/>
      <dgm:spPr/>
      <dgm:t>
        <a:bodyPr/>
        <a:lstStyle/>
        <a:p>
          <a:endParaRPr lang="zh-CN" altLang="en-US"/>
        </a:p>
      </dgm:t>
    </dgm:pt>
    <dgm:pt modelId="{8C91EB6E-9071-4B0E-8D81-FFB743C604B5}">
      <dgm:prSet phldrT="[文本]" custT="1"/>
      <dgm:spPr/>
      <dgm:t>
        <a:bodyPr/>
        <a:lstStyle/>
        <a:p>
          <a:r>
            <a:rPr lang="zh-CN" altLang="en-US" sz="2000" b="1" dirty="0">
              <a:solidFill>
                <a:schemeClr val="tx1"/>
              </a:solidFill>
            </a:rPr>
            <a:t>调度</a:t>
          </a:r>
          <a:br>
            <a:rPr lang="en-US" altLang="zh-CN" sz="2000" b="1" dirty="0">
              <a:solidFill>
                <a:schemeClr val="tx1"/>
              </a:solidFill>
            </a:rPr>
          </a:br>
          <a:r>
            <a:rPr lang="en-US" altLang="zh-CN" sz="2000" b="1" dirty="0">
              <a:solidFill>
                <a:schemeClr val="tx1"/>
              </a:solidFill>
            </a:rPr>
            <a:t>scheduling</a:t>
          </a:r>
          <a:endParaRPr lang="zh-CN" altLang="en-US" sz="2000" b="1" dirty="0">
            <a:solidFill>
              <a:schemeClr val="tx1"/>
            </a:solidFill>
          </a:endParaRPr>
        </a:p>
      </dgm:t>
    </dgm:pt>
    <dgm:pt modelId="{5A3A0971-DCA2-4E24-B351-87745884F38A}" type="parTrans" cxnId="{6E715C3A-519A-4E1F-A767-3833818A8032}">
      <dgm:prSet/>
      <dgm:spPr/>
      <dgm:t>
        <a:bodyPr/>
        <a:lstStyle/>
        <a:p>
          <a:endParaRPr lang="zh-CN" altLang="en-US"/>
        </a:p>
      </dgm:t>
    </dgm:pt>
    <dgm:pt modelId="{C2041BE1-3FFA-47A4-BE18-BB2DD94C0DA8}" type="sibTrans" cxnId="{6E715C3A-519A-4E1F-A767-3833818A8032}">
      <dgm:prSet/>
      <dgm:spPr/>
      <dgm:t>
        <a:bodyPr/>
        <a:lstStyle/>
        <a:p>
          <a:endParaRPr lang="zh-CN" altLang="en-US"/>
        </a:p>
      </dgm:t>
    </dgm:pt>
    <dgm:pt modelId="{DB417BA9-4941-41D1-A121-CED5AFECB97A}">
      <dgm:prSet phldrT="[文本]" custT="1"/>
      <dgm:spPr/>
      <dgm:t>
        <a:bodyPr/>
        <a:lstStyle/>
        <a:p>
          <a:r>
            <a:rPr lang="zh-CN" altLang="en-US" sz="2000" dirty="0"/>
            <a:t>同步</a:t>
          </a:r>
          <a:br>
            <a:rPr lang="en-US" altLang="zh-CN" sz="2000" dirty="0"/>
          </a:br>
          <a:r>
            <a:rPr lang="en-US" altLang="zh-CN" sz="2000" dirty="0"/>
            <a:t>synchronization</a:t>
          </a:r>
          <a:endParaRPr lang="zh-CN" altLang="en-US" sz="2000" dirty="0"/>
        </a:p>
      </dgm:t>
    </dgm:pt>
    <dgm:pt modelId="{7FB5443B-E2CD-4104-A803-198036AA8650}" type="parTrans" cxnId="{ED0BA4E2-02EC-4F6A-8BF6-B969F3F81E5F}">
      <dgm:prSet/>
      <dgm:spPr/>
      <dgm:t>
        <a:bodyPr/>
        <a:lstStyle/>
        <a:p>
          <a:endParaRPr lang="zh-CN" altLang="en-US"/>
        </a:p>
      </dgm:t>
    </dgm:pt>
    <dgm:pt modelId="{BFA67C4D-BB7D-425B-8E11-4C357CCCBD25}" type="sibTrans" cxnId="{ED0BA4E2-02EC-4F6A-8BF6-B969F3F81E5F}">
      <dgm:prSet/>
      <dgm:spPr/>
      <dgm:t>
        <a:bodyPr/>
        <a:lstStyle/>
        <a:p>
          <a:endParaRPr lang="zh-CN" altLang="en-US"/>
        </a:p>
      </dgm:t>
    </dgm:pt>
    <dgm:pt modelId="{0A0751F6-A8D0-49BF-A205-9252492FC122}">
      <dgm:prSet phldrT="[文本]" custT="1"/>
      <dgm:spPr>
        <a:solidFill>
          <a:schemeClr val="tx2">
            <a:lumMod val="60000"/>
            <a:lumOff val="40000"/>
          </a:schemeClr>
        </a:solidFill>
      </dgm:spPr>
      <dgm:t>
        <a:bodyPr/>
        <a:lstStyle/>
        <a:p>
          <a:r>
            <a:rPr lang="zh-CN" altLang="en-US" sz="2000" dirty="0"/>
            <a:t>死锁</a:t>
          </a:r>
          <a:endParaRPr lang="en-US" altLang="zh-CN" sz="2000" dirty="0"/>
        </a:p>
        <a:p>
          <a:r>
            <a:rPr lang="en-US" altLang="zh-CN" sz="2000" dirty="0"/>
            <a:t>deadlock</a:t>
          </a:r>
          <a:endParaRPr lang="zh-CN" altLang="en-US" sz="2600" dirty="0"/>
        </a:p>
      </dgm:t>
    </dgm:pt>
    <dgm:pt modelId="{42803290-D1AF-43DB-9F6C-351A170EDAFF}" type="parTrans" cxnId="{01E0D1D6-2A06-4A6D-9072-6D59F307251C}">
      <dgm:prSet/>
      <dgm:spPr/>
      <dgm:t>
        <a:bodyPr/>
        <a:lstStyle/>
        <a:p>
          <a:endParaRPr lang="zh-CN" altLang="en-US"/>
        </a:p>
      </dgm:t>
    </dgm:pt>
    <dgm:pt modelId="{6E4CD648-DD29-4724-9F4C-DB094B395C67}" type="sibTrans" cxnId="{01E0D1D6-2A06-4A6D-9072-6D59F307251C}">
      <dgm:prSet/>
      <dgm:spPr/>
      <dgm:t>
        <a:bodyPr/>
        <a:lstStyle/>
        <a:p>
          <a:endParaRPr lang="zh-CN" altLang="en-US"/>
        </a:p>
      </dgm:t>
    </dgm:pt>
    <dgm:pt modelId="{3FB8FFB4-84DA-45F5-A3EC-CA9DA387F526}" type="pres">
      <dgm:prSet presAssocID="{DF5EDC71-13CF-4D25-A15D-53696AAD8D79}" presName="compositeShape" presStyleCnt="0">
        <dgm:presLayoutVars>
          <dgm:chMax val="7"/>
          <dgm:dir/>
          <dgm:resizeHandles val="exact"/>
        </dgm:presLayoutVars>
      </dgm:prSet>
      <dgm:spPr/>
    </dgm:pt>
    <dgm:pt modelId="{AFD2C54F-2001-43DC-9924-37067874D309}" type="pres">
      <dgm:prSet presAssocID="{DF5EDC71-13CF-4D25-A15D-53696AAD8D79}" presName="wedge1" presStyleLbl="node1" presStyleIdx="0" presStyleCnt="4"/>
      <dgm:spPr/>
    </dgm:pt>
    <dgm:pt modelId="{30118EA6-F587-4B52-8353-F16159CA9955}" type="pres">
      <dgm:prSet presAssocID="{DF5EDC71-13CF-4D25-A15D-53696AAD8D79}" presName="dummy1a" presStyleCnt="0"/>
      <dgm:spPr/>
    </dgm:pt>
    <dgm:pt modelId="{1781F8B2-010E-4921-8CF4-9FB80788E7A8}" type="pres">
      <dgm:prSet presAssocID="{DF5EDC71-13CF-4D25-A15D-53696AAD8D79}" presName="dummy1b" presStyleCnt="0"/>
      <dgm:spPr/>
    </dgm:pt>
    <dgm:pt modelId="{A89EAE59-0C8B-46ED-B5E9-846C0661A9AE}" type="pres">
      <dgm:prSet presAssocID="{DF5EDC71-13CF-4D25-A15D-53696AAD8D79}" presName="wedge1Tx" presStyleLbl="node1" presStyleIdx="0" presStyleCnt="4">
        <dgm:presLayoutVars>
          <dgm:chMax val="0"/>
          <dgm:chPref val="0"/>
          <dgm:bulletEnabled val="1"/>
        </dgm:presLayoutVars>
      </dgm:prSet>
      <dgm:spPr/>
    </dgm:pt>
    <dgm:pt modelId="{768707B5-57B3-49A1-A0CF-A7F5935B08B5}" type="pres">
      <dgm:prSet presAssocID="{DF5EDC71-13CF-4D25-A15D-53696AAD8D79}" presName="wedge2" presStyleLbl="node1" presStyleIdx="1" presStyleCnt="4"/>
      <dgm:spPr/>
    </dgm:pt>
    <dgm:pt modelId="{1ADE293C-E416-4649-924F-29F9E63ED5B6}" type="pres">
      <dgm:prSet presAssocID="{DF5EDC71-13CF-4D25-A15D-53696AAD8D79}" presName="dummy2a" presStyleCnt="0"/>
      <dgm:spPr/>
    </dgm:pt>
    <dgm:pt modelId="{F9A00355-0C46-4D0A-81A7-C055E93C4654}" type="pres">
      <dgm:prSet presAssocID="{DF5EDC71-13CF-4D25-A15D-53696AAD8D79}" presName="dummy2b" presStyleCnt="0"/>
      <dgm:spPr/>
    </dgm:pt>
    <dgm:pt modelId="{53FE951D-4756-47C7-915B-ABD9706B93CB}" type="pres">
      <dgm:prSet presAssocID="{DF5EDC71-13CF-4D25-A15D-53696AAD8D79}" presName="wedge2Tx" presStyleLbl="node1" presStyleIdx="1" presStyleCnt="4">
        <dgm:presLayoutVars>
          <dgm:chMax val="0"/>
          <dgm:chPref val="0"/>
          <dgm:bulletEnabled val="1"/>
        </dgm:presLayoutVars>
      </dgm:prSet>
      <dgm:spPr/>
    </dgm:pt>
    <dgm:pt modelId="{6687E47C-606A-4732-A839-81281F87B50F}" type="pres">
      <dgm:prSet presAssocID="{DF5EDC71-13CF-4D25-A15D-53696AAD8D79}" presName="wedge3" presStyleLbl="node1" presStyleIdx="2" presStyleCnt="4"/>
      <dgm:spPr/>
    </dgm:pt>
    <dgm:pt modelId="{7087ECE4-1715-4A26-9869-3FF49CE4FFCB}" type="pres">
      <dgm:prSet presAssocID="{DF5EDC71-13CF-4D25-A15D-53696AAD8D79}" presName="dummy3a" presStyleCnt="0"/>
      <dgm:spPr/>
    </dgm:pt>
    <dgm:pt modelId="{DDA61C39-C534-496A-BDC3-E5061CE57715}" type="pres">
      <dgm:prSet presAssocID="{DF5EDC71-13CF-4D25-A15D-53696AAD8D79}" presName="dummy3b" presStyleCnt="0"/>
      <dgm:spPr/>
    </dgm:pt>
    <dgm:pt modelId="{D50321F0-873D-4C21-B280-2CF5165E2AD1}" type="pres">
      <dgm:prSet presAssocID="{DF5EDC71-13CF-4D25-A15D-53696AAD8D79}" presName="wedge3Tx" presStyleLbl="node1" presStyleIdx="2" presStyleCnt="4">
        <dgm:presLayoutVars>
          <dgm:chMax val="0"/>
          <dgm:chPref val="0"/>
          <dgm:bulletEnabled val="1"/>
        </dgm:presLayoutVars>
      </dgm:prSet>
      <dgm:spPr/>
    </dgm:pt>
    <dgm:pt modelId="{6EC8247A-BD80-475C-8346-2AAFCDC48803}" type="pres">
      <dgm:prSet presAssocID="{DF5EDC71-13CF-4D25-A15D-53696AAD8D79}" presName="wedge4" presStyleLbl="node1" presStyleIdx="3" presStyleCnt="4"/>
      <dgm:spPr/>
    </dgm:pt>
    <dgm:pt modelId="{06069087-4430-47A2-AC8F-A6ADF8AF8FF6}" type="pres">
      <dgm:prSet presAssocID="{DF5EDC71-13CF-4D25-A15D-53696AAD8D79}" presName="dummy4a" presStyleCnt="0"/>
      <dgm:spPr/>
    </dgm:pt>
    <dgm:pt modelId="{84A586A4-92CD-4D0E-BE56-C2B0AB750BC1}" type="pres">
      <dgm:prSet presAssocID="{DF5EDC71-13CF-4D25-A15D-53696AAD8D79}" presName="dummy4b" presStyleCnt="0"/>
      <dgm:spPr/>
    </dgm:pt>
    <dgm:pt modelId="{D009227B-8606-4E52-AF2B-9D6CFF3F75EE}" type="pres">
      <dgm:prSet presAssocID="{DF5EDC71-13CF-4D25-A15D-53696AAD8D79}" presName="wedge4Tx" presStyleLbl="node1" presStyleIdx="3" presStyleCnt="4">
        <dgm:presLayoutVars>
          <dgm:chMax val="0"/>
          <dgm:chPref val="0"/>
          <dgm:bulletEnabled val="1"/>
        </dgm:presLayoutVars>
      </dgm:prSet>
      <dgm:spPr/>
    </dgm:pt>
    <dgm:pt modelId="{85A2A0F3-D028-42C6-8B12-939A590BE985}" type="pres">
      <dgm:prSet presAssocID="{C2041BE1-3FFA-47A4-BE18-BB2DD94C0DA8}" presName="arrowWedge1" presStyleLbl="fgSibTrans2D1" presStyleIdx="0" presStyleCnt="4"/>
      <dgm:spPr/>
    </dgm:pt>
    <dgm:pt modelId="{6D1A72F6-7B5A-4017-B1CF-A9E8F4AF08D0}" type="pres">
      <dgm:prSet presAssocID="{6E4CD648-DD29-4724-9F4C-DB094B395C67}" presName="arrowWedge2" presStyleLbl="fgSibTrans2D1" presStyleIdx="1" presStyleCnt="4"/>
      <dgm:spPr>
        <a:solidFill>
          <a:schemeClr val="tx2">
            <a:lumMod val="60000"/>
            <a:lumOff val="40000"/>
          </a:schemeClr>
        </a:solidFill>
      </dgm:spPr>
    </dgm:pt>
    <dgm:pt modelId="{CC1AEE8D-5335-4822-B1CD-6F96D4F4F67A}" type="pres">
      <dgm:prSet presAssocID="{BFA67C4D-BB7D-425B-8E11-4C357CCCBD25}" presName="arrowWedge3" presStyleLbl="fgSibTrans2D1" presStyleIdx="2" presStyleCnt="4"/>
      <dgm:spPr/>
    </dgm:pt>
    <dgm:pt modelId="{89394203-15BB-462D-AB5E-CE1222BD0B3D}" type="pres">
      <dgm:prSet presAssocID="{0A08E919-6ED8-42BF-9AC3-39B5B9F57FB0}" presName="arrowWedge4" presStyleLbl="fgSibTrans2D1" presStyleIdx="3" presStyleCnt="4"/>
      <dgm:spPr/>
    </dgm:pt>
  </dgm:ptLst>
  <dgm:cxnLst>
    <dgm:cxn modelId="{3DFC8D08-B1F3-4837-AE37-5F759AF14B29}" type="presOf" srcId="{DF5EDC71-13CF-4D25-A15D-53696AAD8D79}" destId="{3FB8FFB4-84DA-45F5-A3EC-CA9DA387F526}" srcOrd="0" destOrd="0" presId="urn:microsoft.com/office/officeart/2005/8/layout/cycle8"/>
    <dgm:cxn modelId="{6E715C3A-519A-4E1F-A767-3833818A8032}" srcId="{DF5EDC71-13CF-4D25-A15D-53696AAD8D79}" destId="{8C91EB6E-9071-4B0E-8D81-FFB743C604B5}" srcOrd="0" destOrd="0" parTransId="{5A3A0971-DCA2-4E24-B351-87745884F38A}" sibTransId="{C2041BE1-3FFA-47A4-BE18-BB2DD94C0DA8}"/>
    <dgm:cxn modelId="{0E3DC75B-6E99-45A3-BCF5-EC1E5C67A1AA}" type="presOf" srcId="{8C91EB6E-9071-4B0E-8D81-FFB743C604B5}" destId="{AFD2C54F-2001-43DC-9924-37067874D309}" srcOrd="0" destOrd="0" presId="urn:microsoft.com/office/officeart/2005/8/layout/cycle8"/>
    <dgm:cxn modelId="{6715E365-5E2C-49BD-8B2D-30C6D1124034}" type="presOf" srcId="{8C91EB6E-9071-4B0E-8D81-FFB743C604B5}" destId="{A89EAE59-0C8B-46ED-B5E9-846C0661A9AE}" srcOrd="1" destOrd="0" presId="urn:microsoft.com/office/officeart/2005/8/layout/cycle8"/>
    <dgm:cxn modelId="{C80A4789-CC90-4C67-A252-10213ADC6B94}" type="presOf" srcId="{DB417BA9-4941-41D1-A121-CED5AFECB97A}" destId="{6687E47C-606A-4732-A839-81281F87B50F}" srcOrd="0" destOrd="0" presId="urn:microsoft.com/office/officeart/2005/8/layout/cycle8"/>
    <dgm:cxn modelId="{7F1650A8-6BEF-4926-8D59-4755AF44D789}" type="presOf" srcId="{0A0751F6-A8D0-49BF-A205-9252492FC122}" destId="{768707B5-57B3-49A1-A0CF-A7F5935B08B5}" srcOrd="0" destOrd="0" presId="urn:microsoft.com/office/officeart/2005/8/layout/cycle8"/>
    <dgm:cxn modelId="{87E715B1-EC59-4487-8DFF-50E60AA2D2C5}" type="presOf" srcId="{DB417BA9-4941-41D1-A121-CED5AFECB97A}" destId="{D50321F0-873D-4C21-B280-2CF5165E2AD1}" srcOrd="1" destOrd="0" presId="urn:microsoft.com/office/officeart/2005/8/layout/cycle8"/>
    <dgm:cxn modelId="{214BBAC5-FB8D-404D-A7F3-D548BC1EC0FE}" srcId="{DF5EDC71-13CF-4D25-A15D-53696AAD8D79}" destId="{D13C8AC7-9414-459D-A7AF-CB70A883BA19}" srcOrd="3" destOrd="0" parTransId="{6BFF67B1-8A4B-433A-ADBF-D507E5E85D74}" sibTransId="{0A08E919-6ED8-42BF-9AC3-39B5B9F57FB0}"/>
    <dgm:cxn modelId="{CD527FC7-051F-42A9-B71E-85683D9A6C15}" type="presOf" srcId="{D13C8AC7-9414-459D-A7AF-CB70A883BA19}" destId="{D009227B-8606-4E52-AF2B-9D6CFF3F75EE}" srcOrd="1" destOrd="0" presId="urn:microsoft.com/office/officeart/2005/8/layout/cycle8"/>
    <dgm:cxn modelId="{6B8CF0D0-85C0-48DC-9360-409DFF1BAE58}" type="presOf" srcId="{0A0751F6-A8D0-49BF-A205-9252492FC122}" destId="{53FE951D-4756-47C7-915B-ABD9706B93CB}" srcOrd="1" destOrd="0" presId="urn:microsoft.com/office/officeart/2005/8/layout/cycle8"/>
    <dgm:cxn modelId="{7A6E4BD5-3C66-40D2-8B6C-556255868C40}" type="presOf" srcId="{D13C8AC7-9414-459D-A7AF-CB70A883BA19}" destId="{6EC8247A-BD80-475C-8346-2AAFCDC48803}" srcOrd="0" destOrd="0" presId="urn:microsoft.com/office/officeart/2005/8/layout/cycle8"/>
    <dgm:cxn modelId="{01E0D1D6-2A06-4A6D-9072-6D59F307251C}" srcId="{DF5EDC71-13CF-4D25-A15D-53696AAD8D79}" destId="{0A0751F6-A8D0-49BF-A205-9252492FC122}" srcOrd="1" destOrd="0" parTransId="{42803290-D1AF-43DB-9F6C-351A170EDAFF}" sibTransId="{6E4CD648-DD29-4724-9F4C-DB094B395C67}"/>
    <dgm:cxn modelId="{ED0BA4E2-02EC-4F6A-8BF6-B969F3F81E5F}" srcId="{DF5EDC71-13CF-4D25-A15D-53696AAD8D79}" destId="{DB417BA9-4941-41D1-A121-CED5AFECB97A}" srcOrd="2" destOrd="0" parTransId="{7FB5443B-E2CD-4104-A803-198036AA8650}" sibTransId="{BFA67C4D-BB7D-425B-8E11-4C357CCCBD25}"/>
    <dgm:cxn modelId="{9B507C2A-6D1A-4271-9C8E-9E3C6D5F70B9}" type="presParOf" srcId="{3FB8FFB4-84DA-45F5-A3EC-CA9DA387F526}" destId="{AFD2C54F-2001-43DC-9924-37067874D309}" srcOrd="0" destOrd="0" presId="urn:microsoft.com/office/officeart/2005/8/layout/cycle8"/>
    <dgm:cxn modelId="{6F36A83D-EE94-4D7B-AF07-5C946CF910E4}" type="presParOf" srcId="{3FB8FFB4-84DA-45F5-A3EC-CA9DA387F526}" destId="{30118EA6-F587-4B52-8353-F16159CA9955}" srcOrd="1" destOrd="0" presId="urn:microsoft.com/office/officeart/2005/8/layout/cycle8"/>
    <dgm:cxn modelId="{8DEF6E6E-EEF8-419B-9F2C-6ED42662A2B8}" type="presParOf" srcId="{3FB8FFB4-84DA-45F5-A3EC-CA9DA387F526}" destId="{1781F8B2-010E-4921-8CF4-9FB80788E7A8}" srcOrd="2" destOrd="0" presId="urn:microsoft.com/office/officeart/2005/8/layout/cycle8"/>
    <dgm:cxn modelId="{D7F4C147-6BC5-4CFF-9E07-95DA34CE3C86}" type="presParOf" srcId="{3FB8FFB4-84DA-45F5-A3EC-CA9DA387F526}" destId="{A89EAE59-0C8B-46ED-B5E9-846C0661A9AE}" srcOrd="3" destOrd="0" presId="urn:microsoft.com/office/officeart/2005/8/layout/cycle8"/>
    <dgm:cxn modelId="{9D333DCB-C66D-44C0-A788-4871052FF13D}" type="presParOf" srcId="{3FB8FFB4-84DA-45F5-A3EC-CA9DA387F526}" destId="{768707B5-57B3-49A1-A0CF-A7F5935B08B5}" srcOrd="4" destOrd="0" presId="urn:microsoft.com/office/officeart/2005/8/layout/cycle8"/>
    <dgm:cxn modelId="{F5F6206A-1E0A-4E48-BB0F-F77DAC24A545}" type="presParOf" srcId="{3FB8FFB4-84DA-45F5-A3EC-CA9DA387F526}" destId="{1ADE293C-E416-4649-924F-29F9E63ED5B6}" srcOrd="5" destOrd="0" presId="urn:microsoft.com/office/officeart/2005/8/layout/cycle8"/>
    <dgm:cxn modelId="{2F338703-F35A-45FA-9CE5-201773B07F35}" type="presParOf" srcId="{3FB8FFB4-84DA-45F5-A3EC-CA9DA387F526}" destId="{F9A00355-0C46-4D0A-81A7-C055E93C4654}" srcOrd="6" destOrd="0" presId="urn:microsoft.com/office/officeart/2005/8/layout/cycle8"/>
    <dgm:cxn modelId="{A4F73038-21E9-4D6C-8CB2-1A043AC8E94F}" type="presParOf" srcId="{3FB8FFB4-84DA-45F5-A3EC-CA9DA387F526}" destId="{53FE951D-4756-47C7-915B-ABD9706B93CB}" srcOrd="7" destOrd="0" presId="urn:microsoft.com/office/officeart/2005/8/layout/cycle8"/>
    <dgm:cxn modelId="{084CD5B1-E204-49D5-883F-114D37A5E7BA}" type="presParOf" srcId="{3FB8FFB4-84DA-45F5-A3EC-CA9DA387F526}" destId="{6687E47C-606A-4732-A839-81281F87B50F}" srcOrd="8" destOrd="0" presId="urn:microsoft.com/office/officeart/2005/8/layout/cycle8"/>
    <dgm:cxn modelId="{8DC26511-7199-45E6-962E-536B8D4F2BC4}" type="presParOf" srcId="{3FB8FFB4-84DA-45F5-A3EC-CA9DA387F526}" destId="{7087ECE4-1715-4A26-9869-3FF49CE4FFCB}" srcOrd="9" destOrd="0" presId="urn:microsoft.com/office/officeart/2005/8/layout/cycle8"/>
    <dgm:cxn modelId="{98CAA510-D8D7-41B4-A08D-BD5623E8D4A7}" type="presParOf" srcId="{3FB8FFB4-84DA-45F5-A3EC-CA9DA387F526}" destId="{DDA61C39-C534-496A-BDC3-E5061CE57715}" srcOrd="10" destOrd="0" presId="urn:microsoft.com/office/officeart/2005/8/layout/cycle8"/>
    <dgm:cxn modelId="{419ED1D4-E039-4830-96F2-89A884D0DC55}" type="presParOf" srcId="{3FB8FFB4-84DA-45F5-A3EC-CA9DA387F526}" destId="{D50321F0-873D-4C21-B280-2CF5165E2AD1}" srcOrd="11" destOrd="0" presId="urn:microsoft.com/office/officeart/2005/8/layout/cycle8"/>
    <dgm:cxn modelId="{5C47EFD8-7294-4CFB-A3E8-0E51A2A406C2}" type="presParOf" srcId="{3FB8FFB4-84DA-45F5-A3EC-CA9DA387F526}" destId="{6EC8247A-BD80-475C-8346-2AAFCDC48803}" srcOrd="12" destOrd="0" presId="urn:microsoft.com/office/officeart/2005/8/layout/cycle8"/>
    <dgm:cxn modelId="{71711EC3-0029-4386-B99A-3655922F60B2}" type="presParOf" srcId="{3FB8FFB4-84DA-45F5-A3EC-CA9DA387F526}" destId="{06069087-4430-47A2-AC8F-A6ADF8AF8FF6}" srcOrd="13" destOrd="0" presId="urn:microsoft.com/office/officeart/2005/8/layout/cycle8"/>
    <dgm:cxn modelId="{6374A755-AF7D-4573-AA60-B20668DA2195}" type="presParOf" srcId="{3FB8FFB4-84DA-45F5-A3EC-CA9DA387F526}" destId="{84A586A4-92CD-4D0E-BE56-C2B0AB750BC1}" srcOrd="14" destOrd="0" presId="urn:microsoft.com/office/officeart/2005/8/layout/cycle8"/>
    <dgm:cxn modelId="{D8A73DFF-342B-4C2D-AFAC-EE33C9EBE787}" type="presParOf" srcId="{3FB8FFB4-84DA-45F5-A3EC-CA9DA387F526}" destId="{D009227B-8606-4E52-AF2B-9D6CFF3F75EE}" srcOrd="15" destOrd="0" presId="urn:microsoft.com/office/officeart/2005/8/layout/cycle8"/>
    <dgm:cxn modelId="{3606D27E-9001-4E0B-B8F6-D6D55E035DBD}" type="presParOf" srcId="{3FB8FFB4-84DA-45F5-A3EC-CA9DA387F526}" destId="{85A2A0F3-D028-42C6-8B12-939A590BE985}" srcOrd="16" destOrd="0" presId="urn:microsoft.com/office/officeart/2005/8/layout/cycle8"/>
    <dgm:cxn modelId="{BA453B34-FCD5-481A-B6F3-A9688460417F}" type="presParOf" srcId="{3FB8FFB4-84DA-45F5-A3EC-CA9DA387F526}" destId="{6D1A72F6-7B5A-4017-B1CF-A9E8F4AF08D0}" srcOrd="17" destOrd="0" presId="urn:microsoft.com/office/officeart/2005/8/layout/cycle8"/>
    <dgm:cxn modelId="{D4D03E72-B814-479F-B6C6-E6576BF89FA1}" type="presParOf" srcId="{3FB8FFB4-84DA-45F5-A3EC-CA9DA387F526}" destId="{CC1AEE8D-5335-4822-B1CD-6F96D4F4F67A}" srcOrd="18" destOrd="0" presId="urn:microsoft.com/office/officeart/2005/8/layout/cycle8"/>
    <dgm:cxn modelId="{14055D3E-0EDE-42DF-93A1-567F18684152}" type="presParOf" srcId="{3FB8FFB4-84DA-45F5-A3EC-CA9DA387F526}" destId="{89394203-15BB-462D-AB5E-CE1222BD0B3D}" srcOrd="19"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5CC2E59-4DA7-E74F-9953-307B4CE48149}"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0E6368D5-B059-024E-91DF-DD3FD8F3EF0D}">
      <dgm:prSet/>
      <dgm:spPr>
        <a:solidFill>
          <a:schemeClr val="accent2">
            <a:alpha val="90000"/>
          </a:schemeClr>
        </a:solidFill>
      </dgm:spPr>
      <dgm:t>
        <a:bodyPr/>
        <a:lstStyle/>
        <a:p>
          <a:pPr rtl="0"/>
          <a:r>
            <a:rPr lang="en-US" b="1" i="0" dirty="0" err="1">
              <a:solidFill>
                <a:schemeClr val="tx1"/>
              </a:solidFill>
            </a:rPr>
            <a:t>程序状态字寄存器Program</a:t>
          </a:r>
          <a:r>
            <a:rPr lang="en-US" b="1" i="0" dirty="0">
              <a:solidFill>
                <a:schemeClr val="tx1"/>
              </a:solidFill>
            </a:rPr>
            <a:t> status word (PSW)</a:t>
          </a:r>
        </a:p>
      </dgm:t>
    </dgm:pt>
    <dgm:pt modelId="{408E0F17-1ACC-1841-8F3E-800664CB2DEC}" type="parTrans" cxnId="{29E1CBE4-BBC8-8B4B-9BA3-AB74CCFA8F19}">
      <dgm:prSet/>
      <dgm:spPr/>
      <dgm:t>
        <a:bodyPr/>
        <a:lstStyle/>
        <a:p>
          <a:endParaRPr lang="en-US"/>
        </a:p>
      </dgm:t>
    </dgm:pt>
    <dgm:pt modelId="{B1CE820A-D885-E247-82AF-6545FEA2BA75}" type="sibTrans" cxnId="{29E1CBE4-BBC8-8B4B-9BA3-AB74CCFA8F19}">
      <dgm:prSet/>
      <dgm:spPr/>
      <dgm:t>
        <a:bodyPr/>
        <a:lstStyle/>
        <a:p>
          <a:endParaRPr lang="en-US"/>
        </a:p>
      </dgm:t>
    </dgm:pt>
    <dgm:pt modelId="{584FF4AF-EC06-B34A-B20D-98E41B443601}">
      <dgm:prSet/>
      <dgm:spPr>
        <a:solidFill>
          <a:schemeClr val="bg1"/>
        </a:solidFill>
        <a:ln>
          <a:solidFill>
            <a:schemeClr val="accent2"/>
          </a:solidFill>
        </a:ln>
      </dgm:spPr>
      <dgm:t>
        <a:bodyPr/>
        <a:lstStyle/>
        <a:p>
          <a:r>
            <a:rPr lang="en-US" dirty="0" err="1"/>
            <a:t>包括了条件码</a:t>
          </a:r>
          <a:r>
            <a:rPr lang="zh-CN" altLang="en-US" dirty="0">
              <a:latin typeface="+mn-ea"/>
              <a:ea typeface="+mn-ea"/>
            </a:rPr>
            <a:t>（如是否溢出、进位等）</a:t>
          </a:r>
          <a:r>
            <a:rPr lang="en-US" dirty="0" err="1"/>
            <a:t>和其他状态信息</a:t>
          </a:r>
          <a:r>
            <a:rPr lang="zh-CN" altLang="en-US" dirty="0"/>
            <a:t>（如</a:t>
          </a:r>
          <a:r>
            <a:rPr lang="zh-CN" altLang="en-US" dirty="0">
              <a:latin typeface="+mn-ea"/>
              <a:ea typeface="+mn-ea"/>
            </a:rPr>
            <a:t>中断屏蔽标志、对齐检查等）</a:t>
          </a:r>
          <a:endParaRPr lang="en-US" dirty="0"/>
        </a:p>
      </dgm:t>
    </dgm:pt>
    <dgm:pt modelId="{40A8DCF4-4288-2C4A-8B6E-ACDF403FD1DC}" type="parTrans" cxnId="{4A323747-23F1-864D-BA7E-5145ED0F6E33}">
      <dgm:prSet/>
      <dgm:spPr/>
      <dgm:t>
        <a:bodyPr/>
        <a:lstStyle/>
        <a:p>
          <a:endParaRPr lang="en-US"/>
        </a:p>
      </dgm:t>
    </dgm:pt>
    <dgm:pt modelId="{0BC49143-D86F-0346-8FEF-2E8054AC5E1C}" type="sibTrans" cxnId="{4A323747-23F1-864D-BA7E-5145ED0F6E33}">
      <dgm:prSet/>
      <dgm:spPr/>
      <dgm:t>
        <a:bodyPr/>
        <a:lstStyle/>
        <a:p>
          <a:endParaRPr lang="en-US"/>
        </a:p>
      </dgm:t>
    </dgm:pt>
    <dgm:pt modelId="{8EE38AA4-188A-5745-8218-FC1C3E49E1C9}">
      <dgm:prSet/>
      <dgm:spPr>
        <a:solidFill>
          <a:schemeClr val="bg1"/>
        </a:solidFill>
        <a:ln>
          <a:solidFill>
            <a:schemeClr val="accent2"/>
          </a:solidFill>
        </a:ln>
      </dgm:spPr>
      <dgm:t>
        <a:bodyPr/>
        <a:lstStyle/>
        <a:p>
          <a:r>
            <a:rPr lang="en-US" dirty="0" err="1"/>
            <a:t>PSW的例子</a:t>
          </a:r>
          <a:r>
            <a:rPr lang="zh-CN" altLang="en-US" dirty="0"/>
            <a:t>：</a:t>
          </a:r>
          <a:r>
            <a:rPr lang="en-US" altLang="zh-CN" dirty="0"/>
            <a:t>Intel</a:t>
          </a:r>
          <a:r>
            <a:rPr lang="zh-CN" altLang="en-US" dirty="0"/>
            <a:t> </a:t>
          </a:r>
          <a:r>
            <a:rPr lang="en-US" dirty="0"/>
            <a:t>x86</a:t>
          </a:r>
          <a:r>
            <a:rPr lang="zh-CN" altLang="en-US" dirty="0"/>
            <a:t> 处理器中的</a:t>
          </a:r>
          <a:r>
            <a:rPr lang="en-US" dirty="0"/>
            <a:t>EFLAGS</a:t>
          </a:r>
        </a:p>
      </dgm:t>
    </dgm:pt>
    <dgm:pt modelId="{6787A359-E722-AE41-A329-F6AFA8CA13D8}" type="parTrans" cxnId="{FEE14523-BB8F-F343-A36F-4A8438D035CD}">
      <dgm:prSet/>
      <dgm:spPr/>
      <dgm:t>
        <a:bodyPr/>
        <a:lstStyle/>
        <a:p>
          <a:endParaRPr lang="en-US"/>
        </a:p>
      </dgm:t>
    </dgm:pt>
    <dgm:pt modelId="{2A6D4AC1-87FE-7B49-975E-4FDAB85F7C74}" type="sibTrans" cxnId="{FEE14523-BB8F-F343-A36F-4A8438D035CD}">
      <dgm:prSet/>
      <dgm:spPr/>
      <dgm:t>
        <a:bodyPr/>
        <a:lstStyle/>
        <a:p>
          <a:endParaRPr lang="en-US"/>
        </a:p>
      </dgm:t>
    </dgm:pt>
    <dgm:pt modelId="{47DAB3F8-149F-4545-B6B6-19BA8D4D2964}" type="pres">
      <dgm:prSet presAssocID="{25CC2E59-4DA7-E74F-9953-307B4CE48149}" presName="Name0" presStyleCnt="0">
        <dgm:presLayoutVars>
          <dgm:dir/>
          <dgm:animLvl val="lvl"/>
          <dgm:resizeHandles val="exact"/>
        </dgm:presLayoutVars>
      </dgm:prSet>
      <dgm:spPr/>
    </dgm:pt>
    <dgm:pt modelId="{533560A8-2585-0E46-809B-2EE6CB369D28}" type="pres">
      <dgm:prSet presAssocID="{0E6368D5-B059-024E-91DF-DD3FD8F3EF0D}" presName="linNode" presStyleCnt="0"/>
      <dgm:spPr/>
    </dgm:pt>
    <dgm:pt modelId="{69F1C722-FAD8-804A-8667-3D295CAE9EBB}" type="pres">
      <dgm:prSet presAssocID="{0E6368D5-B059-024E-91DF-DD3FD8F3EF0D}" presName="parentText" presStyleLbl="node1" presStyleIdx="0" presStyleCnt="1">
        <dgm:presLayoutVars>
          <dgm:chMax val="1"/>
          <dgm:bulletEnabled val="1"/>
        </dgm:presLayoutVars>
      </dgm:prSet>
      <dgm:spPr/>
    </dgm:pt>
    <dgm:pt modelId="{DE70A5E9-3A8A-7747-AFD3-153EC024C451}" type="pres">
      <dgm:prSet presAssocID="{0E6368D5-B059-024E-91DF-DD3FD8F3EF0D}" presName="descendantText" presStyleLbl="alignAccFollowNode1" presStyleIdx="0" presStyleCnt="1">
        <dgm:presLayoutVars>
          <dgm:bulletEnabled val="1"/>
        </dgm:presLayoutVars>
      </dgm:prSet>
      <dgm:spPr/>
    </dgm:pt>
  </dgm:ptLst>
  <dgm:cxnLst>
    <dgm:cxn modelId="{FEE14523-BB8F-F343-A36F-4A8438D035CD}" srcId="{0E6368D5-B059-024E-91DF-DD3FD8F3EF0D}" destId="{8EE38AA4-188A-5745-8218-FC1C3E49E1C9}" srcOrd="1" destOrd="0" parTransId="{6787A359-E722-AE41-A329-F6AFA8CA13D8}" sibTransId="{2A6D4AC1-87FE-7B49-975E-4FDAB85F7C74}"/>
    <dgm:cxn modelId="{AAB41742-FB9C-744C-82CB-10C060266578}" type="presOf" srcId="{584FF4AF-EC06-B34A-B20D-98E41B443601}" destId="{DE70A5E9-3A8A-7747-AFD3-153EC024C451}" srcOrd="0" destOrd="0" presId="urn:microsoft.com/office/officeart/2005/8/layout/vList5"/>
    <dgm:cxn modelId="{4A323747-23F1-864D-BA7E-5145ED0F6E33}" srcId="{0E6368D5-B059-024E-91DF-DD3FD8F3EF0D}" destId="{584FF4AF-EC06-B34A-B20D-98E41B443601}" srcOrd="0" destOrd="0" parTransId="{40A8DCF4-4288-2C4A-8B6E-ACDF403FD1DC}" sibTransId="{0BC49143-D86F-0346-8FEF-2E8054AC5E1C}"/>
    <dgm:cxn modelId="{04F34B51-024A-7345-B5B6-E4B2FD9A1915}" type="presOf" srcId="{8EE38AA4-188A-5745-8218-FC1C3E49E1C9}" destId="{DE70A5E9-3A8A-7747-AFD3-153EC024C451}" srcOrd="0" destOrd="1" presId="urn:microsoft.com/office/officeart/2005/8/layout/vList5"/>
    <dgm:cxn modelId="{29E1CBE4-BBC8-8B4B-9BA3-AB74CCFA8F19}" srcId="{25CC2E59-4DA7-E74F-9953-307B4CE48149}" destId="{0E6368D5-B059-024E-91DF-DD3FD8F3EF0D}" srcOrd="0" destOrd="0" parTransId="{408E0F17-1ACC-1841-8F3E-800664CB2DEC}" sibTransId="{B1CE820A-D885-E247-82AF-6545FEA2BA75}"/>
    <dgm:cxn modelId="{C9D011EE-738F-204C-97B0-5612C0983F68}" type="presOf" srcId="{0E6368D5-B059-024E-91DF-DD3FD8F3EF0D}" destId="{69F1C722-FAD8-804A-8667-3D295CAE9EBB}" srcOrd="0" destOrd="0" presId="urn:microsoft.com/office/officeart/2005/8/layout/vList5"/>
    <dgm:cxn modelId="{29AB4CF9-49A6-0C46-A7EC-FEF4D0BA28A2}" type="presOf" srcId="{25CC2E59-4DA7-E74F-9953-307B4CE48149}" destId="{47DAB3F8-149F-4545-B6B6-19BA8D4D2964}" srcOrd="0" destOrd="0" presId="urn:microsoft.com/office/officeart/2005/8/layout/vList5"/>
    <dgm:cxn modelId="{2E31F9A0-494F-CB42-A572-24781A3C417C}" type="presParOf" srcId="{47DAB3F8-149F-4545-B6B6-19BA8D4D2964}" destId="{533560A8-2585-0E46-809B-2EE6CB369D28}" srcOrd="0" destOrd="0" presId="urn:microsoft.com/office/officeart/2005/8/layout/vList5"/>
    <dgm:cxn modelId="{B5EF0C3B-4196-9345-9B98-F06F52122789}" type="presParOf" srcId="{533560A8-2585-0E46-809B-2EE6CB369D28}" destId="{69F1C722-FAD8-804A-8667-3D295CAE9EBB}" srcOrd="0" destOrd="0" presId="urn:microsoft.com/office/officeart/2005/8/layout/vList5"/>
    <dgm:cxn modelId="{FE7F1D22-68C0-E747-9B59-5F792115E707}" type="presParOf" srcId="{533560A8-2585-0E46-809B-2EE6CB369D28}" destId="{DE70A5E9-3A8A-7747-AFD3-153EC024C45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A72B3D4-CB3C-1845-8D1C-5411446726EB}"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02FD26FC-8EFC-2345-85D2-7F02A2BB8E9E}">
      <dgm:prSet phldrT="[Text]" custT="1"/>
      <dgm:spPr/>
      <dgm:t>
        <a:bodyPr/>
        <a:lstStyle/>
        <a:p>
          <a:r>
            <a:rPr kumimoji="1" lang="zh-CN" altLang="en-US" sz="2400" dirty="0"/>
            <a:t>由处理器寄存器的内容组成</a:t>
          </a:r>
          <a:endParaRPr lang="en-US" sz="2400" dirty="0"/>
        </a:p>
      </dgm:t>
    </dgm:pt>
    <dgm:pt modelId="{7F3795F6-2CE2-FC44-9C0A-320DDEDED4B2}" type="parTrans" cxnId="{459CAD6B-959A-6C46-A9EE-50FC78A327E2}">
      <dgm:prSet/>
      <dgm:spPr/>
      <dgm:t>
        <a:bodyPr/>
        <a:lstStyle/>
        <a:p>
          <a:endParaRPr lang="en-US"/>
        </a:p>
      </dgm:t>
    </dgm:pt>
    <dgm:pt modelId="{C081CC81-830F-2541-8FD8-11FA7AC7D488}" type="sibTrans" cxnId="{459CAD6B-959A-6C46-A9EE-50FC78A327E2}">
      <dgm:prSet/>
      <dgm:spPr/>
      <dgm:t>
        <a:bodyPr/>
        <a:lstStyle/>
        <a:p>
          <a:endParaRPr lang="en-US"/>
        </a:p>
      </dgm:t>
    </dgm:pt>
    <dgm:pt modelId="{38BECD78-1D96-A749-A941-F937761EF154}">
      <dgm:prSet/>
      <dgm:spPr>
        <a:solidFill>
          <a:schemeClr val="bg1"/>
        </a:solidFill>
        <a:ln>
          <a:solidFill>
            <a:schemeClr val="accent1"/>
          </a:solidFill>
        </a:ln>
      </dgm:spPr>
      <dgm:t>
        <a:bodyPr/>
        <a:lstStyle/>
        <a:p>
          <a:r>
            <a:rPr lang="en-US" dirty="0" err="1"/>
            <a:t>用户可见寄存器</a:t>
          </a:r>
          <a:endParaRPr lang="en-US" dirty="0"/>
        </a:p>
      </dgm:t>
    </dgm:pt>
    <dgm:pt modelId="{1039D069-70AC-D540-A155-987BFE1E5273}" type="parTrans" cxnId="{ED023474-F77D-2B4B-BE06-382DA812B303}">
      <dgm:prSet/>
      <dgm:spPr/>
      <dgm:t>
        <a:bodyPr/>
        <a:lstStyle/>
        <a:p>
          <a:endParaRPr lang="en-US"/>
        </a:p>
      </dgm:t>
    </dgm:pt>
    <dgm:pt modelId="{CF67D3C7-5D35-9445-A8A2-C5199D26823E}" type="sibTrans" cxnId="{ED023474-F77D-2B4B-BE06-382DA812B303}">
      <dgm:prSet/>
      <dgm:spPr/>
      <dgm:t>
        <a:bodyPr/>
        <a:lstStyle/>
        <a:p>
          <a:endParaRPr lang="en-US"/>
        </a:p>
      </dgm:t>
    </dgm:pt>
    <dgm:pt modelId="{DC03DB23-0EEC-8C45-A752-F6B2433060FB}">
      <dgm:prSet/>
      <dgm:spPr>
        <a:solidFill>
          <a:schemeClr val="bg1"/>
        </a:solidFill>
        <a:ln>
          <a:solidFill>
            <a:schemeClr val="accent1"/>
          </a:solidFill>
        </a:ln>
      </dgm:spPr>
      <dgm:t>
        <a:bodyPr/>
        <a:lstStyle/>
        <a:p>
          <a:r>
            <a:rPr lang="en-US" dirty="0" err="1"/>
            <a:t>控制和状态寄存器</a:t>
          </a:r>
          <a:endParaRPr lang="en-US" dirty="0"/>
        </a:p>
      </dgm:t>
    </dgm:pt>
    <dgm:pt modelId="{829A22DC-99D2-C14F-BDBB-4171D695F1EC}" type="parTrans" cxnId="{5DA54D59-A7CF-1E4C-BD36-ED0328218B43}">
      <dgm:prSet/>
      <dgm:spPr/>
      <dgm:t>
        <a:bodyPr/>
        <a:lstStyle/>
        <a:p>
          <a:endParaRPr lang="en-US"/>
        </a:p>
      </dgm:t>
    </dgm:pt>
    <dgm:pt modelId="{93F7DA8A-5C2F-AC41-9E21-46A586BFCC5A}" type="sibTrans" cxnId="{5DA54D59-A7CF-1E4C-BD36-ED0328218B43}">
      <dgm:prSet/>
      <dgm:spPr/>
      <dgm:t>
        <a:bodyPr/>
        <a:lstStyle/>
        <a:p>
          <a:endParaRPr lang="en-US"/>
        </a:p>
      </dgm:t>
    </dgm:pt>
    <dgm:pt modelId="{382D78C5-12F5-644B-A720-63784ACA95FB}">
      <dgm:prSet/>
      <dgm:spPr>
        <a:solidFill>
          <a:schemeClr val="bg1"/>
        </a:solidFill>
        <a:ln>
          <a:solidFill>
            <a:schemeClr val="accent1"/>
          </a:solidFill>
        </a:ln>
      </dgm:spPr>
      <dgm:t>
        <a:bodyPr/>
        <a:lstStyle/>
        <a:p>
          <a:r>
            <a:rPr lang="en-US" dirty="0" err="1"/>
            <a:t>栈指针</a:t>
          </a:r>
          <a:endParaRPr lang="en-US" dirty="0"/>
        </a:p>
      </dgm:t>
    </dgm:pt>
    <dgm:pt modelId="{F2D1E5B8-FCB4-9049-9801-4B2B550AD512}" type="parTrans" cxnId="{0A471150-816B-ED48-87A4-A82785E2E263}">
      <dgm:prSet/>
      <dgm:spPr/>
      <dgm:t>
        <a:bodyPr/>
        <a:lstStyle/>
        <a:p>
          <a:endParaRPr lang="zh-CN" altLang="en-US"/>
        </a:p>
      </dgm:t>
    </dgm:pt>
    <dgm:pt modelId="{C6DA7831-707B-9D45-B4CD-CE9864B31E13}" type="sibTrans" cxnId="{0A471150-816B-ED48-87A4-A82785E2E263}">
      <dgm:prSet/>
      <dgm:spPr/>
      <dgm:t>
        <a:bodyPr/>
        <a:lstStyle/>
        <a:p>
          <a:endParaRPr lang="zh-CN" altLang="en-US"/>
        </a:p>
      </dgm:t>
    </dgm:pt>
    <dgm:pt modelId="{A1CC2E96-AD6F-8F4D-B597-E36F40D3C708}" type="pres">
      <dgm:prSet presAssocID="{3A72B3D4-CB3C-1845-8D1C-5411446726EB}" presName="Name0" presStyleCnt="0">
        <dgm:presLayoutVars>
          <dgm:dir/>
          <dgm:animLvl val="lvl"/>
          <dgm:resizeHandles val="exact"/>
        </dgm:presLayoutVars>
      </dgm:prSet>
      <dgm:spPr/>
    </dgm:pt>
    <dgm:pt modelId="{8FF5BF5A-7344-FB47-8772-DDF13642B342}" type="pres">
      <dgm:prSet presAssocID="{02FD26FC-8EFC-2345-85D2-7F02A2BB8E9E}" presName="linNode" presStyleCnt="0"/>
      <dgm:spPr/>
    </dgm:pt>
    <dgm:pt modelId="{B5B16719-90E3-EA42-8665-4817FE208C9E}" type="pres">
      <dgm:prSet presAssocID="{02FD26FC-8EFC-2345-85D2-7F02A2BB8E9E}" presName="parentText" presStyleLbl="node1" presStyleIdx="0" presStyleCnt="1">
        <dgm:presLayoutVars>
          <dgm:chMax val="1"/>
          <dgm:bulletEnabled val="1"/>
        </dgm:presLayoutVars>
      </dgm:prSet>
      <dgm:spPr/>
    </dgm:pt>
    <dgm:pt modelId="{8446DE25-FB72-FE49-B24C-17CD28F7E514}" type="pres">
      <dgm:prSet presAssocID="{02FD26FC-8EFC-2345-85D2-7F02A2BB8E9E}" presName="descendantText" presStyleLbl="alignAccFollowNode1" presStyleIdx="0" presStyleCnt="1">
        <dgm:presLayoutVars>
          <dgm:bulletEnabled val="1"/>
        </dgm:presLayoutVars>
      </dgm:prSet>
      <dgm:spPr/>
    </dgm:pt>
  </dgm:ptLst>
  <dgm:cxnLst>
    <dgm:cxn modelId="{5DB11A02-8700-4147-AE53-ECB8C763774C}" type="presOf" srcId="{38BECD78-1D96-A749-A941-F937761EF154}" destId="{8446DE25-FB72-FE49-B24C-17CD28F7E514}" srcOrd="0" destOrd="0" presId="urn:microsoft.com/office/officeart/2005/8/layout/vList5"/>
    <dgm:cxn modelId="{C0406C3C-EC13-8A44-AF8F-630B9D4D3523}" type="presOf" srcId="{02FD26FC-8EFC-2345-85D2-7F02A2BB8E9E}" destId="{B5B16719-90E3-EA42-8665-4817FE208C9E}" srcOrd="0" destOrd="0" presId="urn:microsoft.com/office/officeart/2005/8/layout/vList5"/>
    <dgm:cxn modelId="{0A471150-816B-ED48-87A4-A82785E2E263}" srcId="{02FD26FC-8EFC-2345-85D2-7F02A2BB8E9E}" destId="{382D78C5-12F5-644B-A720-63784ACA95FB}" srcOrd="2" destOrd="0" parTransId="{F2D1E5B8-FCB4-9049-9801-4B2B550AD512}" sibTransId="{C6DA7831-707B-9D45-B4CD-CE9864B31E13}"/>
    <dgm:cxn modelId="{5DA54D59-A7CF-1E4C-BD36-ED0328218B43}" srcId="{02FD26FC-8EFC-2345-85D2-7F02A2BB8E9E}" destId="{DC03DB23-0EEC-8C45-A752-F6B2433060FB}" srcOrd="1" destOrd="0" parTransId="{829A22DC-99D2-C14F-BDBB-4171D695F1EC}" sibTransId="{93F7DA8A-5C2F-AC41-9E21-46A586BFCC5A}"/>
    <dgm:cxn modelId="{459CAD6B-959A-6C46-A9EE-50FC78A327E2}" srcId="{3A72B3D4-CB3C-1845-8D1C-5411446726EB}" destId="{02FD26FC-8EFC-2345-85D2-7F02A2BB8E9E}" srcOrd="0" destOrd="0" parTransId="{7F3795F6-2CE2-FC44-9C0A-320DDEDED4B2}" sibTransId="{C081CC81-830F-2541-8FD8-11FA7AC7D488}"/>
    <dgm:cxn modelId="{ED023474-F77D-2B4B-BE06-382DA812B303}" srcId="{02FD26FC-8EFC-2345-85D2-7F02A2BB8E9E}" destId="{38BECD78-1D96-A749-A941-F937761EF154}" srcOrd="0" destOrd="0" parTransId="{1039D069-70AC-D540-A155-987BFE1E5273}" sibTransId="{CF67D3C7-5D35-9445-A8A2-C5199D26823E}"/>
    <dgm:cxn modelId="{3DC2A08B-729D-AA4B-B2E9-3F87CE22F2BC}" type="presOf" srcId="{3A72B3D4-CB3C-1845-8D1C-5411446726EB}" destId="{A1CC2E96-AD6F-8F4D-B597-E36F40D3C708}" srcOrd="0" destOrd="0" presId="urn:microsoft.com/office/officeart/2005/8/layout/vList5"/>
    <dgm:cxn modelId="{F058D9E8-DFB0-0744-9102-449F0373DECF}" type="presOf" srcId="{382D78C5-12F5-644B-A720-63784ACA95FB}" destId="{8446DE25-FB72-FE49-B24C-17CD28F7E514}" srcOrd="0" destOrd="2" presId="urn:microsoft.com/office/officeart/2005/8/layout/vList5"/>
    <dgm:cxn modelId="{0B2969F5-D02D-4A43-91A6-D8FC17120A31}" type="presOf" srcId="{DC03DB23-0EEC-8C45-A752-F6B2433060FB}" destId="{8446DE25-FB72-FE49-B24C-17CD28F7E514}" srcOrd="0" destOrd="1" presId="urn:microsoft.com/office/officeart/2005/8/layout/vList5"/>
    <dgm:cxn modelId="{B700B78B-843B-0A47-B568-4389D60A6FBF}" type="presParOf" srcId="{A1CC2E96-AD6F-8F4D-B597-E36F40D3C708}" destId="{8FF5BF5A-7344-FB47-8772-DDF13642B342}" srcOrd="0" destOrd="0" presId="urn:microsoft.com/office/officeart/2005/8/layout/vList5"/>
    <dgm:cxn modelId="{DFE6320F-344C-BD41-BAF3-E126943C9074}" type="presParOf" srcId="{8FF5BF5A-7344-FB47-8772-DDF13642B342}" destId="{B5B16719-90E3-EA42-8665-4817FE208C9E}" srcOrd="0" destOrd="0" presId="urn:microsoft.com/office/officeart/2005/8/layout/vList5"/>
    <dgm:cxn modelId="{6EBE4095-1891-0F46-94A4-6E995A231B72}" type="presParOf" srcId="{8FF5BF5A-7344-FB47-8772-DDF13642B342}" destId="{8446DE25-FB72-FE49-B24C-17CD28F7E514}"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B5311E6-CDD7-2543-8CC3-293FFCF03437}"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8391F018-FF0E-CB4C-88F4-88ED9142CAD7}">
      <dgm:prSet phldrT="[Text]"/>
      <dgm:spPr/>
      <dgm:t>
        <a:bodyPr/>
        <a:lstStyle/>
        <a:p>
          <a:r>
            <a:rPr lang="zh-CN" altLang="en-US" dirty="0">
              <a:latin typeface="+mn-ea"/>
              <a:ea typeface="+mn-ea"/>
            </a:rPr>
            <a:t>给新进程分配一个唯一的进程标识符 </a:t>
          </a:r>
          <a:endParaRPr lang="en-US" dirty="0"/>
        </a:p>
      </dgm:t>
    </dgm:pt>
    <dgm:pt modelId="{1ECFC509-95F7-7745-851E-93B1C4579473}" type="parTrans" cxnId="{2558DFB9-F6B6-7042-B411-B76CA879DB08}">
      <dgm:prSet/>
      <dgm:spPr/>
      <dgm:t>
        <a:bodyPr/>
        <a:lstStyle/>
        <a:p>
          <a:endParaRPr lang="en-US"/>
        </a:p>
      </dgm:t>
    </dgm:pt>
    <dgm:pt modelId="{9AB9A415-9AF0-DE45-A19E-A3D608A27A8C}" type="sibTrans" cxnId="{2558DFB9-F6B6-7042-B411-B76CA879DB08}">
      <dgm:prSet/>
      <dgm:spPr>
        <a:solidFill>
          <a:schemeClr val="accent2"/>
        </a:solidFill>
        <a:ln>
          <a:solidFill>
            <a:schemeClr val="tx1"/>
          </a:solidFill>
        </a:ln>
      </dgm:spPr>
      <dgm:t>
        <a:bodyPr/>
        <a:lstStyle/>
        <a:p>
          <a:endParaRPr lang="en-US"/>
        </a:p>
      </dgm:t>
    </dgm:pt>
    <dgm:pt modelId="{6E44C28E-1BEC-E343-9C9F-C344338D5C42}">
      <dgm:prSet/>
      <dgm:spPr/>
      <dgm:t>
        <a:bodyPr/>
        <a:lstStyle/>
        <a:p>
          <a:r>
            <a:rPr lang="zh-CN" altLang="en-US" dirty="0">
              <a:latin typeface="+mn-ea"/>
              <a:ea typeface="+mn-ea"/>
            </a:rPr>
            <a:t>为进程分配空间</a:t>
          </a:r>
          <a:endParaRPr lang="en-US" dirty="0"/>
        </a:p>
      </dgm:t>
    </dgm:pt>
    <dgm:pt modelId="{CC6EF307-D0A1-994A-9C4C-CAA050961182}" type="parTrans" cxnId="{B422356A-E09E-E04F-B88A-010F4955454C}">
      <dgm:prSet/>
      <dgm:spPr/>
      <dgm:t>
        <a:bodyPr/>
        <a:lstStyle/>
        <a:p>
          <a:endParaRPr lang="en-US"/>
        </a:p>
      </dgm:t>
    </dgm:pt>
    <dgm:pt modelId="{8D0CD505-0D70-9640-9AC5-D3C99B8D172A}" type="sibTrans" cxnId="{B422356A-E09E-E04F-B88A-010F4955454C}">
      <dgm:prSet/>
      <dgm:spPr>
        <a:solidFill>
          <a:schemeClr val="accent2"/>
        </a:solidFill>
        <a:ln>
          <a:solidFill>
            <a:schemeClr val="tx1"/>
          </a:solidFill>
        </a:ln>
      </dgm:spPr>
      <dgm:t>
        <a:bodyPr/>
        <a:lstStyle/>
        <a:p>
          <a:endParaRPr lang="en-US"/>
        </a:p>
      </dgm:t>
    </dgm:pt>
    <dgm:pt modelId="{04169B80-E7BC-5D4B-A2E7-F320A0E04342}">
      <dgm:prSet/>
      <dgm:spPr/>
      <dgm:t>
        <a:bodyPr/>
        <a:lstStyle/>
        <a:p>
          <a:r>
            <a:rPr lang="zh-CN" altLang="en-US" b="1" u="sng" dirty="0">
              <a:latin typeface="+mn-ea"/>
              <a:ea typeface="+mn-ea"/>
            </a:rPr>
            <a:t>初始化进程控制块</a:t>
          </a:r>
          <a:endParaRPr lang="en-US" b="1" u="sng" dirty="0"/>
        </a:p>
      </dgm:t>
    </dgm:pt>
    <dgm:pt modelId="{B6904F3A-4710-F243-969B-02EA176D7338}" type="parTrans" cxnId="{156C2F54-D7F3-2346-B05D-A0B7B3DC83DD}">
      <dgm:prSet/>
      <dgm:spPr/>
      <dgm:t>
        <a:bodyPr/>
        <a:lstStyle/>
        <a:p>
          <a:endParaRPr lang="en-US"/>
        </a:p>
      </dgm:t>
    </dgm:pt>
    <dgm:pt modelId="{841C71FB-6F6A-5746-AF62-1B717A71962C}" type="sibTrans" cxnId="{156C2F54-D7F3-2346-B05D-A0B7B3DC83DD}">
      <dgm:prSet/>
      <dgm:spPr>
        <a:solidFill>
          <a:schemeClr val="accent2"/>
        </a:solidFill>
        <a:ln>
          <a:solidFill>
            <a:schemeClr val="tx1"/>
          </a:solidFill>
        </a:ln>
      </dgm:spPr>
      <dgm:t>
        <a:bodyPr/>
        <a:lstStyle/>
        <a:p>
          <a:endParaRPr lang="en-US"/>
        </a:p>
      </dgm:t>
    </dgm:pt>
    <dgm:pt modelId="{A9F38DA8-36BA-6B4A-9528-485ABFBA88A9}">
      <dgm:prSet/>
      <dgm:spPr/>
      <dgm:t>
        <a:bodyPr/>
        <a:lstStyle/>
        <a:p>
          <a:r>
            <a:rPr lang="zh-CN" altLang="en-US" dirty="0">
              <a:latin typeface="+mn-ea"/>
              <a:ea typeface="+mn-ea"/>
            </a:rPr>
            <a:t>建立链接，将之插入就绪或就绪</a:t>
          </a:r>
          <a:r>
            <a:rPr lang="en-US" altLang="zh-CN" dirty="0">
              <a:latin typeface="+mn-ea"/>
              <a:ea typeface="+mn-ea"/>
            </a:rPr>
            <a:t>/</a:t>
          </a:r>
          <a:r>
            <a:rPr lang="zh-CN" altLang="en-US" dirty="0">
              <a:latin typeface="+mn-ea"/>
              <a:ea typeface="+mn-ea"/>
            </a:rPr>
            <a:t>挂起链表。</a:t>
          </a:r>
          <a:endParaRPr lang="en-US" dirty="0"/>
        </a:p>
      </dgm:t>
    </dgm:pt>
    <dgm:pt modelId="{081429CD-FFEB-CC42-AA08-4602D4BB165D}" type="parTrans" cxnId="{6632F6FA-0592-F34D-AE69-D91AA2D931CD}">
      <dgm:prSet/>
      <dgm:spPr/>
      <dgm:t>
        <a:bodyPr/>
        <a:lstStyle/>
        <a:p>
          <a:endParaRPr lang="en-US"/>
        </a:p>
      </dgm:t>
    </dgm:pt>
    <dgm:pt modelId="{3E04904E-3154-A04B-9E8B-D17416EB5CF3}" type="sibTrans" cxnId="{6632F6FA-0592-F34D-AE69-D91AA2D931CD}">
      <dgm:prSet/>
      <dgm:spPr>
        <a:solidFill>
          <a:schemeClr val="accent2"/>
        </a:solidFill>
        <a:ln>
          <a:solidFill>
            <a:schemeClr val="tx1"/>
          </a:solidFill>
        </a:ln>
      </dgm:spPr>
      <dgm:t>
        <a:bodyPr/>
        <a:lstStyle/>
        <a:p>
          <a:endParaRPr lang="en-US"/>
        </a:p>
      </dgm:t>
    </dgm:pt>
    <dgm:pt modelId="{FCF63CD2-91B4-904C-8BB8-EE3ABDE1A294}">
      <dgm:prSet/>
      <dgm:spPr/>
      <dgm:t>
        <a:bodyPr/>
        <a:lstStyle/>
        <a:p>
          <a:r>
            <a:rPr lang="zh-CN" altLang="en-US" dirty="0">
              <a:latin typeface="+mn-ea"/>
              <a:ea typeface="+mn-ea"/>
            </a:rPr>
            <a:t>建立或扩充其它数据结构</a:t>
          </a:r>
          <a:endParaRPr lang="en-US" dirty="0"/>
        </a:p>
      </dgm:t>
    </dgm:pt>
    <dgm:pt modelId="{3EC06BA4-90C4-914A-9D96-B473447DE344}" type="parTrans" cxnId="{A2EF8852-1AEE-CE45-BD7F-69FA8E403B98}">
      <dgm:prSet/>
      <dgm:spPr/>
      <dgm:t>
        <a:bodyPr/>
        <a:lstStyle/>
        <a:p>
          <a:endParaRPr lang="en-US"/>
        </a:p>
      </dgm:t>
    </dgm:pt>
    <dgm:pt modelId="{27B59B21-52CA-6B40-AF4A-44789D041A1F}" type="sibTrans" cxnId="{A2EF8852-1AEE-CE45-BD7F-69FA8E403B98}">
      <dgm:prSet/>
      <dgm:spPr/>
      <dgm:t>
        <a:bodyPr/>
        <a:lstStyle/>
        <a:p>
          <a:endParaRPr lang="en-US"/>
        </a:p>
      </dgm:t>
    </dgm:pt>
    <dgm:pt modelId="{B030A845-3B6F-EB47-A903-3C872099F50D}" type="pres">
      <dgm:prSet presAssocID="{3B5311E6-CDD7-2543-8CC3-293FFCF03437}" presName="outerComposite" presStyleCnt="0">
        <dgm:presLayoutVars>
          <dgm:chMax val="5"/>
          <dgm:dir/>
          <dgm:resizeHandles val="exact"/>
        </dgm:presLayoutVars>
      </dgm:prSet>
      <dgm:spPr/>
    </dgm:pt>
    <dgm:pt modelId="{CDAA31E5-020B-A641-A211-A9CB97EDA779}" type="pres">
      <dgm:prSet presAssocID="{3B5311E6-CDD7-2543-8CC3-293FFCF03437}" presName="dummyMaxCanvas" presStyleCnt="0">
        <dgm:presLayoutVars/>
      </dgm:prSet>
      <dgm:spPr/>
    </dgm:pt>
    <dgm:pt modelId="{787F2B9F-EC41-2140-8EC1-5E16AF2C7855}" type="pres">
      <dgm:prSet presAssocID="{3B5311E6-CDD7-2543-8CC3-293FFCF03437}" presName="FiveNodes_1" presStyleLbl="node1" presStyleIdx="0" presStyleCnt="5">
        <dgm:presLayoutVars>
          <dgm:bulletEnabled val="1"/>
        </dgm:presLayoutVars>
      </dgm:prSet>
      <dgm:spPr/>
    </dgm:pt>
    <dgm:pt modelId="{5B5D711A-1B3F-D448-9482-44A847364F32}" type="pres">
      <dgm:prSet presAssocID="{3B5311E6-CDD7-2543-8CC3-293FFCF03437}" presName="FiveNodes_2" presStyleLbl="node1" presStyleIdx="1" presStyleCnt="5">
        <dgm:presLayoutVars>
          <dgm:bulletEnabled val="1"/>
        </dgm:presLayoutVars>
      </dgm:prSet>
      <dgm:spPr/>
    </dgm:pt>
    <dgm:pt modelId="{E6CD32AC-3E96-AB44-A760-F359511BBE11}" type="pres">
      <dgm:prSet presAssocID="{3B5311E6-CDD7-2543-8CC3-293FFCF03437}" presName="FiveNodes_3" presStyleLbl="node1" presStyleIdx="2" presStyleCnt="5">
        <dgm:presLayoutVars>
          <dgm:bulletEnabled val="1"/>
        </dgm:presLayoutVars>
      </dgm:prSet>
      <dgm:spPr/>
    </dgm:pt>
    <dgm:pt modelId="{AC35228F-21E7-5E47-83A7-D0492D254D58}" type="pres">
      <dgm:prSet presAssocID="{3B5311E6-CDD7-2543-8CC3-293FFCF03437}" presName="FiveNodes_4" presStyleLbl="node1" presStyleIdx="3" presStyleCnt="5">
        <dgm:presLayoutVars>
          <dgm:bulletEnabled val="1"/>
        </dgm:presLayoutVars>
      </dgm:prSet>
      <dgm:spPr/>
    </dgm:pt>
    <dgm:pt modelId="{6DAEB0AD-3B63-8740-A6E5-6B3AE3531A2D}" type="pres">
      <dgm:prSet presAssocID="{3B5311E6-CDD7-2543-8CC3-293FFCF03437}" presName="FiveNodes_5" presStyleLbl="node1" presStyleIdx="4" presStyleCnt="5">
        <dgm:presLayoutVars>
          <dgm:bulletEnabled val="1"/>
        </dgm:presLayoutVars>
      </dgm:prSet>
      <dgm:spPr/>
    </dgm:pt>
    <dgm:pt modelId="{109E467C-1E73-8C45-B39E-5EC0C5B03450}" type="pres">
      <dgm:prSet presAssocID="{3B5311E6-CDD7-2543-8CC3-293FFCF03437}" presName="FiveConn_1-2" presStyleLbl="fgAccFollowNode1" presStyleIdx="0" presStyleCnt="4">
        <dgm:presLayoutVars>
          <dgm:bulletEnabled val="1"/>
        </dgm:presLayoutVars>
      </dgm:prSet>
      <dgm:spPr/>
    </dgm:pt>
    <dgm:pt modelId="{2BDB5B10-9839-7244-804C-B97A8A38670F}" type="pres">
      <dgm:prSet presAssocID="{3B5311E6-CDD7-2543-8CC3-293FFCF03437}" presName="FiveConn_2-3" presStyleLbl="fgAccFollowNode1" presStyleIdx="1" presStyleCnt="4">
        <dgm:presLayoutVars>
          <dgm:bulletEnabled val="1"/>
        </dgm:presLayoutVars>
      </dgm:prSet>
      <dgm:spPr/>
    </dgm:pt>
    <dgm:pt modelId="{B61A2D92-3241-AB4E-9449-C71D8D3EE5B6}" type="pres">
      <dgm:prSet presAssocID="{3B5311E6-CDD7-2543-8CC3-293FFCF03437}" presName="FiveConn_3-4" presStyleLbl="fgAccFollowNode1" presStyleIdx="2" presStyleCnt="4">
        <dgm:presLayoutVars>
          <dgm:bulletEnabled val="1"/>
        </dgm:presLayoutVars>
      </dgm:prSet>
      <dgm:spPr/>
    </dgm:pt>
    <dgm:pt modelId="{77EDA281-184C-FE4B-B762-E3375FFA90A8}" type="pres">
      <dgm:prSet presAssocID="{3B5311E6-CDD7-2543-8CC3-293FFCF03437}" presName="FiveConn_4-5" presStyleLbl="fgAccFollowNode1" presStyleIdx="3" presStyleCnt="4">
        <dgm:presLayoutVars>
          <dgm:bulletEnabled val="1"/>
        </dgm:presLayoutVars>
      </dgm:prSet>
      <dgm:spPr/>
    </dgm:pt>
    <dgm:pt modelId="{3C60B572-E184-9348-9ABC-6519A3024FB3}" type="pres">
      <dgm:prSet presAssocID="{3B5311E6-CDD7-2543-8CC3-293FFCF03437}" presName="FiveNodes_1_text" presStyleLbl="node1" presStyleIdx="4" presStyleCnt="5">
        <dgm:presLayoutVars>
          <dgm:bulletEnabled val="1"/>
        </dgm:presLayoutVars>
      </dgm:prSet>
      <dgm:spPr/>
    </dgm:pt>
    <dgm:pt modelId="{23D7EB47-3806-D044-970D-2F9185354114}" type="pres">
      <dgm:prSet presAssocID="{3B5311E6-CDD7-2543-8CC3-293FFCF03437}" presName="FiveNodes_2_text" presStyleLbl="node1" presStyleIdx="4" presStyleCnt="5">
        <dgm:presLayoutVars>
          <dgm:bulletEnabled val="1"/>
        </dgm:presLayoutVars>
      </dgm:prSet>
      <dgm:spPr/>
    </dgm:pt>
    <dgm:pt modelId="{A5FF0D84-C137-7C40-BB21-2FA1407FE4FA}" type="pres">
      <dgm:prSet presAssocID="{3B5311E6-CDD7-2543-8CC3-293FFCF03437}" presName="FiveNodes_3_text" presStyleLbl="node1" presStyleIdx="4" presStyleCnt="5">
        <dgm:presLayoutVars>
          <dgm:bulletEnabled val="1"/>
        </dgm:presLayoutVars>
      </dgm:prSet>
      <dgm:spPr/>
    </dgm:pt>
    <dgm:pt modelId="{1210F950-727A-CE44-8D71-D2AB558DAFC4}" type="pres">
      <dgm:prSet presAssocID="{3B5311E6-CDD7-2543-8CC3-293FFCF03437}" presName="FiveNodes_4_text" presStyleLbl="node1" presStyleIdx="4" presStyleCnt="5">
        <dgm:presLayoutVars>
          <dgm:bulletEnabled val="1"/>
        </dgm:presLayoutVars>
      </dgm:prSet>
      <dgm:spPr/>
    </dgm:pt>
    <dgm:pt modelId="{DB502D11-E4CC-3948-B959-5716669E42D7}" type="pres">
      <dgm:prSet presAssocID="{3B5311E6-CDD7-2543-8CC3-293FFCF03437}" presName="FiveNodes_5_text" presStyleLbl="node1" presStyleIdx="4" presStyleCnt="5">
        <dgm:presLayoutVars>
          <dgm:bulletEnabled val="1"/>
        </dgm:presLayoutVars>
      </dgm:prSet>
      <dgm:spPr/>
    </dgm:pt>
  </dgm:ptLst>
  <dgm:cxnLst>
    <dgm:cxn modelId="{7A58781C-ABBA-4545-A8A9-124FD7F4EC42}" type="presOf" srcId="{04169B80-E7BC-5D4B-A2E7-F320A0E04342}" destId="{E6CD32AC-3E96-AB44-A760-F359511BBE11}" srcOrd="0" destOrd="0" presId="urn:microsoft.com/office/officeart/2005/8/layout/vProcess5"/>
    <dgm:cxn modelId="{13DCFB40-AFEB-0B47-BCA4-42AA652674D8}" type="presOf" srcId="{A9F38DA8-36BA-6B4A-9528-485ABFBA88A9}" destId="{1210F950-727A-CE44-8D71-D2AB558DAFC4}" srcOrd="1" destOrd="0" presId="urn:microsoft.com/office/officeart/2005/8/layout/vProcess5"/>
    <dgm:cxn modelId="{59C4584A-A4A2-0D4C-8BE0-E7EA2F44819F}" type="presOf" srcId="{8391F018-FF0E-CB4C-88F4-88ED9142CAD7}" destId="{3C60B572-E184-9348-9ABC-6519A3024FB3}" srcOrd="1" destOrd="0" presId="urn:microsoft.com/office/officeart/2005/8/layout/vProcess5"/>
    <dgm:cxn modelId="{A2EF8852-1AEE-CE45-BD7F-69FA8E403B98}" srcId="{3B5311E6-CDD7-2543-8CC3-293FFCF03437}" destId="{FCF63CD2-91B4-904C-8BB8-EE3ABDE1A294}" srcOrd="4" destOrd="0" parTransId="{3EC06BA4-90C4-914A-9D96-B473447DE344}" sibTransId="{27B59B21-52CA-6B40-AF4A-44789D041A1F}"/>
    <dgm:cxn modelId="{59F71653-B594-7C4F-963B-F257746840BD}" type="presOf" srcId="{8D0CD505-0D70-9640-9AC5-D3C99B8D172A}" destId="{2BDB5B10-9839-7244-804C-B97A8A38670F}" srcOrd="0" destOrd="0" presId="urn:microsoft.com/office/officeart/2005/8/layout/vProcess5"/>
    <dgm:cxn modelId="{156C2F54-D7F3-2346-B05D-A0B7B3DC83DD}" srcId="{3B5311E6-CDD7-2543-8CC3-293FFCF03437}" destId="{04169B80-E7BC-5D4B-A2E7-F320A0E04342}" srcOrd="2" destOrd="0" parTransId="{B6904F3A-4710-F243-969B-02EA176D7338}" sibTransId="{841C71FB-6F6A-5746-AF62-1B717A71962C}"/>
    <dgm:cxn modelId="{D3D25D5D-E09A-9145-99A2-D445CC5D0FEE}" type="presOf" srcId="{A9F38DA8-36BA-6B4A-9528-485ABFBA88A9}" destId="{AC35228F-21E7-5E47-83A7-D0492D254D58}" srcOrd="0" destOrd="0" presId="urn:microsoft.com/office/officeart/2005/8/layout/vProcess5"/>
    <dgm:cxn modelId="{DD483F60-D585-A54A-9273-3960FD89C452}" type="presOf" srcId="{9AB9A415-9AF0-DE45-A19E-A3D608A27A8C}" destId="{109E467C-1E73-8C45-B39E-5EC0C5B03450}" srcOrd="0" destOrd="0" presId="urn:microsoft.com/office/officeart/2005/8/layout/vProcess5"/>
    <dgm:cxn modelId="{53E8BB69-1CDF-BC49-811A-D57FE1A911F3}" type="presOf" srcId="{6E44C28E-1BEC-E343-9C9F-C344338D5C42}" destId="{5B5D711A-1B3F-D448-9482-44A847364F32}" srcOrd="0" destOrd="0" presId="urn:microsoft.com/office/officeart/2005/8/layout/vProcess5"/>
    <dgm:cxn modelId="{B422356A-E09E-E04F-B88A-010F4955454C}" srcId="{3B5311E6-CDD7-2543-8CC3-293FFCF03437}" destId="{6E44C28E-1BEC-E343-9C9F-C344338D5C42}" srcOrd="1" destOrd="0" parTransId="{CC6EF307-D0A1-994A-9C4C-CAA050961182}" sibTransId="{8D0CD505-0D70-9640-9AC5-D3C99B8D172A}"/>
    <dgm:cxn modelId="{D74D7A7B-4C44-4B45-B415-4592333636AD}" type="presOf" srcId="{FCF63CD2-91B4-904C-8BB8-EE3ABDE1A294}" destId="{6DAEB0AD-3B63-8740-A6E5-6B3AE3531A2D}" srcOrd="0" destOrd="0" presId="urn:microsoft.com/office/officeart/2005/8/layout/vProcess5"/>
    <dgm:cxn modelId="{86BB4692-A9CF-3249-9831-8A4C41AD44DA}" type="presOf" srcId="{3B5311E6-CDD7-2543-8CC3-293FFCF03437}" destId="{B030A845-3B6F-EB47-A903-3C872099F50D}" srcOrd="0" destOrd="0" presId="urn:microsoft.com/office/officeart/2005/8/layout/vProcess5"/>
    <dgm:cxn modelId="{E4269AA3-C8B5-A442-AE7E-21A2414A91F5}" type="presOf" srcId="{3E04904E-3154-A04B-9E8B-D17416EB5CF3}" destId="{77EDA281-184C-FE4B-B762-E3375FFA90A8}" srcOrd="0" destOrd="0" presId="urn:microsoft.com/office/officeart/2005/8/layout/vProcess5"/>
    <dgm:cxn modelId="{83DE39A9-D525-DB4F-AB75-9DEC9A2EDF89}" type="presOf" srcId="{FCF63CD2-91B4-904C-8BB8-EE3ABDE1A294}" destId="{DB502D11-E4CC-3948-B959-5716669E42D7}" srcOrd="1" destOrd="0" presId="urn:microsoft.com/office/officeart/2005/8/layout/vProcess5"/>
    <dgm:cxn modelId="{6B023FB5-BCED-364A-B6FF-D669C89CF823}" type="presOf" srcId="{6E44C28E-1BEC-E343-9C9F-C344338D5C42}" destId="{23D7EB47-3806-D044-970D-2F9185354114}" srcOrd="1" destOrd="0" presId="urn:microsoft.com/office/officeart/2005/8/layout/vProcess5"/>
    <dgm:cxn modelId="{2558DFB9-F6B6-7042-B411-B76CA879DB08}" srcId="{3B5311E6-CDD7-2543-8CC3-293FFCF03437}" destId="{8391F018-FF0E-CB4C-88F4-88ED9142CAD7}" srcOrd="0" destOrd="0" parTransId="{1ECFC509-95F7-7745-851E-93B1C4579473}" sibTransId="{9AB9A415-9AF0-DE45-A19E-A3D608A27A8C}"/>
    <dgm:cxn modelId="{C711CABE-6306-9C47-B3CD-954643BEFAA7}" type="presOf" srcId="{841C71FB-6F6A-5746-AF62-1B717A71962C}" destId="{B61A2D92-3241-AB4E-9449-C71D8D3EE5B6}" srcOrd="0" destOrd="0" presId="urn:microsoft.com/office/officeart/2005/8/layout/vProcess5"/>
    <dgm:cxn modelId="{F81451DB-57BC-8040-AA8B-F256D3BC769C}" type="presOf" srcId="{04169B80-E7BC-5D4B-A2E7-F320A0E04342}" destId="{A5FF0D84-C137-7C40-BB21-2FA1407FE4FA}" srcOrd="1" destOrd="0" presId="urn:microsoft.com/office/officeart/2005/8/layout/vProcess5"/>
    <dgm:cxn modelId="{1DDF32DC-EE10-FC4A-82AF-0262611973FA}" type="presOf" srcId="{8391F018-FF0E-CB4C-88F4-88ED9142CAD7}" destId="{787F2B9F-EC41-2140-8EC1-5E16AF2C7855}" srcOrd="0" destOrd="0" presId="urn:microsoft.com/office/officeart/2005/8/layout/vProcess5"/>
    <dgm:cxn modelId="{6632F6FA-0592-F34D-AE69-D91AA2D931CD}" srcId="{3B5311E6-CDD7-2543-8CC3-293FFCF03437}" destId="{A9F38DA8-36BA-6B4A-9528-485ABFBA88A9}" srcOrd="3" destOrd="0" parTransId="{081429CD-FFEB-CC42-AA08-4602D4BB165D}" sibTransId="{3E04904E-3154-A04B-9E8B-D17416EB5CF3}"/>
    <dgm:cxn modelId="{3150FEE9-0DD2-E645-ADCA-126030C03F7B}" type="presParOf" srcId="{B030A845-3B6F-EB47-A903-3C872099F50D}" destId="{CDAA31E5-020B-A641-A211-A9CB97EDA779}" srcOrd="0" destOrd="0" presId="urn:microsoft.com/office/officeart/2005/8/layout/vProcess5"/>
    <dgm:cxn modelId="{86326C1E-B50B-5A45-A58F-30939B9AB36F}" type="presParOf" srcId="{B030A845-3B6F-EB47-A903-3C872099F50D}" destId="{787F2B9F-EC41-2140-8EC1-5E16AF2C7855}" srcOrd="1" destOrd="0" presId="urn:microsoft.com/office/officeart/2005/8/layout/vProcess5"/>
    <dgm:cxn modelId="{2F7394B7-44D4-B445-8816-D05AEB564034}" type="presParOf" srcId="{B030A845-3B6F-EB47-A903-3C872099F50D}" destId="{5B5D711A-1B3F-D448-9482-44A847364F32}" srcOrd="2" destOrd="0" presId="urn:microsoft.com/office/officeart/2005/8/layout/vProcess5"/>
    <dgm:cxn modelId="{4B9C2DB6-6432-3B41-9633-46E45C44959C}" type="presParOf" srcId="{B030A845-3B6F-EB47-A903-3C872099F50D}" destId="{E6CD32AC-3E96-AB44-A760-F359511BBE11}" srcOrd="3" destOrd="0" presId="urn:microsoft.com/office/officeart/2005/8/layout/vProcess5"/>
    <dgm:cxn modelId="{F9F82B3A-5FBA-4942-AB46-68C47BF2B0FE}" type="presParOf" srcId="{B030A845-3B6F-EB47-A903-3C872099F50D}" destId="{AC35228F-21E7-5E47-83A7-D0492D254D58}" srcOrd="4" destOrd="0" presId="urn:microsoft.com/office/officeart/2005/8/layout/vProcess5"/>
    <dgm:cxn modelId="{CCAF3063-65F7-BB49-92F8-84F938F6C0F2}" type="presParOf" srcId="{B030A845-3B6F-EB47-A903-3C872099F50D}" destId="{6DAEB0AD-3B63-8740-A6E5-6B3AE3531A2D}" srcOrd="5" destOrd="0" presId="urn:microsoft.com/office/officeart/2005/8/layout/vProcess5"/>
    <dgm:cxn modelId="{D79CAA91-A166-884E-BA92-32BAD8E0C003}" type="presParOf" srcId="{B030A845-3B6F-EB47-A903-3C872099F50D}" destId="{109E467C-1E73-8C45-B39E-5EC0C5B03450}" srcOrd="6" destOrd="0" presId="urn:microsoft.com/office/officeart/2005/8/layout/vProcess5"/>
    <dgm:cxn modelId="{3F9C7D3E-B015-9E45-BD65-B908138BF444}" type="presParOf" srcId="{B030A845-3B6F-EB47-A903-3C872099F50D}" destId="{2BDB5B10-9839-7244-804C-B97A8A38670F}" srcOrd="7" destOrd="0" presId="urn:microsoft.com/office/officeart/2005/8/layout/vProcess5"/>
    <dgm:cxn modelId="{E4023664-557C-8C42-866C-740C9C99A319}" type="presParOf" srcId="{B030A845-3B6F-EB47-A903-3C872099F50D}" destId="{B61A2D92-3241-AB4E-9449-C71D8D3EE5B6}" srcOrd="8" destOrd="0" presId="urn:microsoft.com/office/officeart/2005/8/layout/vProcess5"/>
    <dgm:cxn modelId="{3FA57237-76B8-B34D-9887-ECCE9AEE8996}" type="presParOf" srcId="{B030A845-3B6F-EB47-A903-3C872099F50D}" destId="{77EDA281-184C-FE4B-B762-E3375FFA90A8}" srcOrd="9" destOrd="0" presId="urn:microsoft.com/office/officeart/2005/8/layout/vProcess5"/>
    <dgm:cxn modelId="{ADB1C823-02ED-3B47-91DC-7DD5CCB02612}" type="presParOf" srcId="{B030A845-3B6F-EB47-A903-3C872099F50D}" destId="{3C60B572-E184-9348-9ABC-6519A3024FB3}" srcOrd="10" destOrd="0" presId="urn:microsoft.com/office/officeart/2005/8/layout/vProcess5"/>
    <dgm:cxn modelId="{36A459C6-A7E3-3344-8EFC-30EAD8861043}" type="presParOf" srcId="{B030A845-3B6F-EB47-A903-3C872099F50D}" destId="{23D7EB47-3806-D044-970D-2F9185354114}" srcOrd="11" destOrd="0" presId="urn:microsoft.com/office/officeart/2005/8/layout/vProcess5"/>
    <dgm:cxn modelId="{2717FADD-AABA-AA4E-A885-F94341129492}" type="presParOf" srcId="{B030A845-3B6F-EB47-A903-3C872099F50D}" destId="{A5FF0D84-C137-7C40-BB21-2FA1407FE4FA}" srcOrd="12" destOrd="0" presId="urn:microsoft.com/office/officeart/2005/8/layout/vProcess5"/>
    <dgm:cxn modelId="{9F9F4386-EB02-374A-B03D-33914B4E29C8}" type="presParOf" srcId="{B030A845-3B6F-EB47-A903-3C872099F50D}" destId="{1210F950-727A-CE44-8D71-D2AB558DAFC4}" srcOrd="13" destOrd="0" presId="urn:microsoft.com/office/officeart/2005/8/layout/vProcess5"/>
    <dgm:cxn modelId="{A0A1A994-53FD-8240-8983-B1A91BBB966E}" type="presParOf" srcId="{B030A845-3B6F-EB47-A903-3C872099F50D}" destId="{DB502D11-E4CC-3948-B959-5716669E42D7}"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55B3221-A1AA-EE4A-9287-51CB00EF629B}"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C95C6D39-A917-7C44-8CDF-AD78D7D13A9E}">
      <dgm:prSet/>
      <dgm:spPr/>
      <dgm:t>
        <a:bodyPr/>
        <a:lstStyle/>
        <a:p>
          <a:pPr rtl="0"/>
          <a:r>
            <a:rPr lang="en-US" dirty="0" err="1"/>
            <a:t>假如没有中断出现</a:t>
          </a:r>
          <a:endParaRPr lang="en-US" dirty="0"/>
        </a:p>
      </dgm:t>
    </dgm:pt>
    <dgm:pt modelId="{0ED547F4-4078-A740-8798-719C7616667E}" type="parTrans" cxnId="{6D8447D9-98FA-4043-AF6D-71A67C15970E}">
      <dgm:prSet/>
      <dgm:spPr/>
      <dgm:t>
        <a:bodyPr/>
        <a:lstStyle/>
        <a:p>
          <a:endParaRPr lang="en-US"/>
        </a:p>
      </dgm:t>
    </dgm:pt>
    <dgm:pt modelId="{54902DE5-EA1F-9143-8EB2-D11FC402CDE5}" type="sibTrans" cxnId="{6D8447D9-98FA-4043-AF6D-71A67C15970E}">
      <dgm:prSet/>
      <dgm:spPr/>
      <dgm:t>
        <a:bodyPr/>
        <a:lstStyle/>
        <a:p>
          <a:endParaRPr lang="en-US"/>
        </a:p>
      </dgm:t>
    </dgm:pt>
    <dgm:pt modelId="{679BC3F0-BCA5-BB48-9ABC-54DB1CB51F90}">
      <dgm:prSet/>
      <dgm:spPr>
        <a:solidFill>
          <a:schemeClr val="accent2"/>
        </a:solidFill>
        <a:ln>
          <a:solidFill>
            <a:schemeClr val="bg2">
              <a:lumMod val="25000"/>
            </a:schemeClr>
          </a:solidFill>
        </a:ln>
      </dgm:spPr>
      <dgm:t>
        <a:bodyPr/>
        <a:lstStyle/>
        <a:p>
          <a:pPr rtl="0"/>
          <a:r>
            <a:rPr lang="en-US" b="0" dirty="0" err="1"/>
            <a:t>处理器继续取当前进程中的下一条指令</a:t>
          </a:r>
          <a:endParaRPr lang="en-US" b="0" dirty="0"/>
        </a:p>
      </dgm:t>
    </dgm:pt>
    <dgm:pt modelId="{BBA68DBE-B48F-4444-97BF-738D21DDA803}" type="parTrans" cxnId="{E71753C8-EA00-1B49-8C69-2965C7C48A77}">
      <dgm:prSet/>
      <dgm:spPr>
        <a:solidFill>
          <a:schemeClr val="accent6"/>
        </a:solidFill>
      </dgm:spPr>
      <dgm:t>
        <a:bodyPr/>
        <a:lstStyle/>
        <a:p>
          <a:endParaRPr lang="en-US"/>
        </a:p>
      </dgm:t>
    </dgm:pt>
    <dgm:pt modelId="{F4A814A5-248E-634D-863B-30CBBB67470E}" type="sibTrans" cxnId="{E71753C8-EA00-1B49-8C69-2965C7C48A77}">
      <dgm:prSet/>
      <dgm:spPr/>
      <dgm:t>
        <a:bodyPr/>
        <a:lstStyle/>
        <a:p>
          <a:endParaRPr lang="en-US"/>
        </a:p>
      </dgm:t>
    </dgm:pt>
    <dgm:pt modelId="{F7D7F520-7A7F-0D4C-874A-0C1B1FE2FAA3}">
      <dgm:prSet/>
      <dgm:spPr/>
      <dgm:t>
        <a:bodyPr/>
        <a:lstStyle/>
        <a:p>
          <a:pPr rtl="0"/>
          <a:r>
            <a:rPr lang="en-US" dirty="0" err="1"/>
            <a:t>假如中断出现</a:t>
          </a:r>
          <a:endParaRPr lang="en-US" dirty="0"/>
        </a:p>
      </dgm:t>
    </dgm:pt>
    <dgm:pt modelId="{21D286F1-0176-A64B-AB45-1B7596619535}" type="parTrans" cxnId="{77244754-6C12-1848-AE3B-5053201E3AB5}">
      <dgm:prSet/>
      <dgm:spPr/>
      <dgm:t>
        <a:bodyPr/>
        <a:lstStyle/>
        <a:p>
          <a:endParaRPr lang="en-US"/>
        </a:p>
      </dgm:t>
    </dgm:pt>
    <dgm:pt modelId="{5412560A-7FF0-9F4D-B311-2D980E880CBA}" type="sibTrans" cxnId="{77244754-6C12-1848-AE3B-5053201E3AB5}">
      <dgm:prSet/>
      <dgm:spPr/>
      <dgm:t>
        <a:bodyPr/>
        <a:lstStyle/>
        <a:p>
          <a:endParaRPr lang="en-US"/>
        </a:p>
      </dgm:t>
    </dgm:pt>
    <dgm:pt modelId="{C3B7D2A7-0B5A-2740-BF25-89D1F94497AC}">
      <dgm:prSet/>
      <dgm:spPr>
        <a:solidFill>
          <a:schemeClr val="accent2"/>
        </a:solidFill>
        <a:ln>
          <a:solidFill>
            <a:schemeClr val="bg2">
              <a:lumMod val="25000"/>
            </a:schemeClr>
          </a:solidFill>
        </a:ln>
      </dgm:spPr>
      <dgm:t>
        <a:bodyPr/>
        <a:lstStyle/>
        <a:p>
          <a:pPr rtl="0"/>
          <a:r>
            <a:rPr kumimoji="0" lang="zh-CN" altLang="en-US" dirty="0">
              <a:latin typeface="+mn-ea"/>
              <a:ea typeface="+mn-ea"/>
            </a:rPr>
            <a:t>将程序计数器置为中断处理程序的开始地址</a:t>
          </a:r>
          <a:endParaRPr lang="en-US" b="1" dirty="0"/>
        </a:p>
      </dgm:t>
    </dgm:pt>
    <dgm:pt modelId="{3C9583AA-D3EE-774A-8EAA-7500994291C4}" type="parTrans" cxnId="{D4B8EAFA-C2F1-334F-9D26-8CF4736C2269}">
      <dgm:prSet/>
      <dgm:spPr>
        <a:solidFill>
          <a:schemeClr val="accent6"/>
        </a:solidFill>
      </dgm:spPr>
      <dgm:t>
        <a:bodyPr/>
        <a:lstStyle/>
        <a:p>
          <a:endParaRPr lang="en-US"/>
        </a:p>
      </dgm:t>
    </dgm:pt>
    <dgm:pt modelId="{19950FF9-8470-7747-845F-E9A0881FC9DE}" type="sibTrans" cxnId="{D4B8EAFA-C2F1-334F-9D26-8CF4736C2269}">
      <dgm:prSet/>
      <dgm:spPr>
        <a:solidFill>
          <a:schemeClr val="accent6"/>
        </a:solidFill>
      </dgm:spPr>
      <dgm:t>
        <a:bodyPr/>
        <a:lstStyle/>
        <a:p>
          <a:endParaRPr lang="en-US"/>
        </a:p>
      </dgm:t>
    </dgm:pt>
    <dgm:pt modelId="{B722BA2D-FE3B-4C4B-BDFA-C18A398FA12E}">
      <dgm:prSet/>
      <dgm:spPr>
        <a:solidFill>
          <a:schemeClr val="accent2"/>
        </a:solidFill>
        <a:ln>
          <a:solidFill>
            <a:schemeClr val="bg2">
              <a:lumMod val="25000"/>
            </a:schemeClr>
          </a:solidFill>
        </a:ln>
      </dgm:spPr>
      <dgm:t>
        <a:bodyPr/>
        <a:lstStyle/>
        <a:p>
          <a:pPr rtl="0"/>
          <a:r>
            <a:rPr kumimoji="0" lang="zh-CN" altLang="en-US" dirty="0">
              <a:latin typeface="+mn-ea"/>
              <a:ea typeface="+mn-ea"/>
            </a:rPr>
            <a:t>从用户模式切换到内核模式，以便中断处理能执行特权指令</a:t>
          </a:r>
          <a:endParaRPr lang="en-US" b="1" dirty="0"/>
        </a:p>
      </dgm:t>
    </dgm:pt>
    <dgm:pt modelId="{E78C2D2E-AC5A-3641-A75F-FE913CF677BA}" type="parTrans" cxnId="{FDD76A37-5C5E-7B45-99CD-DA6A51FF1BCC}">
      <dgm:prSet/>
      <dgm:spPr/>
      <dgm:t>
        <a:bodyPr/>
        <a:lstStyle/>
        <a:p>
          <a:endParaRPr lang="en-US"/>
        </a:p>
      </dgm:t>
    </dgm:pt>
    <dgm:pt modelId="{4840F145-E8BB-FE45-95D0-9E0FF4BC1083}" type="sibTrans" cxnId="{FDD76A37-5C5E-7B45-99CD-DA6A51FF1BCC}">
      <dgm:prSet/>
      <dgm:spPr/>
      <dgm:t>
        <a:bodyPr/>
        <a:lstStyle/>
        <a:p>
          <a:endParaRPr lang="en-US"/>
        </a:p>
      </dgm:t>
    </dgm:pt>
    <dgm:pt modelId="{08FB8707-5968-EB41-8DA8-E1DF65C7E8F2}" type="pres">
      <dgm:prSet presAssocID="{555B3221-A1AA-EE4A-9287-51CB00EF629B}" presName="Name0" presStyleCnt="0">
        <dgm:presLayoutVars>
          <dgm:dir/>
          <dgm:animLvl val="lvl"/>
          <dgm:resizeHandles val="exact"/>
        </dgm:presLayoutVars>
      </dgm:prSet>
      <dgm:spPr/>
    </dgm:pt>
    <dgm:pt modelId="{2532FA87-D769-1D42-AB78-CE1DD73AD7AB}" type="pres">
      <dgm:prSet presAssocID="{C95C6D39-A917-7C44-8CDF-AD78D7D13A9E}" presName="vertFlow" presStyleCnt="0"/>
      <dgm:spPr/>
    </dgm:pt>
    <dgm:pt modelId="{F9F8FE6C-2B05-C445-8F1C-C2D56EC0B341}" type="pres">
      <dgm:prSet presAssocID="{C95C6D39-A917-7C44-8CDF-AD78D7D13A9E}" presName="header" presStyleLbl="node1" presStyleIdx="0" presStyleCnt="2" custScaleY="57067"/>
      <dgm:spPr/>
    </dgm:pt>
    <dgm:pt modelId="{944F2D45-0854-FF4F-9A45-0B5FBB9415E6}" type="pres">
      <dgm:prSet presAssocID="{BBA68DBE-B48F-4444-97BF-738D21DDA803}" presName="parTrans" presStyleLbl="sibTrans2D1" presStyleIdx="0" presStyleCnt="3"/>
      <dgm:spPr/>
    </dgm:pt>
    <dgm:pt modelId="{878E7D38-9573-7A46-8835-570D9ED3C168}" type="pres">
      <dgm:prSet presAssocID="{679BC3F0-BCA5-BB48-9ABC-54DB1CB51F90}" presName="child" presStyleLbl="alignAccFollowNode1" presStyleIdx="0" presStyleCnt="3">
        <dgm:presLayoutVars>
          <dgm:chMax val="0"/>
          <dgm:bulletEnabled val="1"/>
        </dgm:presLayoutVars>
      </dgm:prSet>
      <dgm:spPr/>
    </dgm:pt>
    <dgm:pt modelId="{B75A9732-37E4-1E46-8595-BA1578DDD763}" type="pres">
      <dgm:prSet presAssocID="{C95C6D39-A917-7C44-8CDF-AD78D7D13A9E}" presName="hSp" presStyleCnt="0"/>
      <dgm:spPr/>
    </dgm:pt>
    <dgm:pt modelId="{45974EAB-6CCB-0B45-AC7B-2899D7F8A3EF}" type="pres">
      <dgm:prSet presAssocID="{F7D7F520-7A7F-0D4C-874A-0C1B1FE2FAA3}" presName="vertFlow" presStyleCnt="0"/>
      <dgm:spPr/>
    </dgm:pt>
    <dgm:pt modelId="{DB54DFA3-E01E-B442-9482-07C506B84309}" type="pres">
      <dgm:prSet presAssocID="{F7D7F520-7A7F-0D4C-874A-0C1B1FE2FAA3}" presName="header" presStyleLbl="node1" presStyleIdx="1" presStyleCnt="2" custScaleY="52000"/>
      <dgm:spPr/>
    </dgm:pt>
    <dgm:pt modelId="{A7450743-EE58-D742-9C11-C40E3AA314B2}" type="pres">
      <dgm:prSet presAssocID="{3C9583AA-D3EE-774A-8EAA-7500994291C4}" presName="parTrans" presStyleLbl="sibTrans2D1" presStyleIdx="1" presStyleCnt="3"/>
      <dgm:spPr/>
    </dgm:pt>
    <dgm:pt modelId="{F38B7510-114B-054F-B7FC-E55A1C978F4A}" type="pres">
      <dgm:prSet presAssocID="{C3B7D2A7-0B5A-2740-BF25-89D1F94497AC}" presName="child" presStyleLbl="alignAccFollowNode1" presStyleIdx="1" presStyleCnt="3">
        <dgm:presLayoutVars>
          <dgm:chMax val="0"/>
          <dgm:bulletEnabled val="1"/>
        </dgm:presLayoutVars>
      </dgm:prSet>
      <dgm:spPr/>
    </dgm:pt>
    <dgm:pt modelId="{74BDB899-755B-444E-915E-34234A2F80E2}" type="pres">
      <dgm:prSet presAssocID="{19950FF9-8470-7747-845F-E9A0881FC9DE}" presName="sibTrans" presStyleLbl="sibTrans2D1" presStyleIdx="2" presStyleCnt="3"/>
      <dgm:spPr/>
    </dgm:pt>
    <dgm:pt modelId="{9DCBE4C9-9854-3443-A76A-5007F14AEB74}" type="pres">
      <dgm:prSet presAssocID="{B722BA2D-FE3B-4C4B-BDFA-C18A398FA12E}" presName="child" presStyleLbl="alignAccFollowNode1" presStyleIdx="2" presStyleCnt="3" custLinFactNeighborY="-5986">
        <dgm:presLayoutVars>
          <dgm:chMax val="0"/>
          <dgm:bulletEnabled val="1"/>
        </dgm:presLayoutVars>
      </dgm:prSet>
      <dgm:spPr/>
    </dgm:pt>
  </dgm:ptLst>
  <dgm:cxnLst>
    <dgm:cxn modelId="{6511830C-860C-5B40-B098-4CED100D9DD6}" type="presOf" srcId="{F7D7F520-7A7F-0D4C-874A-0C1B1FE2FAA3}" destId="{DB54DFA3-E01E-B442-9482-07C506B84309}" srcOrd="0" destOrd="0" presId="urn:microsoft.com/office/officeart/2005/8/layout/lProcess1"/>
    <dgm:cxn modelId="{D3B27B23-6018-C644-A7EA-090A2BA8D4CC}" type="presOf" srcId="{3C9583AA-D3EE-774A-8EAA-7500994291C4}" destId="{A7450743-EE58-D742-9C11-C40E3AA314B2}" srcOrd="0" destOrd="0" presId="urn:microsoft.com/office/officeart/2005/8/layout/lProcess1"/>
    <dgm:cxn modelId="{FDD76A37-5C5E-7B45-99CD-DA6A51FF1BCC}" srcId="{F7D7F520-7A7F-0D4C-874A-0C1B1FE2FAA3}" destId="{B722BA2D-FE3B-4C4B-BDFA-C18A398FA12E}" srcOrd="1" destOrd="0" parTransId="{E78C2D2E-AC5A-3641-A75F-FE913CF677BA}" sibTransId="{4840F145-E8BB-FE45-95D0-9E0FF4BC1083}"/>
    <dgm:cxn modelId="{6981A04C-B50E-824D-B26B-8C42781BC6EE}" type="presOf" srcId="{19950FF9-8470-7747-845F-E9A0881FC9DE}" destId="{74BDB899-755B-444E-915E-34234A2F80E2}" srcOrd="0" destOrd="0" presId="urn:microsoft.com/office/officeart/2005/8/layout/lProcess1"/>
    <dgm:cxn modelId="{77244754-6C12-1848-AE3B-5053201E3AB5}" srcId="{555B3221-A1AA-EE4A-9287-51CB00EF629B}" destId="{F7D7F520-7A7F-0D4C-874A-0C1B1FE2FAA3}" srcOrd="1" destOrd="0" parTransId="{21D286F1-0176-A64B-AB45-1B7596619535}" sibTransId="{5412560A-7FF0-9F4D-B311-2D980E880CBA}"/>
    <dgm:cxn modelId="{9EF0B575-3A91-4A45-B157-81D075940939}" type="presOf" srcId="{BBA68DBE-B48F-4444-97BF-738D21DDA803}" destId="{944F2D45-0854-FF4F-9A45-0B5FBB9415E6}" srcOrd="0" destOrd="0" presId="urn:microsoft.com/office/officeart/2005/8/layout/lProcess1"/>
    <dgm:cxn modelId="{1052327B-3E71-9849-81FE-5FEA9561D0E1}" type="presOf" srcId="{C3B7D2A7-0B5A-2740-BF25-89D1F94497AC}" destId="{F38B7510-114B-054F-B7FC-E55A1C978F4A}" srcOrd="0" destOrd="0" presId="urn:microsoft.com/office/officeart/2005/8/layout/lProcess1"/>
    <dgm:cxn modelId="{3B8C6694-CB9B-2E46-9266-935221797F0C}" type="presOf" srcId="{555B3221-A1AA-EE4A-9287-51CB00EF629B}" destId="{08FB8707-5968-EB41-8DA8-E1DF65C7E8F2}" srcOrd="0" destOrd="0" presId="urn:microsoft.com/office/officeart/2005/8/layout/lProcess1"/>
    <dgm:cxn modelId="{C74BF195-579A-D845-BDD1-F37AFDD063C9}" type="presOf" srcId="{C95C6D39-A917-7C44-8CDF-AD78D7D13A9E}" destId="{F9F8FE6C-2B05-C445-8F1C-C2D56EC0B341}" srcOrd="0" destOrd="0" presId="urn:microsoft.com/office/officeart/2005/8/layout/lProcess1"/>
    <dgm:cxn modelId="{2068E29C-2A48-2048-93FF-CDE52DF64EDB}" type="presOf" srcId="{679BC3F0-BCA5-BB48-9ABC-54DB1CB51F90}" destId="{878E7D38-9573-7A46-8835-570D9ED3C168}" srcOrd="0" destOrd="0" presId="urn:microsoft.com/office/officeart/2005/8/layout/lProcess1"/>
    <dgm:cxn modelId="{E71753C8-EA00-1B49-8C69-2965C7C48A77}" srcId="{C95C6D39-A917-7C44-8CDF-AD78D7D13A9E}" destId="{679BC3F0-BCA5-BB48-9ABC-54DB1CB51F90}" srcOrd="0" destOrd="0" parTransId="{BBA68DBE-B48F-4444-97BF-738D21DDA803}" sibTransId="{F4A814A5-248E-634D-863B-30CBBB67470E}"/>
    <dgm:cxn modelId="{6D8447D9-98FA-4043-AF6D-71A67C15970E}" srcId="{555B3221-A1AA-EE4A-9287-51CB00EF629B}" destId="{C95C6D39-A917-7C44-8CDF-AD78D7D13A9E}" srcOrd="0" destOrd="0" parTransId="{0ED547F4-4078-A740-8798-719C7616667E}" sibTransId="{54902DE5-EA1F-9143-8EB2-D11FC402CDE5}"/>
    <dgm:cxn modelId="{87C4A7F7-E286-4541-A0BF-0C0705423A33}" type="presOf" srcId="{B722BA2D-FE3B-4C4B-BDFA-C18A398FA12E}" destId="{9DCBE4C9-9854-3443-A76A-5007F14AEB74}" srcOrd="0" destOrd="0" presId="urn:microsoft.com/office/officeart/2005/8/layout/lProcess1"/>
    <dgm:cxn modelId="{D4B8EAFA-C2F1-334F-9D26-8CF4736C2269}" srcId="{F7D7F520-7A7F-0D4C-874A-0C1B1FE2FAA3}" destId="{C3B7D2A7-0B5A-2740-BF25-89D1F94497AC}" srcOrd="0" destOrd="0" parTransId="{3C9583AA-D3EE-774A-8EAA-7500994291C4}" sibTransId="{19950FF9-8470-7747-845F-E9A0881FC9DE}"/>
    <dgm:cxn modelId="{BB503255-D59E-6046-9865-1EA2B6B087DD}" type="presParOf" srcId="{08FB8707-5968-EB41-8DA8-E1DF65C7E8F2}" destId="{2532FA87-D769-1D42-AB78-CE1DD73AD7AB}" srcOrd="0" destOrd="0" presId="urn:microsoft.com/office/officeart/2005/8/layout/lProcess1"/>
    <dgm:cxn modelId="{A2E67F57-F127-7642-B2A5-B9ACABA0EBE9}" type="presParOf" srcId="{2532FA87-D769-1D42-AB78-CE1DD73AD7AB}" destId="{F9F8FE6C-2B05-C445-8F1C-C2D56EC0B341}" srcOrd="0" destOrd="0" presId="urn:microsoft.com/office/officeart/2005/8/layout/lProcess1"/>
    <dgm:cxn modelId="{859ABE43-90F6-DF48-B4B1-842A0396AE74}" type="presParOf" srcId="{2532FA87-D769-1D42-AB78-CE1DD73AD7AB}" destId="{944F2D45-0854-FF4F-9A45-0B5FBB9415E6}" srcOrd="1" destOrd="0" presId="urn:microsoft.com/office/officeart/2005/8/layout/lProcess1"/>
    <dgm:cxn modelId="{A3F8E45A-99F5-9048-86A5-759A78F51180}" type="presParOf" srcId="{2532FA87-D769-1D42-AB78-CE1DD73AD7AB}" destId="{878E7D38-9573-7A46-8835-570D9ED3C168}" srcOrd="2" destOrd="0" presId="urn:microsoft.com/office/officeart/2005/8/layout/lProcess1"/>
    <dgm:cxn modelId="{435DA370-BFD9-6049-8112-EDAB9C8A8A44}" type="presParOf" srcId="{08FB8707-5968-EB41-8DA8-E1DF65C7E8F2}" destId="{B75A9732-37E4-1E46-8595-BA1578DDD763}" srcOrd="1" destOrd="0" presId="urn:microsoft.com/office/officeart/2005/8/layout/lProcess1"/>
    <dgm:cxn modelId="{E9278396-0E32-4F4D-8AD2-7C006944F601}" type="presParOf" srcId="{08FB8707-5968-EB41-8DA8-E1DF65C7E8F2}" destId="{45974EAB-6CCB-0B45-AC7B-2899D7F8A3EF}" srcOrd="2" destOrd="0" presId="urn:microsoft.com/office/officeart/2005/8/layout/lProcess1"/>
    <dgm:cxn modelId="{164A4466-A640-444A-B794-19C0D117C1A0}" type="presParOf" srcId="{45974EAB-6CCB-0B45-AC7B-2899D7F8A3EF}" destId="{DB54DFA3-E01E-B442-9482-07C506B84309}" srcOrd="0" destOrd="0" presId="urn:microsoft.com/office/officeart/2005/8/layout/lProcess1"/>
    <dgm:cxn modelId="{4195926F-AFE8-0C40-A906-373EDBC399BA}" type="presParOf" srcId="{45974EAB-6CCB-0B45-AC7B-2899D7F8A3EF}" destId="{A7450743-EE58-D742-9C11-C40E3AA314B2}" srcOrd="1" destOrd="0" presId="urn:microsoft.com/office/officeart/2005/8/layout/lProcess1"/>
    <dgm:cxn modelId="{EC6DCBF1-4FBF-634B-8830-3B56816D3F2C}" type="presParOf" srcId="{45974EAB-6CCB-0B45-AC7B-2899D7F8A3EF}" destId="{F38B7510-114B-054F-B7FC-E55A1C978F4A}" srcOrd="2" destOrd="0" presId="urn:microsoft.com/office/officeart/2005/8/layout/lProcess1"/>
    <dgm:cxn modelId="{6C899DD4-D136-7843-96FB-EBA1110AFF5E}" type="presParOf" srcId="{45974EAB-6CCB-0B45-AC7B-2899D7F8A3EF}" destId="{74BDB899-755B-444E-915E-34234A2F80E2}" srcOrd="3" destOrd="0" presId="urn:microsoft.com/office/officeart/2005/8/layout/lProcess1"/>
    <dgm:cxn modelId="{6A5812DC-E17A-6D4F-AC02-34358F5CD399}" type="presParOf" srcId="{45974EAB-6CCB-0B45-AC7B-2899D7F8A3EF}" destId="{9DCBE4C9-9854-3443-A76A-5007F14AEB74}" srcOrd="4"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E7672C5-E3D7-E94C-9FA6-32B5B5EEB40D}" type="doc">
      <dgm:prSet loTypeId="urn:microsoft.com/office/officeart/2005/8/layout/process5" loCatId="process" qsTypeId="urn:microsoft.com/office/officeart/2005/8/quickstyle/simple4" qsCatId="simple" csTypeId="urn:microsoft.com/office/officeart/2005/8/colors/accent1_2" csCatId="accent1" phldr="1"/>
      <dgm:spPr/>
      <dgm:t>
        <a:bodyPr/>
        <a:lstStyle/>
        <a:p>
          <a:endParaRPr lang="en-US"/>
        </a:p>
      </dgm:t>
    </dgm:pt>
    <dgm:pt modelId="{7236419C-1A5F-DD4C-BAC7-3A75E7BBCDD9}">
      <dgm:prSet phldrT="[Text]" custT="1"/>
      <dgm:spPr>
        <a:solidFill>
          <a:schemeClr val="accent1"/>
        </a:solidFill>
      </dgm:spPr>
      <dgm:t>
        <a:bodyPr/>
        <a:lstStyle/>
        <a:p>
          <a:r>
            <a:rPr lang="zh-CN" altLang="en-US" sz="1400" dirty="0">
              <a:latin typeface="+mn-ea"/>
              <a:ea typeface="+mn-ea"/>
            </a:rPr>
            <a:t>保存处理器上下文环境，包括程序计数器和其它寄存器</a:t>
          </a:r>
          <a:endParaRPr lang="en-US" sz="1400" dirty="0"/>
        </a:p>
      </dgm:t>
    </dgm:pt>
    <dgm:pt modelId="{716C1250-83AA-9349-858A-5E116580B781}" type="parTrans" cxnId="{753089A2-F994-E642-A1D6-CC6132C64B6A}">
      <dgm:prSet/>
      <dgm:spPr/>
      <dgm:t>
        <a:bodyPr/>
        <a:lstStyle/>
        <a:p>
          <a:endParaRPr lang="en-US"/>
        </a:p>
      </dgm:t>
    </dgm:pt>
    <dgm:pt modelId="{2099D60C-3BE6-EF4D-9DB4-EFCD854F47B5}" type="sibTrans" cxnId="{753089A2-F994-E642-A1D6-CC6132C64B6A}">
      <dgm:prSet/>
      <dgm:spPr>
        <a:solidFill>
          <a:schemeClr val="accent2"/>
        </a:solidFill>
        <a:ln>
          <a:solidFill>
            <a:schemeClr val="accent3"/>
          </a:solidFill>
        </a:ln>
      </dgm:spPr>
      <dgm:t>
        <a:bodyPr/>
        <a:lstStyle/>
        <a:p>
          <a:endParaRPr lang="en-US"/>
        </a:p>
      </dgm:t>
    </dgm:pt>
    <dgm:pt modelId="{512ECD95-0590-DF48-82AF-9004224EC34D}">
      <dgm:prSet custT="1"/>
      <dgm:spPr/>
      <dgm:t>
        <a:bodyPr/>
        <a:lstStyle/>
        <a:p>
          <a:r>
            <a:rPr lang="zh-CN" altLang="en-US" sz="1400" dirty="0">
              <a:latin typeface="+mn-ea"/>
              <a:ea typeface="+mn-ea"/>
            </a:rPr>
            <a:t>更新当前处于运行状态进程的进程控制块</a:t>
          </a:r>
          <a:endParaRPr lang="en-US" sz="1400" dirty="0"/>
        </a:p>
      </dgm:t>
    </dgm:pt>
    <dgm:pt modelId="{68E010A8-7AE3-5B46-BECC-9041E62550A5}" type="parTrans" cxnId="{7C82BA14-E0F8-824A-9142-1FE51D38C079}">
      <dgm:prSet/>
      <dgm:spPr/>
      <dgm:t>
        <a:bodyPr/>
        <a:lstStyle/>
        <a:p>
          <a:endParaRPr lang="en-US"/>
        </a:p>
      </dgm:t>
    </dgm:pt>
    <dgm:pt modelId="{0041A0A6-8C1C-DC49-9BA9-4990AE746A39}" type="sibTrans" cxnId="{7C82BA14-E0F8-824A-9142-1FE51D38C079}">
      <dgm:prSet/>
      <dgm:spPr>
        <a:solidFill>
          <a:schemeClr val="accent2"/>
        </a:solidFill>
      </dgm:spPr>
      <dgm:t>
        <a:bodyPr/>
        <a:lstStyle/>
        <a:p>
          <a:endParaRPr lang="en-US"/>
        </a:p>
      </dgm:t>
    </dgm:pt>
    <dgm:pt modelId="{F48C2693-41E3-F74D-9C08-33448EED6769}">
      <dgm:prSet custT="1"/>
      <dgm:spPr/>
      <dgm:t>
        <a:bodyPr/>
        <a:lstStyle/>
        <a:p>
          <a:r>
            <a:rPr lang="zh-CN" altLang="en-US" sz="1400" dirty="0">
              <a:latin typeface="+mn-ea"/>
              <a:ea typeface="+mn-ea"/>
            </a:rPr>
            <a:t>将进程的进程控制块移至相应队列（就绪、阻塞、就绪</a:t>
          </a:r>
          <a:r>
            <a:rPr lang="en-US" altLang="zh-CN" sz="1400" dirty="0">
              <a:latin typeface="+mn-ea"/>
              <a:ea typeface="+mn-ea"/>
            </a:rPr>
            <a:t>/</a:t>
          </a:r>
          <a:r>
            <a:rPr lang="zh-CN" altLang="en-US" sz="1400" dirty="0">
              <a:latin typeface="+mn-ea"/>
              <a:ea typeface="+mn-ea"/>
            </a:rPr>
            <a:t>挂起等）</a:t>
          </a:r>
          <a:endParaRPr lang="en-US" sz="1400" dirty="0"/>
        </a:p>
      </dgm:t>
    </dgm:pt>
    <dgm:pt modelId="{0A714C79-7C65-E249-91B8-3102722D2652}" type="parTrans" cxnId="{6E3688D8-B567-B147-A69B-C42C1F5B629A}">
      <dgm:prSet/>
      <dgm:spPr/>
      <dgm:t>
        <a:bodyPr/>
        <a:lstStyle/>
        <a:p>
          <a:endParaRPr lang="en-US"/>
        </a:p>
      </dgm:t>
    </dgm:pt>
    <dgm:pt modelId="{D9109AE6-731E-0D4E-BC63-26A0BFB46CD8}" type="sibTrans" cxnId="{6E3688D8-B567-B147-A69B-C42C1F5B629A}">
      <dgm:prSet/>
      <dgm:spPr>
        <a:solidFill>
          <a:schemeClr val="accent2"/>
        </a:solidFill>
      </dgm:spPr>
      <dgm:t>
        <a:bodyPr/>
        <a:lstStyle/>
        <a:p>
          <a:endParaRPr lang="en-US"/>
        </a:p>
      </dgm:t>
    </dgm:pt>
    <dgm:pt modelId="{640FA55A-B11E-0845-B5D2-CB0C9388494F}">
      <dgm:prSet custT="1"/>
      <dgm:spPr/>
      <dgm:t>
        <a:bodyPr/>
        <a:lstStyle/>
        <a:p>
          <a:r>
            <a:rPr lang="zh-CN" altLang="en-US" sz="1400" dirty="0">
              <a:latin typeface="+mn-ea"/>
              <a:ea typeface="+mn-ea"/>
            </a:rPr>
            <a:t>选择另一进程执行</a:t>
          </a:r>
          <a:endParaRPr lang="en-US" sz="1400" dirty="0"/>
        </a:p>
      </dgm:t>
    </dgm:pt>
    <dgm:pt modelId="{BF6D80BC-BF2B-A346-B803-5B6FB9A60B0B}" type="parTrans" cxnId="{98E0B298-EF9D-8C4C-9081-239351BF5DC5}">
      <dgm:prSet/>
      <dgm:spPr/>
      <dgm:t>
        <a:bodyPr/>
        <a:lstStyle/>
        <a:p>
          <a:endParaRPr lang="en-US"/>
        </a:p>
      </dgm:t>
    </dgm:pt>
    <dgm:pt modelId="{51773720-7A67-354A-87D9-2EA907FAEC80}" type="sibTrans" cxnId="{98E0B298-EF9D-8C4C-9081-239351BF5DC5}">
      <dgm:prSet/>
      <dgm:spPr>
        <a:solidFill>
          <a:schemeClr val="accent2"/>
        </a:solidFill>
      </dgm:spPr>
      <dgm:t>
        <a:bodyPr/>
        <a:lstStyle/>
        <a:p>
          <a:endParaRPr lang="en-US"/>
        </a:p>
      </dgm:t>
    </dgm:pt>
    <dgm:pt modelId="{9188BA0A-8472-144C-BD50-669D98E0CDA5}">
      <dgm:prSet custT="1"/>
      <dgm:spPr/>
      <dgm:t>
        <a:bodyPr/>
        <a:lstStyle/>
        <a:p>
          <a:r>
            <a:rPr lang="zh-CN" altLang="en-US" sz="1400" dirty="0">
              <a:latin typeface="+mn-ea"/>
              <a:ea typeface="+mn-ea"/>
            </a:rPr>
            <a:t>更新其进程控制块信息</a:t>
          </a:r>
          <a:endParaRPr lang="en-US" sz="1400" dirty="0"/>
        </a:p>
      </dgm:t>
    </dgm:pt>
    <dgm:pt modelId="{6A27F4D7-2E57-A149-BAD5-1FE8A25061F8}" type="parTrans" cxnId="{FD5CFD8F-E47B-AF40-8CC8-3A30DC94A745}">
      <dgm:prSet/>
      <dgm:spPr/>
      <dgm:t>
        <a:bodyPr/>
        <a:lstStyle/>
        <a:p>
          <a:endParaRPr lang="en-US"/>
        </a:p>
      </dgm:t>
    </dgm:pt>
    <dgm:pt modelId="{CAB6DF6B-6736-C14C-937D-693069BB37B7}" type="sibTrans" cxnId="{FD5CFD8F-E47B-AF40-8CC8-3A30DC94A745}">
      <dgm:prSet/>
      <dgm:spPr>
        <a:solidFill>
          <a:schemeClr val="accent2"/>
        </a:solidFill>
      </dgm:spPr>
      <dgm:t>
        <a:bodyPr/>
        <a:lstStyle/>
        <a:p>
          <a:endParaRPr lang="en-US"/>
        </a:p>
      </dgm:t>
    </dgm:pt>
    <dgm:pt modelId="{C7ACAA0F-8428-7D47-B0D7-3099F7B8FCFB}">
      <dgm:prSet custT="1"/>
      <dgm:spPr/>
      <dgm:t>
        <a:bodyPr/>
        <a:lstStyle/>
        <a:p>
          <a:r>
            <a:rPr lang="en-US" sz="1400" dirty="0" err="1"/>
            <a:t>更新内存管理数据结构</a:t>
          </a:r>
          <a:endParaRPr lang="en-US" sz="1400" dirty="0"/>
        </a:p>
      </dgm:t>
    </dgm:pt>
    <dgm:pt modelId="{F3109578-3B0A-6C48-B17C-57B86EEFBF57}" type="parTrans" cxnId="{6E1C0960-E951-434A-961B-B63123B7DB7B}">
      <dgm:prSet/>
      <dgm:spPr/>
      <dgm:t>
        <a:bodyPr/>
        <a:lstStyle/>
        <a:p>
          <a:endParaRPr lang="en-US"/>
        </a:p>
      </dgm:t>
    </dgm:pt>
    <dgm:pt modelId="{AF6AB856-1A50-9C43-9ADC-A4F06038663D}" type="sibTrans" cxnId="{6E1C0960-E951-434A-961B-B63123B7DB7B}">
      <dgm:prSet/>
      <dgm:spPr>
        <a:solidFill>
          <a:schemeClr val="accent2"/>
        </a:solidFill>
      </dgm:spPr>
      <dgm:t>
        <a:bodyPr/>
        <a:lstStyle/>
        <a:p>
          <a:endParaRPr lang="en-US"/>
        </a:p>
      </dgm:t>
    </dgm:pt>
    <dgm:pt modelId="{F6F247A7-2220-1A40-9750-19741E41E590}">
      <dgm:prSet custT="1"/>
      <dgm:spPr/>
      <dgm:t>
        <a:bodyPr/>
        <a:lstStyle/>
        <a:p>
          <a:r>
            <a:rPr lang="zh-CN" altLang="en-US" sz="1400" dirty="0">
              <a:latin typeface="+mn-ea"/>
              <a:ea typeface="+mn-ea"/>
            </a:rPr>
            <a:t>恢复被选择进程的上下文环境，如载入程序计数器和其他寄存器先前的值</a:t>
          </a:r>
          <a:endParaRPr lang="en-NZ" sz="1400" dirty="0"/>
        </a:p>
      </dgm:t>
    </dgm:pt>
    <dgm:pt modelId="{F69339D0-ECB8-2347-8E5D-4E5AE6C003C6}" type="parTrans" cxnId="{99F7B742-A072-8C4F-B175-FB8438FF6B78}">
      <dgm:prSet/>
      <dgm:spPr/>
      <dgm:t>
        <a:bodyPr/>
        <a:lstStyle/>
        <a:p>
          <a:endParaRPr lang="en-US"/>
        </a:p>
      </dgm:t>
    </dgm:pt>
    <dgm:pt modelId="{C8B886FF-235B-3F4B-BD08-127D3B528BAB}" type="sibTrans" cxnId="{99F7B742-A072-8C4F-B175-FB8438FF6B78}">
      <dgm:prSet/>
      <dgm:spPr/>
      <dgm:t>
        <a:bodyPr/>
        <a:lstStyle/>
        <a:p>
          <a:endParaRPr lang="en-US"/>
        </a:p>
      </dgm:t>
    </dgm:pt>
    <dgm:pt modelId="{7A55DE4A-BC27-1944-8E77-CBAE34C951B8}" type="pres">
      <dgm:prSet presAssocID="{9E7672C5-E3D7-E94C-9FA6-32B5B5EEB40D}" presName="diagram" presStyleCnt="0">
        <dgm:presLayoutVars>
          <dgm:dir/>
          <dgm:resizeHandles val="exact"/>
        </dgm:presLayoutVars>
      </dgm:prSet>
      <dgm:spPr/>
    </dgm:pt>
    <dgm:pt modelId="{2C3D3BDD-AEEA-5940-BEF7-E4CEB4F3E8D7}" type="pres">
      <dgm:prSet presAssocID="{7236419C-1A5F-DD4C-BAC7-3A75E7BBCDD9}" presName="node" presStyleLbl="node1" presStyleIdx="0" presStyleCnt="7" custScaleX="112395" custScaleY="125227" custLinFactNeighborX="66011" custLinFactNeighborY="-47289">
        <dgm:presLayoutVars>
          <dgm:bulletEnabled val="1"/>
        </dgm:presLayoutVars>
      </dgm:prSet>
      <dgm:spPr/>
    </dgm:pt>
    <dgm:pt modelId="{2006BB91-3B87-DA40-B6AE-2A5108A2EF2F}" type="pres">
      <dgm:prSet presAssocID="{2099D60C-3BE6-EF4D-9DB4-EFCD854F47B5}" presName="sibTrans" presStyleLbl="sibTrans2D1" presStyleIdx="0" presStyleCnt="6"/>
      <dgm:spPr/>
    </dgm:pt>
    <dgm:pt modelId="{004FA4B3-4998-2945-B776-017C90EC168C}" type="pres">
      <dgm:prSet presAssocID="{2099D60C-3BE6-EF4D-9DB4-EFCD854F47B5}" presName="connectorText" presStyleLbl="sibTrans2D1" presStyleIdx="0" presStyleCnt="6"/>
      <dgm:spPr/>
    </dgm:pt>
    <dgm:pt modelId="{BCC1E542-A582-F347-92E2-47FFAB05B4F4}" type="pres">
      <dgm:prSet presAssocID="{512ECD95-0590-DF48-82AF-9004224EC34D}" presName="node" presStyleLbl="node1" presStyleIdx="1" presStyleCnt="7" custScaleX="98345" custScaleY="120343" custLinFactNeighborX="71285" custLinFactNeighborY="-48256">
        <dgm:presLayoutVars>
          <dgm:bulletEnabled val="1"/>
        </dgm:presLayoutVars>
      </dgm:prSet>
      <dgm:spPr/>
    </dgm:pt>
    <dgm:pt modelId="{5C63AE9C-3248-D543-A4CF-FBBF3E8FEF02}" type="pres">
      <dgm:prSet presAssocID="{0041A0A6-8C1C-DC49-9BA9-4990AE746A39}" presName="sibTrans" presStyleLbl="sibTrans2D1" presStyleIdx="1" presStyleCnt="6"/>
      <dgm:spPr/>
    </dgm:pt>
    <dgm:pt modelId="{373AAE06-BB4C-5B45-B86C-ECC2CDC0D6A5}" type="pres">
      <dgm:prSet presAssocID="{0041A0A6-8C1C-DC49-9BA9-4990AE746A39}" presName="connectorText" presStyleLbl="sibTrans2D1" presStyleIdx="1" presStyleCnt="6"/>
      <dgm:spPr/>
    </dgm:pt>
    <dgm:pt modelId="{7A3273C6-06DA-2A4F-9E7A-C786AEC7AEAC}" type="pres">
      <dgm:prSet presAssocID="{F48C2693-41E3-F74D-9C08-33448EED6769}" presName="node" presStyleLbl="node1" presStyleIdx="2" presStyleCnt="7" custScaleX="131825" custScaleY="116055" custLinFactNeighborX="77900" custLinFactNeighborY="-48255">
        <dgm:presLayoutVars>
          <dgm:bulletEnabled val="1"/>
        </dgm:presLayoutVars>
      </dgm:prSet>
      <dgm:spPr/>
    </dgm:pt>
    <dgm:pt modelId="{9D560C38-FF45-9045-A810-1BF24480C61F}" type="pres">
      <dgm:prSet presAssocID="{D9109AE6-731E-0D4E-BC63-26A0BFB46CD8}" presName="sibTrans" presStyleLbl="sibTrans2D1" presStyleIdx="2" presStyleCnt="6" custAng="156639" custLinFactNeighborX="3756" custLinFactNeighborY="2156"/>
      <dgm:spPr/>
    </dgm:pt>
    <dgm:pt modelId="{A37E27AC-C956-8946-9215-BDF0F1FFEAEC}" type="pres">
      <dgm:prSet presAssocID="{D9109AE6-731E-0D4E-BC63-26A0BFB46CD8}" presName="connectorText" presStyleLbl="sibTrans2D1" presStyleIdx="2" presStyleCnt="6"/>
      <dgm:spPr/>
    </dgm:pt>
    <dgm:pt modelId="{326859DC-81AC-A14D-930E-03D3AB419642}" type="pres">
      <dgm:prSet presAssocID="{640FA55A-B11E-0845-B5D2-CB0C9388494F}" presName="node" presStyleLbl="node1" presStyleIdx="3" presStyleCnt="7" custScaleX="134939" custScaleY="63320" custLinFactNeighborX="-93306" custLinFactNeighborY="90267">
        <dgm:presLayoutVars>
          <dgm:bulletEnabled val="1"/>
        </dgm:presLayoutVars>
      </dgm:prSet>
      <dgm:spPr/>
    </dgm:pt>
    <dgm:pt modelId="{805C6834-FB35-294F-B4C8-3486D3ACB1FC}" type="pres">
      <dgm:prSet presAssocID="{51773720-7A67-354A-87D9-2EA907FAEC80}" presName="sibTrans" presStyleLbl="sibTrans2D1" presStyleIdx="3" presStyleCnt="6"/>
      <dgm:spPr/>
    </dgm:pt>
    <dgm:pt modelId="{A154FEDF-EF7F-254C-B605-0D3C10E012F1}" type="pres">
      <dgm:prSet presAssocID="{51773720-7A67-354A-87D9-2EA907FAEC80}" presName="connectorText" presStyleLbl="sibTrans2D1" presStyleIdx="3" presStyleCnt="6"/>
      <dgm:spPr/>
    </dgm:pt>
    <dgm:pt modelId="{DDF3FDD6-440B-A94B-BF4E-63FA31DC858B}" type="pres">
      <dgm:prSet presAssocID="{9188BA0A-8472-144C-BD50-669D98E0CDA5}" presName="node" presStyleLbl="node1" presStyleIdx="4" presStyleCnt="7" custLinFactX="-7535" custLinFactNeighborX="-100000" custLinFactNeighborY="34782">
        <dgm:presLayoutVars>
          <dgm:bulletEnabled val="1"/>
        </dgm:presLayoutVars>
      </dgm:prSet>
      <dgm:spPr/>
    </dgm:pt>
    <dgm:pt modelId="{13239FAD-D619-4A49-8F9B-6ACE90C6968A}" type="pres">
      <dgm:prSet presAssocID="{CAB6DF6B-6736-C14C-937D-693069BB37B7}" presName="sibTrans" presStyleLbl="sibTrans2D1" presStyleIdx="4" presStyleCnt="6" custAng="21502592"/>
      <dgm:spPr/>
    </dgm:pt>
    <dgm:pt modelId="{7DE86167-FED6-484B-9B39-75818C30BE68}" type="pres">
      <dgm:prSet presAssocID="{CAB6DF6B-6736-C14C-937D-693069BB37B7}" presName="connectorText" presStyleLbl="sibTrans2D1" presStyleIdx="4" presStyleCnt="6"/>
      <dgm:spPr/>
    </dgm:pt>
    <dgm:pt modelId="{345D1EA6-731A-154F-A4B5-AB0B53187FB6}" type="pres">
      <dgm:prSet presAssocID="{C7ACAA0F-8428-7D47-B0D7-3099F7B8FCFB}" presName="node" presStyleLbl="node1" presStyleIdx="5" presStyleCnt="7" custLinFactX="-24699" custLinFactNeighborX="-100000" custLinFactNeighborY="27358">
        <dgm:presLayoutVars>
          <dgm:bulletEnabled val="1"/>
        </dgm:presLayoutVars>
      </dgm:prSet>
      <dgm:spPr/>
    </dgm:pt>
    <dgm:pt modelId="{51D6E1CA-56DC-124D-8077-6C5DF4D18494}" type="pres">
      <dgm:prSet presAssocID="{AF6AB856-1A50-9C43-9ADC-A4F06038663D}" presName="sibTrans" presStyleLbl="sibTrans2D1" presStyleIdx="5" presStyleCnt="6" custAng="3133"/>
      <dgm:spPr/>
    </dgm:pt>
    <dgm:pt modelId="{38D5BF3C-9979-B747-9345-3CDBC081EE76}" type="pres">
      <dgm:prSet presAssocID="{AF6AB856-1A50-9C43-9ADC-A4F06038663D}" presName="connectorText" presStyleLbl="sibTrans2D1" presStyleIdx="5" presStyleCnt="6"/>
      <dgm:spPr/>
    </dgm:pt>
    <dgm:pt modelId="{47648A24-091E-A440-9803-7FF254809863}" type="pres">
      <dgm:prSet presAssocID="{F6F247A7-2220-1A40-9750-19741E41E590}" presName="node" presStyleLbl="node1" presStyleIdx="6" presStyleCnt="7" custScaleX="144066" custScaleY="116755" custLinFactX="-26685" custLinFactNeighborX="-100000" custLinFactNeighborY="27635">
        <dgm:presLayoutVars>
          <dgm:bulletEnabled val="1"/>
        </dgm:presLayoutVars>
      </dgm:prSet>
      <dgm:spPr/>
    </dgm:pt>
  </dgm:ptLst>
  <dgm:cxnLst>
    <dgm:cxn modelId="{082E8508-83EE-A145-BE5E-CFFB5290F37A}" type="presOf" srcId="{D9109AE6-731E-0D4E-BC63-26A0BFB46CD8}" destId="{9D560C38-FF45-9045-A810-1BF24480C61F}" srcOrd="0" destOrd="0" presId="urn:microsoft.com/office/officeart/2005/8/layout/process5"/>
    <dgm:cxn modelId="{7C82BA14-E0F8-824A-9142-1FE51D38C079}" srcId="{9E7672C5-E3D7-E94C-9FA6-32B5B5EEB40D}" destId="{512ECD95-0590-DF48-82AF-9004224EC34D}" srcOrd="1" destOrd="0" parTransId="{68E010A8-7AE3-5B46-BECC-9041E62550A5}" sibTransId="{0041A0A6-8C1C-DC49-9BA9-4990AE746A39}"/>
    <dgm:cxn modelId="{A3955329-6C4F-9B44-ABFF-537F9AC21E9D}" type="presOf" srcId="{51773720-7A67-354A-87D9-2EA907FAEC80}" destId="{A154FEDF-EF7F-254C-B605-0D3C10E012F1}" srcOrd="1" destOrd="0" presId="urn:microsoft.com/office/officeart/2005/8/layout/process5"/>
    <dgm:cxn modelId="{345B843E-B7D7-2841-A421-329FB6697626}" type="presOf" srcId="{F6F247A7-2220-1A40-9750-19741E41E590}" destId="{47648A24-091E-A440-9803-7FF254809863}" srcOrd="0" destOrd="0" presId="urn:microsoft.com/office/officeart/2005/8/layout/process5"/>
    <dgm:cxn modelId="{99F7B742-A072-8C4F-B175-FB8438FF6B78}" srcId="{9E7672C5-E3D7-E94C-9FA6-32B5B5EEB40D}" destId="{F6F247A7-2220-1A40-9750-19741E41E590}" srcOrd="6" destOrd="0" parTransId="{F69339D0-ECB8-2347-8E5D-4E5AE6C003C6}" sibTransId="{C8B886FF-235B-3F4B-BD08-127D3B528BAB}"/>
    <dgm:cxn modelId="{E5AEF946-A7D0-6A44-B943-25F40C9C2809}" type="presOf" srcId="{CAB6DF6B-6736-C14C-937D-693069BB37B7}" destId="{7DE86167-FED6-484B-9B39-75818C30BE68}" srcOrd="1" destOrd="0" presId="urn:microsoft.com/office/officeart/2005/8/layout/process5"/>
    <dgm:cxn modelId="{61B80F49-B501-E34B-B9C3-568ED9436A2E}" type="presOf" srcId="{AF6AB856-1A50-9C43-9ADC-A4F06038663D}" destId="{51D6E1CA-56DC-124D-8077-6C5DF4D18494}" srcOrd="0" destOrd="0" presId="urn:microsoft.com/office/officeart/2005/8/layout/process5"/>
    <dgm:cxn modelId="{478CD44E-ADC4-E64A-9F32-D2618F13DD7A}" type="presOf" srcId="{512ECD95-0590-DF48-82AF-9004224EC34D}" destId="{BCC1E542-A582-F347-92E2-47FFAB05B4F4}" srcOrd="0" destOrd="0" presId="urn:microsoft.com/office/officeart/2005/8/layout/process5"/>
    <dgm:cxn modelId="{96594F58-B2C0-7F48-ACE1-C36C6BEEB8BA}" type="presOf" srcId="{640FA55A-B11E-0845-B5D2-CB0C9388494F}" destId="{326859DC-81AC-A14D-930E-03D3AB419642}" srcOrd="0" destOrd="0" presId="urn:microsoft.com/office/officeart/2005/8/layout/process5"/>
    <dgm:cxn modelId="{6E1C0960-E951-434A-961B-B63123B7DB7B}" srcId="{9E7672C5-E3D7-E94C-9FA6-32B5B5EEB40D}" destId="{C7ACAA0F-8428-7D47-B0D7-3099F7B8FCFB}" srcOrd="5" destOrd="0" parTransId="{F3109578-3B0A-6C48-B17C-57B86EEFBF57}" sibTransId="{AF6AB856-1A50-9C43-9ADC-A4F06038663D}"/>
    <dgm:cxn modelId="{CC348B65-7C2E-1E4D-95F9-D5B0959DAEB6}" type="presOf" srcId="{D9109AE6-731E-0D4E-BC63-26A0BFB46CD8}" destId="{A37E27AC-C956-8946-9215-BDF0F1FFEAEC}" srcOrd="1" destOrd="0" presId="urn:microsoft.com/office/officeart/2005/8/layout/process5"/>
    <dgm:cxn modelId="{ABCC7884-8745-E045-B80E-73FA529D9898}" type="presOf" srcId="{2099D60C-3BE6-EF4D-9DB4-EFCD854F47B5}" destId="{004FA4B3-4998-2945-B776-017C90EC168C}" srcOrd="1" destOrd="0" presId="urn:microsoft.com/office/officeart/2005/8/layout/process5"/>
    <dgm:cxn modelId="{FD5CFD8F-E47B-AF40-8CC8-3A30DC94A745}" srcId="{9E7672C5-E3D7-E94C-9FA6-32B5B5EEB40D}" destId="{9188BA0A-8472-144C-BD50-669D98E0CDA5}" srcOrd="4" destOrd="0" parTransId="{6A27F4D7-2E57-A149-BAD5-1FE8A25061F8}" sibTransId="{CAB6DF6B-6736-C14C-937D-693069BB37B7}"/>
    <dgm:cxn modelId="{98E0B298-EF9D-8C4C-9081-239351BF5DC5}" srcId="{9E7672C5-E3D7-E94C-9FA6-32B5B5EEB40D}" destId="{640FA55A-B11E-0845-B5D2-CB0C9388494F}" srcOrd="3" destOrd="0" parTransId="{BF6D80BC-BF2B-A346-B803-5B6FB9A60B0B}" sibTransId="{51773720-7A67-354A-87D9-2EA907FAEC80}"/>
    <dgm:cxn modelId="{753089A2-F994-E642-A1D6-CC6132C64B6A}" srcId="{9E7672C5-E3D7-E94C-9FA6-32B5B5EEB40D}" destId="{7236419C-1A5F-DD4C-BAC7-3A75E7BBCDD9}" srcOrd="0" destOrd="0" parTransId="{716C1250-83AA-9349-858A-5E116580B781}" sibTransId="{2099D60C-3BE6-EF4D-9DB4-EFCD854F47B5}"/>
    <dgm:cxn modelId="{C9231DA5-355E-134F-871F-734C07D9E774}" type="presOf" srcId="{51773720-7A67-354A-87D9-2EA907FAEC80}" destId="{805C6834-FB35-294F-B4C8-3486D3ACB1FC}" srcOrd="0" destOrd="0" presId="urn:microsoft.com/office/officeart/2005/8/layout/process5"/>
    <dgm:cxn modelId="{563291A8-D997-AF4C-96CC-FD5CE74FCF4A}" type="presOf" srcId="{7236419C-1A5F-DD4C-BAC7-3A75E7BBCDD9}" destId="{2C3D3BDD-AEEA-5940-BEF7-E4CEB4F3E8D7}" srcOrd="0" destOrd="0" presId="urn:microsoft.com/office/officeart/2005/8/layout/process5"/>
    <dgm:cxn modelId="{C91E32B2-CA2D-E045-9F68-99AC87CDC691}" type="presOf" srcId="{2099D60C-3BE6-EF4D-9DB4-EFCD854F47B5}" destId="{2006BB91-3B87-DA40-B6AE-2A5108A2EF2F}" srcOrd="0" destOrd="0" presId="urn:microsoft.com/office/officeart/2005/8/layout/process5"/>
    <dgm:cxn modelId="{852EFEC1-F8A5-E241-997A-CBD765D4073C}" type="presOf" srcId="{AF6AB856-1A50-9C43-9ADC-A4F06038663D}" destId="{38D5BF3C-9979-B747-9345-3CDBC081EE76}" srcOrd="1" destOrd="0" presId="urn:microsoft.com/office/officeart/2005/8/layout/process5"/>
    <dgm:cxn modelId="{7BA2D4C9-05FF-EA45-81F1-C3A005A5EDAA}" type="presOf" srcId="{CAB6DF6B-6736-C14C-937D-693069BB37B7}" destId="{13239FAD-D619-4A49-8F9B-6ACE90C6968A}" srcOrd="0" destOrd="0" presId="urn:microsoft.com/office/officeart/2005/8/layout/process5"/>
    <dgm:cxn modelId="{9270ACCA-3886-C140-96CA-A2E28EEA3771}" type="presOf" srcId="{9188BA0A-8472-144C-BD50-669D98E0CDA5}" destId="{DDF3FDD6-440B-A94B-BF4E-63FA31DC858B}" srcOrd="0" destOrd="0" presId="urn:microsoft.com/office/officeart/2005/8/layout/process5"/>
    <dgm:cxn modelId="{4B06F6CD-6465-8344-8380-C2D462E48554}" type="presOf" srcId="{F48C2693-41E3-F74D-9C08-33448EED6769}" destId="{7A3273C6-06DA-2A4F-9E7A-C786AEC7AEAC}" srcOrd="0" destOrd="0" presId="urn:microsoft.com/office/officeart/2005/8/layout/process5"/>
    <dgm:cxn modelId="{A24901D8-0802-2748-A63A-D008597FC976}" type="presOf" srcId="{0041A0A6-8C1C-DC49-9BA9-4990AE746A39}" destId="{373AAE06-BB4C-5B45-B86C-ECC2CDC0D6A5}" srcOrd="1" destOrd="0" presId="urn:microsoft.com/office/officeart/2005/8/layout/process5"/>
    <dgm:cxn modelId="{6E3688D8-B567-B147-A69B-C42C1F5B629A}" srcId="{9E7672C5-E3D7-E94C-9FA6-32B5B5EEB40D}" destId="{F48C2693-41E3-F74D-9C08-33448EED6769}" srcOrd="2" destOrd="0" parTransId="{0A714C79-7C65-E249-91B8-3102722D2652}" sibTransId="{D9109AE6-731E-0D4E-BC63-26A0BFB46CD8}"/>
    <dgm:cxn modelId="{BCDEB8DC-D86B-4A4E-8518-D40C23FC5C3C}" type="presOf" srcId="{0041A0A6-8C1C-DC49-9BA9-4990AE746A39}" destId="{5C63AE9C-3248-D543-A4CF-FBBF3E8FEF02}" srcOrd="0" destOrd="0" presId="urn:microsoft.com/office/officeart/2005/8/layout/process5"/>
    <dgm:cxn modelId="{8AB57CE2-C40C-AF44-B811-2C4E234A0DF4}" type="presOf" srcId="{9E7672C5-E3D7-E94C-9FA6-32B5B5EEB40D}" destId="{7A55DE4A-BC27-1944-8E77-CBAE34C951B8}" srcOrd="0" destOrd="0" presId="urn:microsoft.com/office/officeart/2005/8/layout/process5"/>
    <dgm:cxn modelId="{D91E88ED-7805-1241-8BA1-FB684656372D}" type="presOf" srcId="{C7ACAA0F-8428-7D47-B0D7-3099F7B8FCFB}" destId="{345D1EA6-731A-154F-A4B5-AB0B53187FB6}" srcOrd="0" destOrd="0" presId="urn:microsoft.com/office/officeart/2005/8/layout/process5"/>
    <dgm:cxn modelId="{20CF8260-6132-AB43-ADF0-F6AD4D76C216}" type="presParOf" srcId="{7A55DE4A-BC27-1944-8E77-CBAE34C951B8}" destId="{2C3D3BDD-AEEA-5940-BEF7-E4CEB4F3E8D7}" srcOrd="0" destOrd="0" presId="urn:microsoft.com/office/officeart/2005/8/layout/process5"/>
    <dgm:cxn modelId="{39F79BC4-BCA5-C64C-9999-5052FC625546}" type="presParOf" srcId="{7A55DE4A-BC27-1944-8E77-CBAE34C951B8}" destId="{2006BB91-3B87-DA40-B6AE-2A5108A2EF2F}" srcOrd="1" destOrd="0" presId="urn:microsoft.com/office/officeart/2005/8/layout/process5"/>
    <dgm:cxn modelId="{5D3B5E07-AF77-1348-A6C4-CE85FBAD502F}" type="presParOf" srcId="{2006BB91-3B87-DA40-B6AE-2A5108A2EF2F}" destId="{004FA4B3-4998-2945-B776-017C90EC168C}" srcOrd="0" destOrd="0" presId="urn:microsoft.com/office/officeart/2005/8/layout/process5"/>
    <dgm:cxn modelId="{32C1262B-B545-9A43-AAA5-16481361F436}" type="presParOf" srcId="{7A55DE4A-BC27-1944-8E77-CBAE34C951B8}" destId="{BCC1E542-A582-F347-92E2-47FFAB05B4F4}" srcOrd="2" destOrd="0" presId="urn:microsoft.com/office/officeart/2005/8/layout/process5"/>
    <dgm:cxn modelId="{3E1A5336-E152-874B-BCAF-0827BE70EFA1}" type="presParOf" srcId="{7A55DE4A-BC27-1944-8E77-CBAE34C951B8}" destId="{5C63AE9C-3248-D543-A4CF-FBBF3E8FEF02}" srcOrd="3" destOrd="0" presId="urn:microsoft.com/office/officeart/2005/8/layout/process5"/>
    <dgm:cxn modelId="{A58063FE-A0CC-864A-B455-301E7F1B41C1}" type="presParOf" srcId="{5C63AE9C-3248-D543-A4CF-FBBF3E8FEF02}" destId="{373AAE06-BB4C-5B45-B86C-ECC2CDC0D6A5}" srcOrd="0" destOrd="0" presId="urn:microsoft.com/office/officeart/2005/8/layout/process5"/>
    <dgm:cxn modelId="{770A4A67-374C-DB4D-9282-FD7B18A4B816}" type="presParOf" srcId="{7A55DE4A-BC27-1944-8E77-CBAE34C951B8}" destId="{7A3273C6-06DA-2A4F-9E7A-C786AEC7AEAC}" srcOrd="4" destOrd="0" presId="urn:microsoft.com/office/officeart/2005/8/layout/process5"/>
    <dgm:cxn modelId="{4D229857-4EB2-8044-9D67-20431D659616}" type="presParOf" srcId="{7A55DE4A-BC27-1944-8E77-CBAE34C951B8}" destId="{9D560C38-FF45-9045-A810-1BF24480C61F}" srcOrd="5" destOrd="0" presId="urn:microsoft.com/office/officeart/2005/8/layout/process5"/>
    <dgm:cxn modelId="{5343BC63-DBD9-E645-804D-0B534575F941}" type="presParOf" srcId="{9D560C38-FF45-9045-A810-1BF24480C61F}" destId="{A37E27AC-C956-8946-9215-BDF0F1FFEAEC}" srcOrd="0" destOrd="0" presId="urn:microsoft.com/office/officeart/2005/8/layout/process5"/>
    <dgm:cxn modelId="{DBA83D1B-074A-6147-B62F-302AF799F91A}" type="presParOf" srcId="{7A55DE4A-BC27-1944-8E77-CBAE34C951B8}" destId="{326859DC-81AC-A14D-930E-03D3AB419642}" srcOrd="6" destOrd="0" presId="urn:microsoft.com/office/officeart/2005/8/layout/process5"/>
    <dgm:cxn modelId="{5AB93D99-7679-B842-B3D4-5B7BDF26A88D}" type="presParOf" srcId="{7A55DE4A-BC27-1944-8E77-CBAE34C951B8}" destId="{805C6834-FB35-294F-B4C8-3486D3ACB1FC}" srcOrd="7" destOrd="0" presId="urn:microsoft.com/office/officeart/2005/8/layout/process5"/>
    <dgm:cxn modelId="{5AFEE842-57B7-C449-A8A2-376EDE7CB34F}" type="presParOf" srcId="{805C6834-FB35-294F-B4C8-3486D3ACB1FC}" destId="{A154FEDF-EF7F-254C-B605-0D3C10E012F1}" srcOrd="0" destOrd="0" presId="urn:microsoft.com/office/officeart/2005/8/layout/process5"/>
    <dgm:cxn modelId="{0CE41917-AEA0-044D-82D7-050AE18D0C43}" type="presParOf" srcId="{7A55DE4A-BC27-1944-8E77-CBAE34C951B8}" destId="{DDF3FDD6-440B-A94B-BF4E-63FA31DC858B}" srcOrd="8" destOrd="0" presId="urn:microsoft.com/office/officeart/2005/8/layout/process5"/>
    <dgm:cxn modelId="{771F435C-997B-DA4A-B269-BE107CF16328}" type="presParOf" srcId="{7A55DE4A-BC27-1944-8E77-CBAE34C951B8}" destId="{13239FAD-D619-4A49-8F9B-6ACE90C6968A}" srcOrd="9" destOrd="0" presId="urn:microsoft.com/office/officeart/2005/8/layout/process5"/>
    <dgm:cxn modelId="{BD9B7530-0078-E84A-A1F4-92D4C463FE1C}" type="presParOf" srcId="{13239FAD-D619-4A49-8F9B-6ACE90C6968A}" destId="{7DE86167-FED6-484B-9B39-75818C30BE68}" srcOrd="0" destOrd="0" presId="urn:microsoft.com/office/officeart/2005/8/layout/process5"/>
    <dgm:cxn modelId="{140DD657-3D09-7445-8F63-2785792809A6}" type="presParOf" srcId="{7A55DE4A-BC27-1944-8E77-CBAE34C951B8}" destId="{345D1EA6-731A-154F-A4B5-AB0B53187FB6}" srcOrd="10" destOrd="0" presId="urn:microsoft.com/office/officeart/2005/8/layout/process5"/>
    <dgm:cxn modelId="{1BFB8E43-4F35-D143-9A74-9C77328AF21B}" type="presParOf" srcId="{7A55DE4A-BC27-1944-8E77-CBAE34C951B8}" destId="{51D6E1CA-56DC-124D-8077-6C5DF4D18494}" srcOrd="11" destOrd="0" presId="urn:microsoft.com/office/officeart/2005/8/layout/process5"/>
    <dgm:cxn modelId="{64B4B99E-2BDC-BC47-A5D6-40C73A6674F1}" type="presParOf" srcId="{51D6E1CA-56DC-124D-8077-6C5DF4D18494}" destId="{38D5BF3C-9979-B747-9345-3CDBC081EE76}" srcOrd="0" destOrd="0" presId="urn:microsoft.com/office/officeart/2005/8/layout/process5"/>
    <dgm:cxn modelId="{7F9B0DFB-0E3A-184A-B385-57458EA836B9}" type="presParOf" srcId="{7A55DE4A-BC27-1944-8E77-CBAE34C951B8}" destId="{47648A24-091E-A440-9803-7FF254809863}" srcOrd="12" destOrd="0" presId="urn:microsoft.com/office/officeart/2005/8/layout/process5"/>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81AE4C5-B34E-B04C-863C-E46FFAA4324B}"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5DA3418E-DB4B-FF42-B123-DBBD66736BD7}">
      <dgm:prSet phldrT="[Text]" custT="1"/>
      <dgm:spPr>
        <a:solidFill>
          <a:schemeClr val="accent6"/>
        </a:solidFill>
        <a:ln>
          <a:solidFill>
            <a:schemeClr val="accent6"/>
          </a:solidFill>
        </a:ln>
        <a:effectLst/>
      </dgm:spPr>
      <dgm:t>
        <a:bodyPr/>
        <a:lstStyle/>
        <a:p>
          <a:r>
            <a:rPr lang="en-US" sz="2400" dirty="0"/>
            <a:t>1</a:t>
          </a:r>
        </a:p>
      </dgm:t>
    </dgm:pt>
    <dgm:pt modelId="{FA04BA07-BCD5-2142-8676-BFEF0E3B71DF}" type="parTrans" cxnId="{3220F3C0-7C7A-7D4B-897B-58B80CBF0F4E}">
      <dgm:prSet/>
      <dgm:spPr/>
      <dgm:t>
        <a:bodyPr/>
        <a:lstStyle/>
        <a:p>
          <a:endParaRPr lang="en-US" sz="2800"/>
        </a:p>
      </dgm:t>
    </dgm:pt>
    <dgm:pt modelId="{D9665C12-212D-C149-95FA-2C2E0D4140CE}" type="sibTrans" cxnId="{3220F3C0-7C7A-7D4B-897B-58B80CBF0F4E}">
      <dgm:prSet/>
      <dgm:spPr/>
      <dgm:t>
        <a:bodyPr/>
        <a:lstStyle/>
        <a:p>
          <a:endParaRPr lang="en-US" sz="2800"/>
        </a:p>
      </dgm:t>
    </dgm:pt>
    <dgm:pt modelId="{3779CFD1-782F-BE4B-89A7-D7DFF565E1C4}">
      <dgm:prSet phldrT="[Text]" custT="1"/>
      <dgm:spPr>
        <a:ln>
          <a:solidFill>
            <a:schemeClr val="accent6"/>
          </a:solidFill>
        </a:ln>
      </dgm:spPr>
      <dgm:t>
        <a:bodyPr/>
        <a:lstStyle/>
        <a:p>
          <a:r>
            <a:rPr lang="zh-CN" altLang="en-US" sz="1800" dirty="0"/>
            <a:t>在进程表中为新进程分配一个空项</a:t>
          </a:r>
          <a:endParaRPr lang="en-US" sz="1800" dirty="0"/>
        </a:p>
      </dgm:t>
    </dgm:pt>
    <dgm:pt modelId="{AC9B584D-4AC9-DE4D-993D-55DB9D9AA3F9}" type="parTrans" cxnId="{502562B5-DFA6-2448-9764-FDE97D130820}">
      <dgm:prSet/>
      <dgm:spPr/>
      <dgm:t>
        <a:bodyPr/>
        <a:lstStyle/>
        <a:p>
          <a:endParaRPr lang="en-US" sz="2800"/>
        </a:p>
      </dgm:t>
    </dgm:pt>
    <dgm:pt modelId="{AAB55CD0-3683-EA4D-8725-75A55F4038BD}" type="sibTrans" cxnId="{502562B5-DFA6-2448-9764-FDE97D130820}">
      <dgm:prSet/>
      <dgm:spPr/>
      <dgm:t>
        <a:bodyPr/>
        <a:lstStyle/>
        <a:p>
          <a:endParaRPr lang="en-US" sz="2800"/>
        </a:p>
      </dgm:t>
    </dgm:pt>
    <dgm:pt modelId="{36E0E8A0-9D23-A745-B131-E1443F3FB08C}">
      <dgm:prSet phldrT="[Text]" custT="1"/>
      <dgm:spPr>
        <a:solidFill>
          <a:schemeClr val="accent6"/>
        </a:solidFill>
        <a:ln>
          <a:solidFill>
            <a:schemeClr val="accent6"/>
          </a:solidFill>
        </a:ln>
      </dgm:spPr>
      <dgm:t>
        <a:bodyPr/>
        <a:lstStyle/>
        <a:p>
          <a:r>
            <a:rPr lang="en-US" sz="2400" dirty="0"/>
            <a:t>2</a:t>
          </a:r>
        </a:p>
      </dgm:t>
    </dgm:pt>
    <dgm:pt modelId="{1404BCD4-0B01-584F-9553-F36FC69B6327}" type="parTrans" cxnId="{DE052205-2EBE-144E-8E21-2D56C3223C00}">
      <dgm:prSet/>
      <dgm:spPr/>
      <dgm:t>
        <a:bodyPr/>
        <a:lstStyle/>
        <a:p>
          <a:endParaRPr lang="en-US" sz="2800"/>
        </a:p>
      </dgm:t>
    </dgm:pt>
    <dgm:pt modelId="{FE4F06C5-7785-0E41-8120-3B4B38D50BAD}" type="sibTrans" cxnId="{DE052205-2EBE-144E-8E21-2D56C3223C00}">
      <dgm:prSet/>
      <dgm:spPr/>
      <dgm:t>
        <a:bodyPr/>
        <a:lstStyle/>
        <a:p>
          <a:endParaRPr lang="en-US" sz="2800"/>
        </a:p>
      </dgm:t>
    </dgm:pt>
    <dgm:pt modelId="{0A02D992-EF2C-9542-88FA-8321DA1BED4B}">
      <dgm:prSet phldrT="[Text]" custT="1"/>
      <dgm:spPr>
        <a:ln>
          <a:solidFill>
            <a:schemeClr val="accent6"/>
          </a:solidFill>
        </a:ln>
      </dgm:spPr>
      <dgm:t>
        <a:bodyPr/>
        <a:lstStyle/>
        <a:p>
          <a:r>
            <a:rPr lang="en-NZ" sz="1800" dirty="0" err="1"/>
            <a:t>为子进程分配一个唯一的进程标识符</a:t>
          </a:r>
          <a:endParaRPr lang="en-US" sz="1800" dirty="0"/>
        </a:p>
      </dgm:t>
    </dgm:pt>
    <dgm:pt modelId="{7DF984F6-AF85-6141-8CAB-501769B62054}" type="parTrans" cxnId="{C29BBD3E-5B2B-2F44-AE08-E09FEC211C43}">
      <dgm:prSet/>
      <dgm:spPr/>
      <dgm:t>
        <a:bodyPr/>
        <a:lstStyle/>
        <a:p>
          <a:endParaRPr lang="en-US" sz="2800"/>
        </a:p>
      </dgm:t>
    </dgm:pt>
    <dgm:pt modelId="{7E8BA9DB-8229-8546-9BFC-4234DBFB60E7}" type="sibTrans" cxnId="{C29BBD3E-5B2B-2F44-AE08-E09FEC211C43}">
      <dgm:prSet/>
      <dgm:spPr/>
      <dgm:t>
        <a:bodyPr/>
        <a:lstStyle/>
        <a:p>
          <a:endParaRPr lang="en-US" sz="2800"/>
        </a:p>
      </dgm:t>
    </dgm:pt>
    <dgm:pt modelId="{8107A9A5-AF29-A94A-93C9-86A17090739D}">
      <dgm:prSet phldrT="[Text]" custT="1"/>
      <dgm:spPr>
        <a:solidFill>
          <a:schemeClr val="accent6"/>
        </a:solidFill>
        <a:ln>
          <a:solidFill>
            <a:schemeClr val="accent6"/>
          </a:solidFill>
        </a:ln>
      </dgm:spPr>
      <dgm:t>
        <a:bodyPr/>
        <a:lstStyle/>
        <a:p>
          <a:r>
            <a:rPr lang="en-US" sz="2400" dirty="0"/>
            <a:t>3</a:t>
          </a:r>
        </a:p>
      </dgm:t>
    </dgm:pt>
    <dgm:pt modelId="{194D5E64-4DCE-514A-8B6E-DAD267D3A496}" type="parTrans" cxnId="{E7DAFC9A-36D6-9B4C-9BB9-BAE53C685426}">
      <dgm:prSet/>
      <dgm:spPr/>
      <dgm:t>
        <a:bodyPr/>
        <a:lstStyle/>
        <a:p>
          <a:endParaRPr lang="en-US" sz="2800"/>
        </a:p>
      </dgm:t>
    </dgm:pt>
    <dgm:pt modelId="{A9D5C173-FFEC-3A4B-90FC-A22C12164719}" type="sibTrans" cxnId="{E7DAFC9A-36D6-9B4C-9BB9-BAE53C685426}">
      <dgm:prSet/>
      <dgm:spPr/>
      <dgm:t>
        <a:bodyPr/>
        <a:lstStyle/>
        <a:p>
          <a:endParaRPr lang="en-US" sz="2800"/>
        </a:p>
      </dgm:t>
    </dgm:pt>
    <dgm:pt modelId="{DBC54489-8F45-4843-B66E-41358F3602E9}">
      <dgm:prSet phldrT="[Text]" custT="1"/>
      <dgm:spPr>
        <a:ln>
          <a:solidFill>
            <a:schemeClr val="accent6"/>
          </a:solidFill>
        </a:ln>
      </dgm:spPr>
      <dgm:t>
        <a:bodyPr/>
        <a:lstStyle/>
        <a:p>
          <a:r>
            <a:rPr lang="en-NZ" sz="1800" dirty="0" err="1"/>
            <a:t>复制父进程的进程映象</a:t>
          </a:r>
          <a:r>
            <a:rPr lang="zh-CN" altLang="en-US" sz="1800" dirty="0"/>
            <a:t>，但共享内存除外</a:t>
          </a:r>
          <a:endParaRPr lang="en-US" sz="1800" dirty="0"/>
        </a:p>
      </dgm:t>
    </dgm:pt>
    <dgm:pt modelId="{3C73E3FD-AE55-094E-B4D4-71BC04766D1C}" type="parTrans" cxnId="{FAC2048F-2FFE-254E-B2B5-33C51D578449}">
      <dgm:prSet/>
      <dgm:spPr/>
      <dgm:t>
        <a:bodyPr/>
        <a:lstStyle/>
        <a:p>
          <a:endParaRPr lang="en-US" sz="2800"/>
        </a:p>
      </dgm:t>
    </dgm:pt>
    <dgm:pt modelId="{C63140C3-E4EA-2D4F-B352-2FF03E8CB2A9}" type="sibTrans" cxnId="{FAC2048F-2FFE-254E-B2B5-33C51D578449}">
      <dgm:prSet/>
      <dgm:spPr/>
      <dgm:t>
        <a:bodyPr/>
        <a:lstStyle/>
        <a:p>
          <a:endParaRPr lang="en-US" sz="2800"/>
        </a:p>
      </dgm:t>
    </dgm:pt>
    <dgm:pt modelId="{1DAC90B7-6707-834B-80BD-1DE5AD7AE15A}">
      <dgm:prSet custT="1"/>
      <dgm:spPr>
        <a:solidFill>
          <a:schemeClr val="accent6"/>
        </a:solidFill>
        <a:ln>
          <a:solidFill>
            <a:schemeClr val="accent6"/>
          </a:solidFill>
        </a:ln>
      </dgm:spPr>
      <dgm:t>
        <a:bodyPr/>
        <a:lstStyle/>
        <a:p>
          <a:r>
            <a:rPr lang="en-US" sz="2400" dirty="0"/>
            <a:t>4</a:t>
          </a:r>
        </a:p>
      </dgm:t>
    </dgm:pt>
    <dgm:pt modelId="{B9E08E85-D14E-B946-A99B-029A9FEDE95C}" type="parTrans" cxnId="{7FD9EC4D-1085-884E-96A1-96E4A874E814}">
      <dgm:prSet/>
      <dgm:spPr/>
      <dgm:t>
        <a:bodyPr/>
        <a:lstStyle/>
        <a:p>
          <a:endParaRPr lang="en-US" sz="2800"/>
        </a:p>
      </dgm:t>
    </dgm:pt>
    <dgm:pt modelId="{B86CD9FD-DFA4-BB4F-B712-3440552602AD}" type="sibTrans" cxnId="{7FD9EC4D-1085-884E-96A1-96E4A874E814}">
      <dgm:prSet/>
      <dgm:spPr/>
      <dgm:t>
        <a:bodyPr/>
        <a:lstStyle/>
        <a:p>
          <a:endParaRPr lang="en-US" sz="2800"/>
        </a:p>
      </dgm:t>
    </dgm:pt>
    <dgm:pt modelId="{74CDD88A-549F-F944-B90E-DEA6878AEA99}">
      <dgm:prSet custT="1"/>
      <dgm:spPr>
        <a:solidFill>
          <a:schemeClr val="accent6"/>
        </a:solidFill>
        <a:ln>
          <a:solidFill>
            <a:schemeClr val="accent6"/>
          </a:solidFill>
        </a:ln>
      </dgm:spPr>
      <dgm:t>
        <a:bodyPr/>
        <a:lstStyle/>
        <a:p>
          <a:r>
            <a:rPr lang="en-US" sz="2400" dirty="0"/>
            <a:t>5</a:t>
          </a:r>
        </a:p>
      </dgm:t>
    </dgm:pt>
    <dgm:pt modelId="{DE7AB666-171E-0A4F-A5C0-1133F49195A2}" type="parTrans" cxnId="{E6692BEB-CF2B-E144-9584-8228470EA7CD}">
      <dgm:prSet/>
      <dgm:spPr/>
      <dgm:t>
        <a:bodyPr/>
        <a:lstStyle/>
        <a:p>
          <a:endParaRPr lang="en-US" sz="2800"/>
        </a:p>
      </dgm:t>
    </dgm:pt>
    <dgm:pt modelId="{4A35F8A7-96F2-8D40-8AA4-64E5659F286C}" type="sibTrans" cxnId="{E6692BEB-CF2B-E144-9584-8228470EA7CD}">
      <dgm:prSet/>
      <dgm:spPr/>
      <dgm:t>
        <a:bodyPr/>
        <a:lstStyle/>
        <a:p>
          <a:endParaRPr lang="en-US" sz="2800"/>
        </a:p>
      </dgm:t>
    </dgm:pt>
    <dgm:pt modelId="{F7D1969B-53A1-7645-97E9-91C4D72C24E4}">
      <dgm:prSet custT="1"/>
      <dgm:spPr>
        <a:solidFill>
          <a:schemeClr val="accent6"/>
        </a:solidFill>
        <a:ln>
          <a:solidFill>
            <a:schemeClr val="accent6"/>
          </a:solidFill>
        </a:ln>
      </dgm:spPr>
      <dgm:t>
        <a:bodyPr/>
        <a:lstStyle/>
        <a:p>
          <a:r>
            <a:rPr lang="en-US" sz="2400" dirty="0"/>
            <a:t>6</a:t>
          </a:r>
        </a:p>
      </dgm:t>
    </dgm:pt>
    <dgm:pt modelId="{33BEEC36-52EB-954C-BCAC-3DF201A8DEF0}" type="parTrans" cxnId="{CC8A9C78-F290-7E42-B54C-262460726544}">
      <dgm:prSet/>
      <dgm:spPr/>
      <dgm:t>
        <a:bodyPr/>
        <a:lstStyle/>
        <a:p>
          <a:endParaRPr lang="en-US" sz="2800"/>
        </a:p>
      </dgm:t>
    </dgm:pt>
    <dgm:pt modelId="{3819723D-8AEF-164A-8996-DE92AC7AB1FC}" type="sibTrans" cxnId="{CC8A9C78-F290-7E42-B54C-262460726544}">
      <dgm:prSet/>
      <dgm:spPr/>
      <dgm:t>
        <a:bodyPr/>
        <a:lstStyle/>
        <a:p>
          <a:endParaRPr lang="en-US" sz="2800"/>
        </a:p>
      </dgm:t>
    </dgm:pt>
    <dgm:pt modelId="{97D8BB99-6DD4-A64D-AD3A-DDED0AB5B805}">
      <dgm:prSet custT="1"/>
      <dgm:spPr>
        <a:ln>
          <a:solidFill>
            <a:schemeClr val="accent6"/>
          </a:solidFill>
        </a:ln>
      </dgm:spPr>
      <dgm:t>
        <a:bodyPr/>
        <a:lstStyle/>
        <a:p>
          <a:r>
            <a:rPr lang="en-NZ" sz="1600" dirty="0" err="1"/>
            <a:t>增加父进程所拥有的文件的计数器</a:t>
          </a:r>
          <a:r>
            <a:rPr lang="zh-CN" altLang="en-US" sz="1600" dirty="0"/>
            <a:t>，反映另一个进程现在也拥有这些文件的事实</a:t>
          </a:r>
          <a:endParaRPr lang="en-US" sz="1600" dirty="0"/>
        </a:p>
      </dgm:t>
    </dgm:pt>
    <dgm:pt modelId="{D4EC0175-2A7B-7846-AEC0-2CED9DC198E0}" type="parTrans" cxnId="{9BC9AB2A-1BBE-4447-9A97-EAB40C96F907}">
      <dgm:prSet/>
      <dgm:spPr/>
      <dgm:t>
        <a:bodyPr/>
        <a:lstStyle/>
        <a:p>
          <a:endParaRPr lang="en-US" sz="2800"/>
        </a:p>
      </dgm:t>
    </dgm:pt>
    <dgm:pt modelId="{58F721F1-21CA-7241-BD54-46B71AC774F5}" type="sibTrans" cxnId="{9BC9AB2A-1BBE-4447-9A97-EAB40C96F907}">
      <dgm:prSet/>
      <dgm:spPr/>
      <dgm:t>
        <a:bodyPr/>
        <a:lstStyle/>
        <a:p>
          <a:endParaRPr lang="en-US" sz="2800"/>
        </a:p>
      </dgm:t>
    </dgm:pt>
    <dgm:pt modelId="{A4CC4A05-ABDB-754F-B02E-95B7654E0EF1}">
      <dgm:prSet custT="1"/>
      <dgm:spPr>
        <a:ln>
          <a:solidFill>
            <a:schemeClr val="accent6"/>
          </a:solidFill>
        </a:ln>
      </dgm:spPr>
      <dgm:t>
        <a:bodyPr/>
        <a:lstStyle/>
        <a:p>
          <a:r>
            <a:rPr lang="en-NZ" sz="1800" dirty="0" err="1"/>
            <a:t>将子进程设置为就绪态</a:t>
          </a:r>
          <a:endParaRPr lang="en-US" sz="1800" dirty="0"/>
        </a:p>
      </dgm:t>
    </dgm:pt>
    <dgm:pt modelId="{7EF3CBB4-1032-D043-84EF-69055739C31A}" type="parTrans" cxnId="{F2914AF2-33E1-844F-A905-FEC3A78D4E8B}">
      <dgm:prSet/>
      <dgm:spPr/>
      <dgm:t>
        <a:bodyPr/>
        <a:lstStyle/>
        <a:p>
          <a:endParaRPr lang="en-US" sz="2800"/>
        </a:p>
      </dgm:t>
    </dgm:pt>
    <dgm:pt modelId="{C0E8C3F6-7FE7-F741-886D-D60EF60160E5}" type="sibTrans" cxnId="{F2914AF2-33E1-844F-A905-FEC3A78D4E8B}">
      <dgm:prSet/>
      <dgm:spPr/>
      <dgm:t>
        <a:bodyPr/>
        <a:lstStyle/>
        <a:p>
          <a:endParaRPr lang="en-US" sz="2800"/>
        </a:p>
      </dgm:t>
    </dgm:pt>
    <dgm:pt modelId="{7EF551BC-457B-274E-8D4B-CC6895033FA5}">
      <dgm:prSet custT="1"/>
      <dgm:spPr>
        <a:ln>
          <a:solidFill>
            <a:schemeClr val="accent6"/>
          </a:solidFill>
        </a:ln>
      </dgm:spPr>
      <dgm:t>
        <a:bodyPr/>
        <a:lstStyle/>
        <a:p>
          <a:r>
            <a:rPr lang="en-NZ" sz="1800" dirty="0" err="1"/>
            <a:t>将子进程的ID号返回给父进程</a:t>
          </a:r>
          <a:r>
            <a:rPr lang="zh-CN" altLang="en-US" sz="1800" dirty="0"/>
            <a:t>，将</a:t>
          </a:r>
          <a:r>
            <a:rPr lang="en-US" altLang="zh-CN" sz="1800" dirty="0"/>
            <a:t>0</a:t>
          </a:r>
          <a:r>
            <a:rPr lang="zh-CN" altLang="en-US" sz="1800" dirty="0"/>
            <a:t>值返回给子进程</a:t>
          </a:r>
          <a:endParaRPr lang="en-US" sz="1800" dirty="0"/>
        </a:p>
      </dgm:t>
    </dgm:pt>
    <dgm:pt modelId="{DD47EC6E-971E-074C-94DF-2D30AF441B4A}" type="parTrans" cxnId="{BED3D458-34AC-1C44-BB3D-3B9541D29711}">
      <dgm:prSet/>
      <dgm:spPr/>
      <dgm:t>
        <a:bodyPr/>
        <a:lstStyle/>
        <a:p>
          <a:endParaRPr lang="en-US" sz="2800"/>
        </a:p>
      </dgm:t>
    </dgm:pt>
    <dgm:pt modelId="{C151EA55-0B67-C64E-AEB3-7ABF9CB63829}" type="sibTrans" cxnId="{BED3D458-34AC-1C44-BB3D-3B9541D29711}">
      <dgm:prSet/>
      <dgm:spPr/>
      <dgm:t>
        <a:bodyPr/>
        <a:lstStyle/>
        <a:p>
          <a:endParaRPr lang="en-US" sz="2800"/>
        </a:p>
      </dgm:t>
    </dgm:pt>
    <dgm:pt modelId="{8926A2B0-745B-6F4C-91B7-E5319D29BACB}" type="pres">
      <dgm:prSet presAssocID="{F81AE4C5-B34E-B04C-863C-E46FFAA4324B}" presName="linearFlow" presStyleCnt="0">
        <dgm:presLayoutVars>
          <dgm:dir/>
          <dgm:animLvl val="lvl"/>
          <dgm:resizeHandles val="exact"/>
        </dgm:presLayoutVars>
      </dgm:prSet>
      <dgm:spPr/>
    </dgm:pt>
    <dgm:pt modelId="{9622AC7A-165F-A548-B86C-9568FB736BB0}" type="pres">
      <dgm:prSet presAssocID="{5DA3418E-DB4B-FF42-B123-DBBD66736BD7}" presName="composite" presStyleCnt="0"/>
      <dgm:spPr/>
    </dgm:pt>
    <dgm:pt modelId="{3ADE00C8-8936-9E44-9966-B4C9443960E7}" type="pres">
      <dgm:prSet presAssocID="{5DA3418E-DB4B-FF42-B123-DBBD66736BD7}" presName="parentText" presStyleLbl="alignNode1" presStyleIdx="0" presStyleCnt="6">
        <dgm:presLayoutVars>
          <dgm:chMax val="1"/>
          <dgm:bulletEnabled val="1"/>
        </dgm:presLayoutVars>
      </dgm:prSet>
      <dgm:spPr/>
    </dgm:pt>
    <dgm:pt modelId="{DE36E0A4-4385-B342-8B67-3BFD80B681D3}" type="pres">
      <dgm:prSet presAssocID="{5DA3418E-DB4B-FF42-B123-DBBD66736BD7}" presName="descendantText" presStyleLbl="alignAcc1" presStyleIdx="0" presStyleCnt="6" custLinFactNeighborY="-14596">
        <dgm:presLayoutVars>
          <dgm:bulletEnabled val="1"/>
        </dgm:presLayoutVars>
      </dgm:prSet>
      <dgm:spPr/>
    </dgm:pt>
    <dgm:pt modelId="{A61784F3-6A36-E845-B5C4-6329C1ADFDB7}" type="pres">
      <dgm:prSet presAssocID="{D9665C12-212D-C149-95FA-2C2E0D4140CE}" presName="sp" presStyleCnt="0"/>
      <dgm:spPr/>
    </dgm:pt>
    <dgm:pt modelId="{4E32278F-E81C-0D45-A730-0D709D1AA132}" type="pres">
      <dgm:prSet presAssocID="{36E0E8A0-9D23-A745-B131-E1443F3FB08C}" presName="composite" presStyleCnt="0"/>
      <dgm:spPr/>
    </dgm:pt>
    <dgm:pt modelId="{DC049674-6133-A04F-8C71-4C489DF415B8}" type="pres">
      <dgm:prSet presAssocID="{36E0E8A0-9D23-A745-B131-E1443F3FB08C}" presName="parentText" presStyleLbl="alignNode1" presStyleIdx="1" presStyleCnt="6">
        <dgm:presLayoutVars>
          <dgm:chMax val="1"/>
          <dgm:bulletEnabled val="1"/>
        </dgm:presLayoutVars>
      </dgm:prSet>
      <dgm:spPr/>
    </dgm:pt>
    <dgm:pt modelId="{E777551D-665B-EF40-A4AE-19569D80B09F}" type="pres">
      <dgm:prSet presAssocID="{36E0E8A0-9D23-A745-B131-E1443F3FB08C}" presName="descendantText" presStyleLbl="alignAcc1" presStyleIdx="1" presStyleCnt="6">
        <dgm:presLayoutVars>
          <dgm:bulletEnabled val="1"/>
        </dgm:presLayoutVars>
      </dgm:prSet>
      <dgm:spPr/>
    </dgm:pt>
    <dgm:pt modelId="{B88EFC02-6B0C-3545-B8BC-D9C3E1F865A4}" type="pres">
      <dgm:prSet presAssocID="{FE4F06C5-7785-0E41-8120-3B4B38D50BAD}" presName="sp" presStyleCnt="0"/>
      <dgm:spPr/>
    </dgm:pt>
    <dgm:pt modelId="{7BB093BB-1900-D54E-90F3-3DA57DCCBB04}" type="pres">
      <dgm:prSet presAssocID="{8107A9A5-AF29-A94A-93C9-86A17090739D}" presName="composite" presStyleCnt="0"/>
      <dgm:spPr/>
    </dgm:pt>
    <dgm:pt modelId="{60D3C4C0-DB41-9549-A77B-1596F4E9BADE}" type="pres">
      <dgm:prSet presAssocID="{8107A9A5-AF29-A94A-93C9-86A17090739D}" presName="parentText" presStyleLbl="alignNode1" presStyleIdx="2" presStyleCnt="6">
        <dgm:presLayoutVars>
          <dgm:chMax val="1"/>
          <dgm:bulletEnabled val="1"/>
        </dgm:presLayoutVars>
      </dgm:prSet>
      <dgm:spPr/>
    </dgm:pt>
    <dgm:pt modelId="{E9ED7F19-3597-CC45-BF98-95FE334E7847}" type="pres">
      <dgm:prSet presAssocID="{8107A9A5-AF29-A94A-93C9-86A17090739D}" presName="descendantText" presStyleLbl="alignAcc1" presStyleIdx="2" presStyleCnt="6">
        <dgm:presLayoutVars>
          <dgm:bulletEnabled val="1"/>
        </dgm:presLayoutVars>
      </dgm:prSet>
      <dgm:spPr/>
    </dgm:pt>
    <dgm:pt modelId="{E5C1B068-E88D-9E46-80B3-B064E16421EE}" type="pres">
      <dgm:prSet presAssocID="{A9D5C173-FFEC-3A4B-90FC-A22C12164719}" presName="sp" presStyleCnt="0"/>
      <dgm:spPr/>
    </dgm:pt>
    <dgm:pt modelId="{12BFE38E-AA77-9147-9563-5B2E10BB83CC}" type="pres">
      <dgm:prSet presAssocID="{1DAC90B7-6707-834B-80BD-1DE5AD7AE15A}" presName="composite" presStyleCnt="0"/>
      <dgm:spPr/>
    </dgm:pt>
    <dgm:pt modelId="{57F9225C-7463-394C-B866-B20156C2172A}" type="pres">
      <dgm:prSet presAssocID="{1DAC90B7-6707-834B-80BD-1DE5AD7AE15A}" presName="parentText" presStyleLbl="alignNode1" presStyleIdx="3" presStyleCnt="6">
        <dgm:presLayoutVars>
          <dgm:chMax val="1"/>
          <dgm:bulletEnabled val="1"/>
        </dgm:presLayoutVars>
      </dgm:prSet>
      <dgm:spPr/>
    </dgm:pt>
    <dgm:pt modelId="{C8D66159-239C-A947-93EB-FF89054E979D}" type="pres">
      <dgm:prSet presAssocID="{1DAC90B7-6707-834B-80BD-1DE5AD7AE15A}" presName="descendantText" presStyleLbl="alignAcc1" presStyleIdx="3" presStyleCnt="6">
        <dgm:presLayoutVars>
          <dgm:bulletEnabled val="1"/>
        </dgm:presLayoutVars>
      </dgm:prSet>
      <dgm:spPr/>
    </dgm:pt>
    <dgm:pt modelId="{722EDF77-AFD0-BF44-8E94-25003368AAB7}" type="pres">
      <dgm:prSet presAssocID="{B86CD9FD-DFA4-BB4F-B712-3440552602AD}" presName="sp" presStyleCnt="0"/>
      <dgm:spPr/>
    </dgm:pt>
    <dgm:pt modelId="{18E35F9B-2DE8-134E-A715-A6BE059FD35D}" type="pres">
      <dgm:prSet presAssocID="{74CDD88A-549F-F944-B90E-DEA6878AEA99}" presName="composite" presStyleCnt="0"/>
      <dgm:spPr/>
    </dgm:pt>
    <dgm:pt modelId="{44CC2E2D-F2DF-9041-993A-5C0D23E88755}" type="pres">
      <dgm:prSet presAssocID="{74CDD88A-549F-F944-B90E-DEA6878AEA99}" presName="parentText" presStyleLbl="alignNode1" presStyleIdx="4" presStyleCnt="6">
        <dgm:presLayoutVars>
          <dgm:chMax val="1"/>
          <dgm:bulletEnabled val="1"/>
        </dgm:presLayoutVars>
      </dgm:prSet>
      <dgm:spPr/>
    </dgm:pt>
    <dgm:pt modelId="{C3846997-357D-6843-BF65-FD04875FAF4D}" type="pres">
      <dgm:prSet presAssocID="{74CDD88A-549F-F944-B90E-DEA6878AEA99}" presName="descendantText" presStyleLbl="alignAcc1" presStyleIdx="4" presStyleCnt="6">
        <dgm:presLayoutVars>
          <dgm:bulletEnabled val="1"/>
        </dgm:presLayoutVars>
      </dgm:prSet>
      <dgm:spPr/>
    </dgm:pt>
    <dgm:pt modelId="{28A1E4CE-5D83-234A-A715-C9F0EC2D0BD2}" type="pres">
      <dgm:prSet presAssocID="{4A35F8A7-96F2-8D40-8AA4-64E5659F286C}" presName="sp" presStyleCnt="0"/>
      <dgm:spPr/>
    </dgm:pt>
    <dgm:pt modelId="{83C3BB4F-6C14-0340-A036-54A2C4F3EEEA}" type="pres">
      <dgm:prSet presAssocID="{F7D1969B-53A1-7645-97E9-91C4D72C24E4}" presName="composite" presStyleCnt="0"/>
      <dgm:spPr/>
    </dgm:pt>
    <dgm:pt modelId="{A78E5709-1C0A-D648-AB3D-891FA8B66E39}" type="pres">
      <dgm:prSet presAssocID="{F7D1969B-53A1-7645-97E9-91C4D72C24E4}" presName="parentText" presStyleLbl="alignNode1" presStyleIdx="5" presStyleCnt="6">
        <dgm:presLayoutVars>
          <dgm:chMax val="1"/>
          <dgm:bulletEnabled val="1"/>
        </dgm:presLayoutVars>
      </dgm:prSet>
      <dgm:spPr/>
    </dgm:pt>
    <dgm:pt modelId="{4E432B58-784D-554A-BE3D-1448B6DB0C1D}" type="pres">
      <dgm:prSet presAssocID="{F7D1969B-53A1-7645-97E9-91C4D72C24E4}" presName="descendantText" presStyleLbl="alignAcc1" presStyleIdx="5" presStyleCnt="6">
        <dgm:presLayoutVars>
          <dgm:bulletEnabled val="1"/>
        </dgm:presLayoutVars>
      </dgm:prSet>
      <dgm:spPr/>
    </dgm:pt>
  </dgm:ptLst>
  <dgm:cxnLst>
    <dgm:cxn modelId="{DE052205-2EBE-144E-8E21-2D56C3223C00}" srcId="{F81AE4C5-B34E-B04C-863C-E46FFAA4324B}" destId="{36E0E8A0-9D23-A745-B131-E1443F3FB08C}" srcOrd="1" destOrd="0" parTransId="{1404BCD4-0B01-584F-9553-F36FC69B6327}" sibTransId="{FE4F06C5-7785-0E41-8120-3B4B38D50BAD}"/>
    <dgm:cxn modelId="{D9748A12-1647-F046-BCE9-98941FE3BBE6}" type="presOf" srcId="{F7D1969B-53A1-7645-97E9-91C4D72C24E4}" destId="{A78E5709-1C0A-D648-AB3D-891FA8B66E39}" srcOrd="0" destOrd="0" presId="urn:microsoft.com/office/officeart/2005/8/layout/chevron2"/>
    <dgm:cxn modelId="{56BD661F-BF5B-2D41-8F68-496EB1A27E58}" type="presOf" srcId="{5DA3418E-DB4B-FF42-B123-DBBD66736BD7}" destId="{3ADE00C8-8936-9E44-9966-B4C9443960E7}" srcOrd="0" destOrd="0" presId="urn:microsoft.com/office/officeart/2005/8/layout/chevron2"/>
    <dgm:cxn modelId="{51924A22-C7B9-7A44-BA28-72CE943A5896}" type="presOf" srcId="{0A02D992-EF2C-9542-88FA-8321DA1BED4B}" destId="{E777551D-665B-EF40-A4AE-19569D80B09F}" srcOrd="0" destOrd="0" presId="urn:microsoft.com/office/officeart/2005/8/layout/chevron2"/>
    <dgm:cxn modelId="{0907DC28-C18D-874F-8534-C7E7AFFEEBEF}" type="presOf" srcId="{A4CC4A05-ABDB-754F-B02E-95B7654E0EF1}" destId="{C3846997-357D-6843-BF65-FD04875FAF4D}" srcOrd="0" destOrd="0" presId="urn:microsoft.com/office/officeart/2005/8/layout/chevron2"/>
    <dgm:cxn modelId="{9BC9AB2A-1BBE-4447-9A97-EAB40C96F907}" srcId="{1DAC90B7-6707-834B-80BD-1DE5AD7AE15A}" destId="{97D8BB99-6DD4-A64D-AD3A-DDED0AB5B805}" srcOrd="0" destOrd="0" parTransId="{D4EC0175-2A7B-7846-AEC0-2CED9DC198E0}" sibTransId="{58F721F1-21CA-7241-BD54-46B71AC774F5}"/>
    <dgm:cxn modelId="{C29BBD3E-5B2B-2F44-AE08-E09FEC211C43}" srcId="{36E0E8A0-9D23-A745-B131-E1443F3FB08C}" destId="{0A02D992-EF2C-9542-88FA-8321DA1BED4B}" srcOrd="0" destOrd="0" parTransId="{7DF984F6-AF85-6141-8CAB-501769B62054}" sibTransId="{7E8BA9DB-8229-8546-9BFC-4234DBFB60E7}"/>
    <dgm:cxn modelId="{7FD9EC4D-1085-884E-96A1-96E4A874E814}" srcId="{F81AE4C5-B34E-B04C-863C-E46FFAA4324B}" destId="{1DAC90B7-6707-834B-80BD-1DE5AD7AE15A}" srcOrd="3" destOrd="0" parTransId="{B9E08E85-D14E-B946-A99B-029A9FEDE95C}" sibTransId="{B86CD9FD-DFA4-BB4F-B712-3440552602AD}"/>
    <dgm:cxn modelId="{BED3D458-34AC-1C44-BB3D-3B9541D29711}" srcId="{F7D1969B-53A1-7645-97E9-91C4D72C24E4}" destId="{7EF551BC-457B-274E-8D4B-CC6895033FA5}" srcOrd="0" destOrd="0" parTransId="{DD47EC6E-971E-074C-94DF-2D30AF441B4A}" sibTransId="{C151EA55-0B67-C64E-AEB3-7ABF9CB63829}"/>
    <dgm:cxn modelId="{308B7A5C-FAA8-A642-A490-C8DE38CB335D}" type="presOf" srcId="{F81AE4C5-B34E-B04C-863C-E46FFAA4324B}" destId="{8926A2B0-745B-6F4C-91B7-E5319D29BACB}" srcOrd="0" destOrd="0" presId="urn:microsoft.com/office/officeart/2005/8/layout/chevron2"/>
    <dgm:cxn modelId="{CC8A9C78-F290-7E42-B54C-262460726544}" srcId="{F81AE4C5-B34E-B04C-863C-E46FFAA4324B}" destId="{F7D1969B-53A1-7645-97E9-91C4D72C24E4}" srcOrd="5" destOrd="0" parTransId="{33BEEC36-52EB-954C-BCAC-3DF201A8DEF0}" sibTransId="{3819723D-8AEF-164A-8996-DE92AC7AB1FC}"/>
    <dgm:cxn modelId="{2ECB4B7F-8CC5-E641-B13F-7E1B208F0C76}" type="presOf" srcId="{1DAC90B7-6707-834B-80BD-1DE5AD7AE15A}" destId="{57F9225C-7463-394C-B866-B20156C2172A}" srcOrd="0" destOrd="0" presId="urn:microsoft.com/office/officeart/2005/8/layout/chevron2"/>
    <dgm:cxn modelId="{FAC2048F-2FFE-254E-B2B5-33C51D578449}" srcId="{8107A9A5-AF29-A94A-93C9-86A17090739D}" destId="{DBC54489-8F45-4843-B66E-41358F3602E9}" srcOrd="0" destOrd="0" parTransId="{3C73E3FD-AE55-094E-B4D4-71BC04766D1C}" sibTransId="{C63140C3-E4EA-2D4F-B352-2FF03E8CB2A9}"/>
    <dgm:cxn modelId="{D297AB94-C8F4-4646-AB24-F9F845BA51E8}" type="presOf" srcId="{36E0E8A0-9D23-A745-B131-E1443F3FB08C}" destId="{DC049674-6133-A04F-8C71-4C489DF415B8}" srcOrd="0" destOrd="0" presId="urn:microsoft.com/office/officeart/2005/8/layout/chevron2"/>
    <dgm:cxn modelId="{95CF7096-10FB-1C40-84BA-20634384EBFD}" type="presOf" srcId="{74CDD88A-549F-F944-B90E-DEA6878AEA99}" destId="{44CC2E2D-F2DF-9041-993A-5C0D23E88755}" srcOrd="0" destOrd="0" presId="urn:microsoft.com/office/officeart/2005/8/layout/chevron2"/>
    <dgm:cxn modelId="{E7DAFC9A-36D6-9B4C-9BB9-BAE53C685426}" srcId="{F81AE4C5-B34E-B04C-863C-E46FFAA4324B}" destId="{8107A9A5-AF29-A94A-93C9-86A17090739D}" srcOrd="2" destOrd="0" parTransId="{194D5E64-4DCE-514A-8B6E-DAD267D3A496}" sibTransId="{A9D5C173-FFEC-3A4B-90FC-A22C12164719}"/>
    <dgm:cxn modelId="{025A13B2-11DE-9E42-9659-2507EEEFCE5B}" type="presOf" srcId="{3779CFD1-782F-BE4B-89A7-D7DFF565E1C4}" destId="{DE36E0A4-4385-B342-8B67-3BFD80B681D3}" srcOrd="0" destOrd="0" presId="urn:microsoft.com/office/officeart/2005/8/layout/chevron2"/>
    <dgm:cxn modelId="{502562B5-DFA6-2448-9764-FDE97D130820}" srcId="{5DA3418E-DB4B-FF42-B123-DBBD66736BD7}" destId="{3779CFD1-782F-BE4B-89A7-D7DFF565E1C4}" srcOrd="0" destOrd="0" parTransId="{AC9B584D-4AC9-DE4D-993D-55DB9D9AA3F9}" sibTransId="{AAB55CD0-3683-EA4D-8725-75A55F4038BD}"/>
    <dgm:cxn modelId="{3220F3C0-7C7A-7D4B-897B-58B80CBF0F4E}" srcId="{F81AE4C5-B34E-B04C-863C-E46FFAA4324B}" destId="{5DA3418E-DB4B-FF42-B123-DBBD66736BD7}" srcOrd="0" destOrd="0" parTransId="{FA04BA07-BCD5-2142-8676-BFEF0E3B71DF}" sibTransId="{D9665C12-212D-C149-95FA-2C2E0D4140CE}"/>
    <dgm:cxn modelId="{2A9AC3CB-1D20-8D46-BD5A-79F7E563557F}" type="presOf" srcId="{DBC54489-8F45-4843-B66E-41358F3602E9}" destId="{E9ED7F19-3597-CC45-BF98-95FE334E7847}" srcOrd="0" destOrd="0" presId="urn:microsoft.com/office/officeart/2005/8/layout/chevron2"/>
    <dgm:cxn modelId="{809E29D6-60D0-A144-990D-33F310BDDDDD}" type="presOf" srcId="{97D8BB99-6DD4-A64D-AD3A-DDED0AB5B805}" destId="{C8D66159-239C-A947-93EB-FF89054E979D}" srcOrd="0" destOrd="0" presId="urn:microsoft.com/office/officeart/2005/8/layout/chevron2"/>
    <dgm:cxn modelId="{F8E397D9-55E6-6144-A878-244EA0402EDB}" type="presOf" srcId="{7EF551BC-457B-274E-8D4B-CC6895033FA5}" destId="{4E432B58-784D-554A-BE3D-1448B6DB0C1D}" srcOrd="0" destOrd="0" presId="urn:microsoft.com/office/officeart/2005/8/layout/chevron2"/>
    <dgm:cxn modelId="{B198D1DE-67FF-224B-8F04-2ECF07C9ADF2}" type="presOf" srcId="{8107A9A5-AF29-A94A-93C9-86A17090739D}" destId="{60D3C4C0-DB41-9549-A77B-1596F4E9BADE}" srcOrd="0" destOrd="0" presId="urn:microsoft.com/office/officeart/2005/8/layout/chevron2"/>
    <dgm:cxn modelId="{E6692BEB-CF2B-E144-9584-8228470EA7CD}" srcId="{F81AE4C5-B34E-B04C-863C-E46FFAA4324B}" destId="{74CDD88A-549F-F944-B90E-DEA6878AEA99}" srcOrd="4" destOrd="0" parTransId="{DE7AB666-171E-0A4F-A5C0-1133F49195A2}" sibTransId="{4A35F8A7-96F2-8D40-8AA4-64E5659F286C}"/>
    <dgm:cxn modelId="{F2914AF2-33E1-844F-A905-FEC3A78D4E8B}" srcId="{74CDD88A-549F-F944-B90E-DEA6878AEA99}" destId="{A4CC4A05-ABDB-754F-B02E-95B7654E0EF1}" srcOrd="0" destOrd="0" parTransId="{7EF3CBB4-1032-D043-84EF-69055739C31A}" sibTransId="{C0E8C3F6-7FE7-F741-886D-D60EF60160E5}"/>
    <dgm:cxn modelId="{C91BEBE4-76B8-2244-9CD1-A5E5B7F091FF}" type="presParOf" srcId="{8926A2B0-745B-6F4C-91B7-E5319D29BACB}" destId="{9622AC7A-165F-A548-B86C-9568FB736BB0}" srcOrd="0" destOrd="0" presId="urn:microsoft.com/office/officeart/2005/8/layout/chevron2"/>
    <dgm:cxn modelId="{DDF98BF4-689E-B340-B878-8859E5DB62AC}" type="presParOf" srcId="{9622AC7A-165F-A548-B86C-9568FB736BB0}" destId="{3ADE00C8-8936-9E44-9966-B4C9443960E7}" srcOrd="0" destOrd="0" presId="urn:microsoft.com/office/officeart/2005/8/layout/chevron2"/>
    <dgm:cxn modelId="{B6B61029-16D2-9547-81AF-78898BE99178}" type="presParOf" srcId="{9622AC7A-165F-A548-B86C-9568FB736BB0}" destId="{DE36E0A4-4385-B342-8B67-3BFD80B681D3}" srcOrd="1" destOrd="0" presId="urn:microsoft.com/office/officeart/2005/8/layout/chevron2"/>
    <dgm:cxn modelId="{4400681D-BFEE-544A-942B-429EE2CFB127}" type="presParOf" srcId="{8926A2B0-745B-6F4C-91B7-E5319D29BACB}" destId="{A61784F3-6A36-E845-B5C4-6329C1ADFDB7}" srcOrd="1" destOrd="0" presId="urn:microsoft.com/office/officeart/2005/8/layout/chevron2"/>
    <dgm:cxn modelId="{C2D3367C-157A-D643-A44F-9448F3821F99}" type="presParOf" srcId="{8926A2B0-745B-6F4C-91B7-E5319D29BACB}" destId="{4E32278F-E81C-0D45-A730-0D709D1AA132}" srcOrd="2" destOrd="0" presId="urn:microsoft.com/office/officeart/2005/8/layout/chevron2"/>
    <dgm:cxn modelId="{780099F0-4CD9-7647-BB46-6F974A054868}" type="presParOf" srcId="{4E32278F-E81C-0D45-A730-0D709D1AA132}" destId="{DC049674-6133-A04F-8C71-4C489DF415B8}" srcOrd="0" destOrd="0" presId="urn:microsoft.com/office/officeart/2005/8/layout/chevron2"/>
    <dgm:cxn modelId="{FCB07308-2556-6C46-904E-B0A8FB6DD656}" type="presParOf" srcId="{4E32278F-E81C-0D45-A730-0D709D1AA132}" destId="{E777551D-665B-EF40-A4AE-19569D80B09F}" srcOrd="1" destOrd="0" presId="urn:microsoft.com/office/officeart/2005/8/layout/chevron2"/>
    <dgm:cxn modelId="{3AF91996-1BEF-6E4B-A13F-1321E466C000}" type="presParOf" srcId="{8926A2B0-745B-6F4C-91B7-E5319D29BACB}" destId="{B88EFC02-6B0C-3545-B8BC-D9C3E1F865A4}" srcOrd="3" destOrd="0" presId="urn:microsoft.com/office/officeart/2005/8/layout/chevron2"/>
    <dgm:cxn modelId="{DA695AA4-43E1-CF47-B355-60438D9822CF}" type="presParOf" srcId="{8926A2B0-745B-6F4C-91B7-E5319D29BACB}" destId="{7BB093BB-1900-D54E-90F3-3DA57DCCBB04}" srcOrd="4" destOrd="0" presId="urn:microsoft.com/office/officeart/2005/8/layout/chevron2"/>
    <dgm:cxn modelId="{B14FC986-A09E-6346-980E-FDB33860078B}" type="presParOf" srcId="{7BB093BB-1900-D54E-90F3-3DA57DCCBB04}" destId="{60D3C4C0-DB41-9549-A77B-1596F4E9BADE}" srcOrd="0" destOrd="0" presId="urn:microsoft.com/office/officeart/2005/8/layout/chevron2"/>
    <dgm:cxn modelId="{DBD1D671-5248-014B-83E5-5D56E91DC1F7}" type="presParOf" srcId="{7BB093BB-1900-D54E-90F3-3DA57DCCBB04}" destId="{E9ED7F19-3597-CC45-BF98-95FE334E7847}" srcOrd="1" destOrd="0" presId="urn:microsoft.com/office/officeart/2005/8/layout/chevron2"/>
    <dgm:cxn modelId="{875F08A5-40E1-404D-B1B2-84FB59F8F05F}" type="presParOf" srcId="{8926A2B0-745B-6F4C-91B7-E5319D29BACB}" destId="{E5C1B068-E88D-9E46-80B3-B064E16421EE}" srcOrd="5" destOrd="0" presId="urn:microsoft.com/office/officeart/2005/8/layout/chevron2"/>
    <dgm:cxn modelId="{321F94AF-78F7-A74C-B6A6-347E4C83BED4}" type="presParOf" srcId="{8926A2B0-745B-6F4C-91B7-E5319D29BACB}" destId="{12BFE38E-AA77-9147-9563-5B2E10BB83CC}" srcOrd="6" destOrd="0" presId="urn:microsoft.com/office/officeart/2005/8/layout/chevron2"/>
    <dgm:cxn modelId="{3DC343E4-8210-DD40-BEE3-83240CBB134F}" type="presParOf" srcId="{12BFE38E-AA77-9147-9563-5B2E10BB83CC}" destId="{57F9225C-7463-394C-B866-B20156C2172A}" srcOrd="0" destOrd="0" presId="urn:microsoft.com/office/officeart/2005/8/layout/chevron2"/>
    <dgm:cxn modelId="{3C488102-E23E-6942-AD3A-79A537555B6C}" type="presParOf" srcId="{12BFE38E-AA77-9147-9563-5B2E10BB83CC}" destId="{C8D66159-239C-A947-93EB-FF89054E979D}" srcOrd="1" destOrd="0" presId="urn:microsoft.com/office/officeart/2005/8/layout/chevron2"/>
    <dgm:cxn modelId="{BD063446-D0C8-4F4C-B58E-4300EB809310}" type="presParOf" srcId="{8926A2B0-745B-6F4C-91B7-E5319D29BACB}" destId="{722EDF77-AFD0-BF44-8E94-25003368AAB7}" srcOrd="7" destOrd="0" presId="urn:microsoft.com/office/officeart/2005/8/layout/chevron2"/>
    <dgm:cxn modelId="{136CA76D-A9A9-B445-A953-B850B9E0A4F5}" type="presParOf" srcId="{8926A2B0-745B-6F4C-91B7-E5319D29BACB}" destId="{18E35F9B-2DE8-134E-A715-A6BE059FD35D}" srcOrd="8" destOrd="0" presId="urn:microsoft.com/office/officeart/2005/8/layout/chevron2"/>
    <dgm:cxn modelId="{874752BA-AD99-2149-B263-C88E18A7FCFD}" type="presParOf" srcId="{18E35F9B-2DE8-134E-A715-A6BE059FD35D}" destId="{44CC2E2D-F2DF-9041-993A-5C0D23E88755}" srcOrd="0" destOrd="0" presId="urn:microsoft.com/office/officeart/2005/8/layout/chevron2"/>
    <dgm:cxn modelId="{7A527C34-E7FB-7B48-964E-0DC9939E7B7C}" type="presParOf" srcId="{18E35F9B-2DE8-134E-A715-A6BE059FD35D}" destId="{C3846997-357D-6843-BF65-FD04875FAF4D}" srcOrd="1" destOrd="0" presId="urn:microsoft.com/office/officeart/2005/8/layout/chevron2"/>
    <dgm:cxn modelId="{E2DA0EAE-2F98-364E-9ABB-9F83497EAE11}" type="presParOf" srcId="{8926A2B0-745B-6F4C-91B7-E5319D29BACB}" destId="{28A1E4CE-5D83-234A-A715-C9F0EC2D0BD2}" srcOrd="9" destOrd="0" presId="urn:microsoft.com/office/officeart/2005/8/layout/chevron2"/>
    <dgm:cxn modelId="{C7A1F205-065D-5249-8FD5-23C205CE00B9}" type="presParOf" srcId="{8926A2B0-745B-6F4C-91B7-E5319D29BACB}" destId="{83C3BB4F-6C14-0340-A036-54A2C4F3EEEA}" srcOrd="10" destOrd="0" presId="urn:microsoft.com/office/officeart/2005/8/layout/chevron2"/>
    <dgm:cxn modelId="{1DD56D43-FB66-FF4C-8B7B-0C3C53560F3E}" type="presParOf" srcId="{83C3BB4F-6C14-0340-A036-54A2C4F3EEEA}" destId="{A78E5709-1C0A-D648-AB3D-891FA8B66E39}" srcOrd="0" destOrd="0" presId="urn:microsoft.com/office/officeart/2005/8/layout/chevron2"/>
    <dgm:cxn modelId="{BC56CC77-A816-2A44-9502-35D8BFC9E984}" type="presParOf" srcId="{83C3BB4F-6C14-0340-A036-54A2C4F3EEEA}" destId="{4E432B58-784D-554A-BE3D-1448B6DB0C1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8612792-3CCB-3147-AB6A-564A067D979F}"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AFA0CC6C-5A11-3541-A96B-BBB9E8F10083}">
      <dgm:prSet custT="1"/>
      <dgm:spPr/>
      <dgm:t>
        <a:bodyPr/>
        <a:lstStyle/>
        <a:p>
          <a:pPr rtl="0"/>
          <a:r>
            <a:rPr lang="en-US" sz="2000" dirty="0" err="1">
              <a:solidFill>
                <a:schemeClr val="tx1"/>
              </a:solidFill>
            </a:rPr>
            <a:t>创建线程的时间少于创建进程时间</a:t>
          </a:r>
          <a:endParaRPr lang="en-US" sz="2000" dirty="0">
            <a:solidFill>
              <a:schemeClr val="tx1"/>
            </a:solidFill>
          </a:endParaRPr>
        </a:p>
      </dgm:t>
    </dgm:pt>
    <dgm:pt modelId="{0051A69D-4669-124D-85A6-0A75C8565B53}" type="parTrans" cxnId="{EE406D00-A366-AB41-B013-79960A0EF781}">
      <dgm:prSet/>
      <dgm:spPr/>
      <dgm:t>
        <a:bodyPr/>
        <a:lstStyle/>
        <a:p>
          <a:endParaRPr lang="en-US" sz="2000">
            <a:solidFill>
              <a:schemeClr val="tx1"/>
            </a:solidFill>
          </a:endParaRPr>
        </a:p>
      </dgm:t>
    </dgm:pt>
    <dgm:pt modelId="{89B2846F-B036-B845-98E7-5447983B519B}" type="sibTrans" cxnId="{EE406D00-A366-AB41-B013-79960A0EF781}">
      <dgm:prSet/>
      <dgm:spPr/>
      <dgm:t>
        <a:bodyPr/>
        <a:lstStyle/>
        <a:p>
          <a:endParaRPr lang="en-US" sz="2000" dirty="0">
            <a:solidFill>
              <a:schemeClr val="tx1"/>
            </a:solidFill>
          </a:endParaRPr>
        </a:p>
      </dgm:t>
    </dgm:pt>
    <dgm:pt modelId="{72BE931D-4917-064A-8CED-E89B3B49C005}">
      <dgm:prSet custT="1"/>
      <dgm:spPr/>
      <dgm:t>
        <a:bodyPr/>
        <a:lstStyle/>
        <a:p>
          <a:pPr rtl="0"/>
          <a:r>
            <a:rPr lang="en-US" sz="2000" dirty="0" err="1">
              <a:solidFill>
                <a:schemeClr val="tx1"/>
              </a:solidFill>
            </a:rPr>
            <a:t>终止线程比终止进程所花时间少</a:t>
          </a:r>
          <a:endParaRPr lang="en-US" sz="2000" dirty="0">
            <a:solidFill>
              <a:schemeClr val="tx1"/>
            </a:solidFill>
          </a:endParaRPr>
        </a:p>
      </dgm:t>
    </dgm:pt>
    <dgm:pt modelId="{4B95287D-3311-4B44-822D-7DBF087E83C4}" type="parTrans" cxnId="{545C5D4E-2318-DA44-81A1-FE37C177C142}">
      <dgm:prSet/>
      <dgm:spPr/>
      <dgm:t>
        <a:bodyPr/>
        <a:lstStyle/>
        <a:p>
          <a:endParaRPr lang="en-US" sz="2000">
            <a:solidFill>
              <a:schemeClr val="tx1"/>
            </a:solidFill>
          </a:endParaRPr>
        </a:p>
      </dgm:t>
    </dgm:pt>
    <dgm:pt modelId="{383132FC-8629-134A-9906-CD52E08F6531}" type="sibTrans" cxnId="{545C5D4E-2318-DA44-81A1-FE37C177C142}">
      <dgm:prSet/>
      <dgm:spPr/>
      <dgm:t>
        <a:bodyPr/>
        <a:lstStyle/>
        <a:p>
          <a:endParaRPr lang="en-US" sz="2000" dirty="0">
            <a:solidFill>
              <a:schemeClr val="tx1"/>
            </a:solidFill>
          </a:endParaRPr>
        </a:p>
      </dgm:t>
    </dgm:pt>
    <dgm:pt modelId="{1765FA09-159F-6843-8FFB-18AA17877074}">
      <dgm:prSet custT="1"/>
      <dgm:spPr/>
      <dgm:t>
        <a:bodyPr/>
        <a:lstStyle/>
        <a:p>
          <a:pPr rtl="0"/>
          <a:r>
            <a:rPr lang="en-US" sz="2000" dirty="0" err="1">
              <a:solidFill>
                <a:schemeClr val="tx1"/>
              </a:solidFill>
            </a:rPr>
            <a:t>同一进程内线程切换时间</a:t>
          </a:r>
          <a:r>
            <a:rPr lang="zh-CN" altLang="en-US" sz="2000" dirty="0">
              <a:solidFill>
                <a:schemeClr val="tx1"/>
              </a:solidFill>
            </a:rPr>
            <a:t>，少于进程切换时间</a:t>
          </a:r>
          <a:endParaRPr lang="en-US" sz="2000" dirty="0">
            <a:solidFill>
              <a:schemeClr val="tx1"/>
            </a:solidFill>
          </a:endParaRPr>
        </a:p>
      </dgm:t>
    </dgm:pt>
    <dgm:pt modelId="{2F61D544-E6BE-5A4A-B671-6050A491E6EE}" type="parTrans" cxnId="{D1A6B5C9-FAE6-E84A-9BDE-4250B3BC4505}">
      <dgm:prSet/>
      <dgm:spPr/>
      <dgm:t>
        <a:bodyPr/>
        <a:lstStyle/>
        <a:p>
          <a:endParaRPr lang="en-US" sz="2000">
            <a:solidFill>
              <a:schemeClr val="tx1"/>
            </a:solidFill>
          </a:endParaRPr>
        </a:p>
      </dgm:t>
    </dgm:pt>
    <dgm:pt modelId="{AF82CA53-B444-2C4A-A223-DA80E41EF993}" type="sibTrans" cxnId="{D1A6B5C9-FAE6-E84A-9BDE-4250B3BC4505}">
      <dgm:prSet/>
      <dgm:spPr/>
      <dgm:t>
        <a:bodyPr/>
        <a:lstStyle/>
        <a:p>
          <a:endParaRPr lang="en-US" sz="2000" dirty="0">
            <a:solidFill>
              <a:schemeClr val="tx1"/>
            </a:solidFill>
          </a:endParaRPr>
        </a:p>
      </dgm:t>
    </dgm:pt>
    <dgm:pt modelId="{AD34B155-D904-644D-95D1-187D4C7439BD}">
      <dgm:prSet custT="1"/>
      <dgm:spPr/>
      <dgm:t>
        <a:bodyPr/>
        <a:lstStyle/>
        <a:p>
          <a:pPr rtl="0"/>
          <a:r>
            <a:rPr lang="en-US" sz="2000" dirty="0" err="1">
              <a:solidFill>
                <a:schemeClr val="tx1"/>
              </a:solidFill>
            </a:rPr>
            <a:t>线程提高了不同执行程序间通信的效率</a:t>
          </a:r>
          <a:endParaRPr lang="en-US" sz="2000" dirty="0">
            <a:solidFill>
              <a:schemeClr val="tx1"/>
            </a:solidFill>
          </a:endParaRPr>
        </a:p>
      </dgm:t>
    </dgm:pt>
    <dgm:pt modelId="{7C71F8B5-0903-7B4E-89CC-A33A4F72AF14}" type="parTrans" cxnId="{B2CDC935-D2D5-1B4A-9185-022688E19A2B}">
      <dgm:prSet/>
      <dgm:spPr/>
      <dgm:t>
        <a:bodyPr/>
        <a:lstStyle/>
        <a:p>
          <a:endParaRPr lang="en-US" sz="2000">
            <a:solidFill>
              <a:schemeClr val="tx1"/>
            </a:solidFill>
          </a:endParaRPr>
        </a:p>
      </dgm:t>
    </dgm:pt>
    <dgm:pt modelId="{09A54BFE-F92A-F14A-9470-DB6AA6E7DBC4}" type="sibTrans" cxnId="{B2CDC935-D2D5-1B4A-9185-022688E19A2B}">
      <dgm:prSet/>
      <dgm:spPr/>
      <dgm:t>
        <a:bodyPr/>
        <a:lstStyle/>
        <a:p>
          <a:endParaRPr lang="en-US" sz="2000">
            <a:solidFill>
              <a:schemeClr val="tx1"/>
            </a:solidFill>
          </a:endParaRPr>
        </a:p>
      </dgm:t>
    </dgm:pt>
    <dgm:pt modelId="{F31B188B-EE04-7A41-B087-53347EEFDF99}" type="pres">
      <dgm:prSet presAssocID="{18612792-3CCB-3147-AB6A-564A067D979F}" presName="Name0" presStyleCnt="0">
        <dgm:presLayoutVars>
          <dgm:dir/>
          <dgm:animLvl val="lvl"/>
          <dgm:resizeHandles val="exact"/>
        </dgm:presLayoutVars>
      </dgm:prSet>
      <dgm:spPr/>
    </dgm:pt>
    <dgm:pt modelId="{386799D7-94D7-814E-8B46-9492E2021E75}" type="pres">
      <dgm:prSet presAssocID="{18612792-3CCB-3147-AB6A-564A067D979F}" presName="tSp" presStyleCnt="0"/>
      <dgm:spPr/>
    </dgm:pt>
    <dgm:pt modelId="{49582FC7-E5E8-FD46-97E2-1C712C16B51B}" type="pres">
      <dgm:prSet presAssocID="{18612792-3CCB-3147-AB6A-564A067D979F}" presName="bSp" presStyleCnt="0"/>
      <dgm:spPr/>
    </dgm:pt>
    <dgm:pt modelId="{A88E4BEC-E3E1-7A47-8F0D-4E9A043F7A3F}" type="pres">
      <dgm:prSet presAssocID="{18612792-3CCB-3147-AB6A-564A067D979F}" presName="process" presStyleCnt="0"/>
      <dgm:spPr/>
    </dgm:pt>
    <dgm:pt modelId="{6B723AA7-98F1-004E-92ED-62FA82380A40}" type="pres">
      <dgm:prSet presAssocID="{AFA0CC6C-5A11-3541-A96B-BBB9E8F10083}" presName="composite1" presStyleCnt="0"/>
      <dgm:spPr/>
    </dgm:pt>
    <dgm:pt modelId="{BC24B6E1-8926-6843-9594-F3E8EEF720BF}" type="pres">
      <dgm:prSet presAssocID="{AFA0CC6C-5A11-3541-A96B-BBB9E8F10083}" presName="dummyNode1" presStyleLbl="node1" presStyleIdx="0" presStyleCnt="4"/>
      <dgm:spPr/>
    </dgm:pt>
    <dgm:pt modelId="{C025B061-28CD-1A44-A68C-27DC3598CC6C}" type="pres">
      <dgm:prSet presAssocID="{AFA0CC6C-5A11-3541-A96B-BBB9E8F10083}" presName="childNode1" presStyleLbl="bgAcc1" presStyleIdx="0" presStyleCnt="4">
        <dgm:presLayoutVars>
          <dgm:bulletEnabled val="1"/>
        </dgm:presLayoutVars>
      </dgm:prSet>
      <dgm:spPr/>
    </dgm:pt>
    <dgm:pt modelId="{96DAA187-7B06-664F-AA58-18925EE1891B}" type="pres">
      <dgm:prSet presAssocID="{AFA0CC6C-5A11-3541-A96B-BBB9E8F10083}" presName="childNode1tx" presStyleLbl="bgAcc1" presStyleIdx="0" presStyleCnt="4">
        <dgm:presLayoutVars>
          <dgm:bulletEnabled val="1"/>
        </dgm:presLayoutVars>
      </dgm:prSet>
      <dgm:spPr/>
    </dgm:pt>
    <dgm:pt modelId="{D4D7556E-CD4B-0F43-B97B-025926CE55A9}" type="pres">
      <dgm:prSet presAssocID="{AFA0CC6C-5A11-3541-A96B-BBB9E8F10083}" presName="parentNode1" presStyleLbl="node1" presStyleIdx="0" presStyleCnt="4" custScaleX="156616" custScaleY="356018">
        <dgm:presLayoutVars>
          <dgm:chMax val="1"/>
          <dgm:bulletEnabled val="1"/>
        </dgm:presLayoutVars>
      </dgm:prSet>
      <dgm:spPr/>
    </dgm:pt>
    <dgm:pt modelId="{7F1022CC-12C5-4345-9F79-304BA44059D2}" type="pres">
      <dgm:prSet presAssocID="{AFA0CC6C-5A11-3541-A96B-BBB9E8F10083}" presName="connSite1" presStyleCnt="0"/>
      <dgm:spPr/>
    </dgm:pt>
    <dgm:pt modelId="{551E1238-A39B-B149-8297-AA72CE9A22C8}" type="pres">
      <dgm:prSet presAssocID="{89B2846F-B036-B845-98E7-5447983B519B}" presName="Name9" presStyleLbl="sibTrans2D1" presStyleIdx="0" presStyleCnt="3" custLinFactNeighborX="46084" custLinFactNeighborY="-15907"/>
      <dgm:spPr/>
    </dgm:pt>
    <dgm:pt modelId="{8E2546F3-012C-2348-9075-98FF862FAE46}" type="pres">
      <dgm:prSet presAssocID="{72BE931D-4917-064A-8CED-E89B3B49C005}" presName="composite2" presStyleCnt="0"/>
      <dgm:spPr/>
    </dgm:pt>
    <dgm:pt modelId="{EE0F488B-75C0-4144-9FD6-ACFC2CF22638}" type="pres">
      <dgm:prSet presAssocID="{72BE931D-4917-064A-8CED-E89B3B49C005}" presName="dummyNode2" presStyleLbl="node1" presStyleIdx="0" presStyleCnt="4"/>
      <dgm:spPr/>
    </dgm:pt>
    <dgm:pt modelId="{5FF00021-0035-EC44-9F54-1581344B5540}" type="pres">
      <dgm:prSet presAssocID="{72BE931D-4917-064A-8CED-E89B3B49C005}" presName="childNode2" presStyleLbl="bgAcc1" presStyleIdx="1" presStyleCnt="4">
        <dgm:presLayoutVars>
          <dgm:bulletEnabled val="1"/>
        </dgm:presLayoutVars>
      </dgm:prSet>
      <dgm:spPr/>
    </dgm:pt>
    <dgm:pt modelId="{07E77F62-D5DE-9246-B8F6-78FD9550873C}" type="pres">
      <dgm:prSet presAssocID="{72BE931D-4917-064A-8CED-E89B3B49C005}" presName="childNode2tx" presStyleLbl="bgAcc1" presStyleIdx="1" presStyleCnt="4">
        <dgm:presLayoutVars>
          <dgm:bulletEnabled val="1"/>
        </dgm:presLayoutVars>
      </dgm:prSet>
      <dgm:spPr/>
    </dgm:pt>
    <dgm:pt modelId="{F8DEE456-5D02-F24A-9584-7CB10AA1B0B3}" type="pres">
      <dgm:prSet presAssocID="{72BE931D-4917-064A-8CED-E89B3B49C005}" presName="parentNode2" presStyleLbl="node1" presStyleIdx="1" presStyleCnt="4" custScaleX="137971" custScaleY="240981">
        <dgm:presLayoutVars>
          <dgm:chMax val="0"/>
          <dgm:bulletEnabled val="1"/>
        </dgm:presLayoutVars>
      </dgm:prSet>
      <dgm:spPr/>
    </dgm:pt>
    <dgm:pt modelId="{C54100DE-91BD-4440-9BF7-98ED8E46F6C0}" type="pres">
      <dgm:prSet presAssocID="{72BE931D-4917-064A-8CED-E89B3B49C005}" presName="connSite2" presStyleCnt="0"/>
      <dgm:spPr/>
    </dgm:pt>
    <dgm:pt modelId="{77A16B1F-811E-5249-9C4A-E45362F95CB1}" type="pres">
      <dgm:prSet presAssocID="{383132FC-8629-134A-9906-CD52E08F6531}" presName="Name18" presStyleLbl="sibTrans2D1" presStyleIdx="1" presStyleCnt="3" custLinFactNeighborX="15062" custLinFactNeighborY="13787"/>
      <dgm:spPr/>
    </dgm:pt>
    <dgm:pt modelId="{C8D35E00-E8F9-344D-A0A4-0805AC08AE07}" type="pres">
      <dgm:prSet presAssocID="{1765FA09-159F-6843-8FFB-18AA17877074}" presName="composite1" presStyleCnt="0"/>
      <dgm:spPr/>
    </dgm:pt>
    <dgm:pt modelId="{4B113F1A-6971-C74D-93B7-B466E820B9E8}" type="pres">
      <dgm:prSet presAssocID="{1765FA09-159F-6843-8FFB-18AA17877074}" presName="dummyNode1" presStyleLbl="node1" presStyleIdx="1" presStyleCnt="4"/>
      <dgm:spPr/>
    </dgm:pt>
    <dgm:pt modelId="{2401F2B1-4C8C-3B40-BFC1-E2B42A50EB44}" type="pres">
      <dgm:prSet presAssocID="{1765FA09-159F-6843-8FFB-18AA17877074}" presName="childNode1" presStyleLbl="bgAcc1" presStyleIdx="2" presStyleCnt="4">
        <dgm:presLayoutVars>
          <dgm:bulletEnabled val="1"/>
        </dgm:presLayoutVars>
      </dgm:prSet>
      <dgm:spPr/>
    </dgm:pt>
    <dgm:pt modelId="{5B12B861-D846-F84D-881F-A2EB39D50CB6}" type="pres">
      <dgm:prSet presAssocID="{1765FA09-159F-6843-8FFB-18AA17877074}" presName="childNode1tx" presStyleLbl="bgAcc1" presStyleIdx="2" presStyleCnt="4">
        <dgm:presLayoutVars>
          <dgm:bulletEnabled val="1"/>
        </dgm:presLayoutVars>
      </dgm:prSet>
      <dgm:spPr/>
    </dgm:pt>
    <dgm:pt modelId="{877379AA-74FD-3B4E-B4C4-F6D60C04083B}" type="pres">
      <dgm:prSet presAssocID="{1765FA09-159F-6843-8FFB-18AA17877074}" presName="parentNode1" presStyleLbl="node1" presStyleIdx="2" presStyleCnt="4" custScaleX="154449" custScaleY="345556">
        <dgm:presLayoutVars>
          <dgm:chMax val="1"/>
          <dgm:bulletEnabled val="1"/>
        </dgm:presLayoutVars>
      </dgm:prSet>
      <dgm:spPr/>
    </dgm:pt>
    <dgm:pt modelId="{6AA7EA57-E851-8049-A6C9-65B7EF761E43}" type="pres">
      <dgm:prSet presAssocID="{1765FA09-159F-6843-8FFB-18AA17877074}" presName="connSite1" presStyleCnt="0"/>
      <dgm:spPr/>
    </dgm:pt>
    <dgm:pt modelId="{89B61966-62BD-9A4E-B31E-31C32831A504}" type="pres">
      <dgm:prSet presAssocID="{AF82CA53-B444-2C4A-A223-DA80E41EF993}" presName="Name9" presStyleLbl="sibTrans2D1" presStyleIdx="2" presStyleCnt="3" custLinFactNeighborX="42309" custLinFactNeighborY="-27021"/>
      <dgm:spPr/>
    </dgm:pt>
    <dgm:pt modelId="{85BABCFF-DEBC-E548-91CD-3B8952718110}" type="pres">
      <dgm:prSet presAssocID="{AD34B155-D904-644D-95D1-187D4C7439BD}" presName="composite2" presStyleCnt="0"/>
      <dgm:spPr/>
    </dgm:pt>
    <dgm:pt modelId="{EA439E54-9D59-AC4A-8214-D756227D4F2A}" type="pres">
      <dgm:prSet presAssocID="{AD34B155-D904-644D-95D1-187D4C7439BD}" presName="dummyNode2" presStyleLbl="node1" presStyleIdx="2" presStyleCnt="4"/>
      <dgm:spPr/>
    </dgm:pt>
    <dgm:pt modelId="{E1E1BC13-FC71-954D-A46E-211E173FDACF}" type="pres">
      <dgm:prSet presAssocID="{AD34B155-D904-644D-95D1-187D4C7439BD}" presName="childNode2" presStyleLbl="bgAcc1" presStyleIdx="3" presStyleCnt="4" custScaleX="136011" custScaleY="49036" custLinFactNeighborX="7653" custLinFactNeighborY="11125">
        <dgm:presLayoutVars>
          <dgm:bulletEnabled val="1"/>
        </dgm:presLayoutVars>
      </dgm:prSet>
      <dgm:spPr/>
    </dgm:pt>
    <dgm:pt modelId="{F945C3D2-839E-724B-B409-98982F52C1F6}" type="pres">
      <dgm:prSet presAssocID="{AD34B155-D904-644D-95D1-187D4C7439BD}" presName="childNode2tx" presStyleLbl="bgAcc1" presStyleIdx="3" presStyleCnt="4">
        <dgm:presLayoutVars>
          <dgm:bulletEnabled val="1"/>
        </dgm:presLayoutVars>
      </dgm:prSet>
      <dgm:spPr/>
    </dgm:pt>
    <dgm:pt modelId="{2FCD161A-46FB-A047-ABDE-85957AB23A74}" type="pres">
      <dgm:prSet presAssocID="{AD34B155-D904-644D-95D1-187D4C7439BD}" presName="parentNode2" presStyleLbl="node1" presStyleIdx="3" presStyleCnt="4" custScaleX="160014" custScaleY="253800">
        <dgm:presLayoutVars>
          <dgm:chMax val="0"/>
          <dgm:bulletEnabled val="1"/>
        </dgm:presLayoutVars>
      </dgm:prSet>
      <dgm:spPr/>
    </dgm:pt>
    <dgm:pt modelId="{895F1F65-BB13-4C40-8BB6-33B7764587BE}" type="pres">
      <dgm:prSet presAssocID="{AD34B155-D904-644D-95D1-187D4C7439BD}" presName="connSite2" presStyleCnt="0"/>
      <dgm:spPr/>
    </dgm:pt>
  </dgm:ptLst>
  <dgm:cxnLst>
    <dgm:cxn modelId="{EE406D00-A366-AB41-B013-79960A0EF781}" srcId="{18612792-3CCB-3147-AB6A-564A067D979F}" destId="{AFA0CC6C-5A11-3541-A96B-BBB9E8F10083}" srcOrd="0" destOrd="0" parTransId="{0051A69D-4669-124D-85A6-0A75C8565B53}" sibTransId="{89B2846F-B036-B845-98E7-5447983B519B}"/>
    <dgm:cxn modelId="{180E8125-AA4B-C643-B0A9-30BAA663C34F}" type="presOf" srcId="{AFA0CC6C-5A11-3541-A96B-BBB9E8F10083}" destId="{D4D7556E-CD4B-0F43-B97B-025926CE55A9}" srcOrd="0" destOrd="0" presId="urn:microsoft.com/office/officeart/2005/8/layout/hProcess4"/>
    <dgm:cxn modelId="{B2CDC935-D2D5-1B4A-9185-022688E19A2B}" srcId="{18612792-3CCB-3147-AB6A-564A067D979F}" destId="{AD34B155-D904-644D-95D1-187D4C7439BD}" srcOrd="3" destOrd="0" parTransId="{7C71F8B5-0903-7B4E-89CC-A33A4F72AF14}" sibTransId="{09A54BFE-F92A-F14A-9470-DB6AA6E7DBC4}"/>
    <dgm:cxn modelId="{545C5D4E-2318-DA44-81A1-FE37C177C142}" srcId="{18612792-3CCB-3147-AB6A-564A067D979F}" destId="{72BE931D-4917-064A-8CED-E89B3B49C005}" srcOrd="1" destOrd="0" parTransId="{4B95287D-3311-4B44-822D-7DBF087E83C4}" sibTransId="{383132FC-8629-134A-9906-CD52E08F6531}"/>
    <dgm:cxn modelId="{A4A72253-0BBA-7344-9D1D-57724CA4CFF7}" type="presOf" srcId="{18612792-3CCB-3147-AB6A-564A067D979F}" destId="{F31B188B-EE04-7A41-B087-53347EEFDF99}" srcOrd="0" destOrd="0" presId="urn:microsoft.com/office/officeart/2005/8/layout/hProcess4"/>
    <dgm:cxn modelId="{F18CFC53-E66F-D54D-A0A9-E0D1A5008AA9}" type="presOf" srcId="{72BE931D-4917-064A-8CED-E89B3B49C005}" destId="{F8DEE456-5D02-F24A-9584-7CB10AA1B0B3}" srcOrd="0" destOrd="0" presId="urn:microsoft.com/office/officeart/2005/8/layout/hProcess4"/>
    <dgm:cxn modelId="{940BA88A-F9F1-7D45-9271-B9C226AA413D}" type="presOf" srcId="{AF82CA53-B444-2C4A-A223-DA80E41EF993}" destId="{89B61966-62BD-9A4E-B31E-31C32831A504}" srcOrd="0" destOrd="0" presId="urn:microsoft.com/office/officeart/2005/8/layout/hProcess4"/>
    <dgm:cxn modelId="{ADE447B0-5D6C-354A-ADF8-E51879A47CFD}" type="presOf" srcId="{1765FA09-159F-6843-8FFB-18AA17877074}" destId="{877379AA-74FD-3B4E-B4C4-F6D60C04083B}" srcOrd="0" destOrd="0" presId="urn:microsoft.com/office/officeart/2005/8/layout/hProcess4"/>
    <dgm:cxn modelId="{56ECD6B6-55C3-6F4D-9EA8-6E8C59513E86}" type="presOf" srcId="{383132FC-8629-134A-9906-CD52E08F6531}" destId="{77A16B1F-811E-5249-9C4A-E45362F95CB1}" srcOrd="0" destOrd="0" presId="urn:microsoft.com/office/officeart/2005/8/layout/hProcess4"/>
    <dgm:cxn modelId="{968937C3-02EC-BA4C-84AA-45D66789EA75}" type="presOf" srcId="{89B2846F-B036-B845-98E7-5447983B519B}" destId="{551E1238-A39B-B149-8297-AA72CE9A22C8}" srcOrd="0" destOrd="0" presId="urn:microsoft.com/office/officeart/2005/8/layout/hProcess4"/>
    <dgm:cxn modelId="{F987A7C4-8D40-0F48-A1FE-1B558D6BF5BF}" type="presOf" srcId="{AD34B155-D904-644D-95D1-187D4C7439BD}" destId="{2FCD161A-46FB-A047-ABDE-85957AB23A74}" srcOrd="0" destOrd="0" presId="urn:microsoft.com/office/officeart/2005/8/layout/hProcess4"/>
    <dgm:cxn modelId="{D1A6B5C9-FAE6-E84A-9BDE-4250B3BC4505}" srcId="{18612792-3CCB-3147-AB6A-564A067D979F}" destId="{1765FA09-159F-6843-8FFB-18AA17877074}" srcOrd="2" destOrd="0" parTransId="{2F61D544-E6BE-5A4A-B671-6050A491E6EE}" sibTransId="{AF82CA53-B444-2C4A-A223-DA80E41EF993}"/>
    <dgm:cxn modelId="{3222F891-640D-AD42-8C94-7C268DEDEBB6}" type="presParOf" srcId="{F31B188B-EE04-7A41-B087-53347EEFDF99}" destId="{386799D7-94D7-814E-8B46-9492E2021E75}" srcOrd="0" destOrd="0" presId="urn:microsoft.com/office/officeart/2005/8/layout/hProcess4"/>
    <dgm:cxn modelId="{90E4D77A-56EE-2F49-990C-7AE1DDC76B51}" type="presParOf" srcId="{F31B188B-EE04-7A41-B087-53347EEFDF99}" destId="{49582FC7-E5E8-FD46-97E2-1C712C16B51B}" srcOrd="1" destOrd="0" presId="urn:microsoft.com/office/officeart/2005/8/layout/hProcess4"/>
    <dgm:cxn modelId="{F6F2FB55-BDE9-0944-BC1B-DA9F94DE901D}" type="presParOf" srcId="{F31B188B-EE04-7A41-B087-53347EEFDF99}" destId="{A88E4BEC-E3E1-7A47-8F0D-4E9A043F7A3F}" srcOrd="2" destOrd="0" presId="urn:microsoft.com/office/officeart/2005/8/layout/hProcess4"/>
    <dgm:cxn modelId="{2155CAEA-B517-754F-9AAD-146B68D2F158}" type="presParOf" srcId="{A88E4BEC-E3E1-7A47-8F0D-4E9A043F7A3F}" destId="{6B723AA7-98F1-004E-92ED-62FA82380A40}" srcOrd="0" destOrd="0" presId="urn:microsoft.com/office/officeart/2005/8/layout/hProcess4"/>
    <dgm:cxn modelId="{F745151B-5BBB-2446-9544-9FE260655B5D}" type="presParOf" srcId="{6B723AA7-98F1-004E-92ED-62FA82380A40}" destId="{BC24B6E1-8926-6843-9594-F3E8EEF720BF}" srcOrd="0" destOrd="0" presId="urn:microsoft.com/office/officeart/2005/8/layout/hProcess4"/>
    <dgm:cxn modelId="{26E8E2BA-AE81-A84C-9A4E-9A1B62BEE8A2}" type="presParOf" srcId="{6B723AA7-98F1-004E-92ED-62FA82380A40}" destId="{C025B061-28CD-1A44-A68C-27DC3598CC6C}" srcOrd="1" destOrd="0" presId="urn:microsoft.com/office/officeart/2005/8/layout/hProcess4"/>
    <dgm:cxn modelId="{9BB49F06-B1C4-584D-BBAE-9ED7A8E038CB}" type="presParOf" srcId="{6B723AA7-98F1-004E-92ED-62FA82380A40}" destId="{96DAA187-7B06-664F-AA58-18925EE1891B}" srcOrd="2" destOrd="0" presId="urn:microsoft.com/office/officeart/2005/8/layout/hProcess4"/>
    <dgm:cxn modelId="{6C17A77D-5D65-4E4F-AA15-0DA5FABBAB37}" type="presParOf" srcId="{6B723AA7-98F1-004E-92ED-62FA82380A40}" destId="{D4D7556E-CD4B-0F43-B97B-025926CE55A9}" srcOrd="3" destOrd="0" presId="urn:microsoft.com/office/officeart/2005/8/layout/hProcess4"/>
    <dgm:cxn modelId="{AB97E5D0-B8AF-2E4E-9D43-4AF428888B19}" type="presParOf" srcId="{6B723AA7-98F1-004E-92ED-62FA82380A40}" destId="{7F1022CC-12C5-4345-9F79-304BA44059D2}" srcOrd="4" destOrd="0" presId="urn:microsoft.com/office/officeart/2005/8/layout/hProcess4"/>
    <dgm:cxn modelId="{6DE3C36A-130D-0142-8A8B-A11B597CFDD1}" type="presParOf" srcId="{A88E4BEC-E3E1-7A47-8F0D-4E9A043F7A3F}" destId="{551E1238-A39B-B149-8297-AA72CE9A22C8}" srcOrd="1" destOrd="0" presId="urn:microsoft.com/office/officeart/2005/8/layout/hProcess4"/>
    <dgm:cxn modelId="{5E2C332B-03CA-BA48-84F7-59994B45F481}" type="presParOf" srcId="{A88E4BEC-E3E1-7A47-8F0D-4E9A043F7A3F}" destId="{8E2546F3-012C-2348-9075-98FF862FAE46}" srcOrd="2" destOrd="0" presId="urn:microsoft.com/office/officeart/2005/8/layout/hProcess4"/>
    <dgm:cxn modelId="{0DBD9C3A-0116-6B4E-AC19-CEBC7483CD88}" type="presParOf" srcId="{8E2546F3-012C-2348-9075-98FF862FAE46}" destId="{EE0F488B-75C0-4144-9FD6-ACFC2CF22638}" srcOrd="0" destOrd="0" presId="urn:microsoft.com/office/officeart/2005/8/layout/hProcess4"/>
    <dgm:cxn modelId="{C7CB4255-F153-D945-B3BD-749AC338D846}" type="presParOf" srcId="{8E2546F3-012C-2348-9075-98FF862FAE46}" destId="{5FF00021-0035-EC44-9F54-1581344B5540}" srcOrd="1" destOrd="0" presId="urn:microsoft.com/office/officeart/2005/8/layout/hProcess4"/>
    <dgm:cxn modelId="{63C67E0B-8BD7-BE49-A038-A205322E3730}" type="presParOf" srcId="{8E2546F3-012C-2348-9075-98FF862FAE46}" destId="{07E77F62-D5DE-9246-B8F6-78FD9550873C}" srcOrd="2" destOrd="0" presId="urn:microsoft.com/office/officeart/2005/8/layout/hProcess4"/>
    <dgm:cxn modelId="{87D77665-42E7-AD42-AD1C-7833F837A057}" type="presParOf" srcId="{8E2546F3-012C-2348-9075-98FF862FAE46}" destId="{F8DEE456-5D02-F24A-9584-7CB10AA1B0B3}" srcOrd="3" destOrd="0" presId="urn:microsoft.com/office/officeart/2005/8/layout/hProcess4"/>
    <dgm:cxn modelId="{729EABCC-D3E3-E143-B6A3-132BC3F370C3}" type="presParOf" srcId="{8E2546F3-012C-2348-9075-98FF862FAE46}" destId="{C54100DE-91BD-4440-9BF7-98ED8E46F6C0}" srcOrd="4" destOrd="0" presId="urn:microsoft.com/office/officeart/2005/8/layout/hProcess4"/>
    <dgm:cxn modelId="{ADF060AD-0B76-4349-9807-82E681ABCA1E}" type="presParOf" srcId="{A88E4BEC-E3E1-7A47-8F0D-4E9A043F7A3F}" destId="{77A16B1F-811E-5249-9C4A-E45362F95CB1}" srcOrd="3" destOrd="0" presId="urn:microsoft.com/office/officeart/2005/8/layout/hProcess4"/>
    <dgm:cxn modelId="{DC3E5505-503E-4A42-A4A7-99CA0C0FAC73}" type="presParOf" srcId="{A88E4BEC-E3E1-7A47-8F0D-4E9A043F7A3F}" destId="{C8D35E00-E8F9-344D-A0A4-0805AC08AE07}" srcOrd="4" destOrd="0" presId="urn:microsoft.com/office/officeart/2005/8/layout/hProcess4"/>
    <dgm:cxn modelId="{EE0E036D-5CC8-F745-A21D-DE1BEDF0F902}" type="presParOf" srcId="{C8D35E00-E8F9-344D-A0A4-0805AC08AE07}" destId="{4B113F1A-6971-C74D-93B7-B466E820B9E8}" srcOrd="0" destOrd="0" presId="urn:microsoft.com/office/officeart/2005/8/layout/hProcess4"/>
    <dgm:cxn modelId="{36D3779B-9BC8-C344-A3AF-B32316C89F4C}" type="presParOf" srcId="{C8D35E00-E8F9-344D-A0A4-0805AC08AE07}" destId="{2401F2B1-4C8C-3B40-BFC1-E2B42A50EB44}" srcOrd="1" destOrd="0" presId="urn:microsoft.com/office/officeart/2005/8/layout/hProcess4"/>
    <dgm:cxn modelId="{909B34B4-CD11-D345-BE80-65064DD53013}" type="presParOf" srcId="{C8D35E00-E8F9-344D-A0A4-0805AC08AE07}" destId="{5B12B861-D846-F84D-881F-A2EB39D50CB6}" srcOrd="2" destOrd="0" presId="urn:microsoft.com/office/officeart/2005/8/layout/hProcess4"/>
    <dgm:cxn modelId="{AB5394D5-F1FB-6341-8A2F-6F5505B643CD}" type="presParOf" srcId="{C8D35E00-E8F9-344D-A0A4-0805AC08AE07}" destId="{877379AA-74FD-3B4E-B4C4-F6D60C04083B}" srcOrd="3" destOrd="0" presId="urn:microsoft.com/office/officeart/2005/8/layout/hProcess4"/>
    <dgm:cxn modelId="{276597FA-E361-6942-BB02-87A38B47699C}" type="presParOf" srcId="{C8D35E00-E8F9-344D-A0A4-0805AC08AE07}" destId="{6AA7EA57-E851-8049-A6C9-65B7EF761E43}" srcOrd="4" destOrd="0" presId="urn:microsoft.com/office/officeart/2005/8/layout/hProcess4"/>
    <dgm:cxn modelId="{A7D39F35-DF61-4445-91F3-3BB4A4D78D85}" type="presParOf" srcId="{A88E4BEC-E3E1-7A47-8F0D-4E9A043F7A3F}" destId="{89B61966-62BD-9A4E-B31E-31C32831A504}" srcOrd="5" destOrd="0" presId="urn:microsoft.com/office/officeart/2005/8/layout/hProcess4"/>
    <dgm:cxn modelId="{3835DE35-3800-F343-BD0E-F7CB2405758E}" type="presParOf" srcId="{A88E4BEC-E3E1-7A47-8F0D-4E9A043F7A3F}" destId="{85BABCFF-DEBC-E548-91CD-3B8952718110}" srcOrd="6" destOrd="0" presId="urn:microsoft.com/office/officeart/2005/8/layout/hProcess4"/>
    <dgm:cxn modelId="{987B35A0-3B57-C543-8A26-72955F133D71}" type="presParOf" srcId="{85BABCFF-DEBC-E548-91CD-3B8952718110}" destId="{EA439E54-9D59-AC4A-8214-D756227D4F2A}" srcOrd="0" destOrd="0" presId="urn:microsoft.com/office/officeart/2005/8/layout/hProcess4"/>
    <dgm:cxn modelId="{6130018A-666D-D44A-A9BF-906362F78FEA}" type="presParOf" srcId="{85BABCFF-DEBC-E548-91CD-3B8952718110}" destId="{E1E1BC13-FC71-954D-A46E-211E173FDACF}" srcOrd="1" destOrd="0" presId="urn:microsoft.com/office/officeart/2005/8/layout/hProcess4"/>
    <dgm:cxn modelId="{6D2270B8-FB16-D04B-95B1-2B4D131E7726}" type="presParOf" srcId="{85BABCFF-DEBC-E548-91CD-3B8952718110}" destId="{F945C3D2-839E-724B-B409-98982F52C1F6}" srcOrd="2" destOrd="0" presId="urn:microsoft.com/office/officeart/2005/8/layout/hProcess4"/>
    <dgm:cxn modelId="{A65ADEEB-CC3A-AD4D-8603-6EDFD5530A00}" type="presParOf" srcId="{85BABCFF-DEBC-E548-91CD-3B8952718110}" destId="{2FCD161A-46FB-A047-ABDE-85957AB23A74}" srcOrd="3" destOrd="0" presId="urn:microsoft.com/office/officeart/2005/8/layout/hProcess4"/>
    <dgm:cxn modelId="{648E9F4F-E251-574F-8AB9-AFDCE85E38F4}" type="presParOf" srcId="{85BABCFF-DEBC-E548-91CD-3B8952718110}" destId="{895F1F65-BB13-4C40-8BB6-33B7764587BE}"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09159E0-43FE-E847-BD1F-013D39EEF7AD}" type="doc">
      <dgm:prSet loTypeId="urn:microsoft.com/office/officeart/2005/8/layout/arrow6" loCatId="relationship" qsTypeId="urn:microsoft.com/office/officeart/2005/8/quickstyle/simple4" qsCatId="simple" csTypeId="urn:microsoft.com/office/officeart/2005/8/colors/accent1_2" csCatId="accent1" phldr="1"/>
      <dgm:spPr/>
      <dgm:t>
        <a:bodyPr/>
        <a:lstStyle/>
        <a:p>
          <a:endParaRPr lang="en-US"/>
        </a:p>
      </dgm:t>
    </dgm:pt>
    <dgm:pt modelId="{6799D16A-35E0-6740-9B74-8F1C9729CE21}">
      <dgm:prSet custT="1"/>
      <dgm:spPr/>
      <dgm:t>
        <a:bodyPr/>
        <a:lstStyle/>
        <a:p>
          <a:pPr rtl="0"/>
          <a:r>
            <a:rPr kumimoji="1" lang="zh-CN" altLang="en-US" sz="2800" dirty="0"/>
            <a:t>用户级线程</a:t>
          </a:r>
          <a:endParaRPr kumimoji="1" lang="en-US" altLang="zh-CN" sz="2800" dirty="0"/>
        </a:p>
        <a:p>
          <a:pPr rtl="0"/>
          <a:r>
            <a:rPr kumimoji="1" lang="en-US" altLang="zh-CN" sz="2800" dirty="0"/>
            <a:t>User-Level Thread, ULT </a:t>
          </a:r>
          <a:endParaRPr lang="en-US" sz="2800" dirty="0"/>
        </a:p>
      </dgm:t>
    </dgm:pt>
    <dgm:pt modelId="{FDD94F53-35CB-2242-8F4E-828BB85D3FAF}" type="parTrans" cxnId="{6AB236C5-4BDC-1E45-8B59-718C7F7B3667}">
      <dgm:prSet/>
      <dgm:spPr/>
      <dgm:t>
        <a:bodyPr/>
        <a:lstStyle/>
        <a:p>
          <a:endParaRPr lang="en-US" sz="2000"/>
        </a:p>
      </dgm:t>
    </dgm:pt>
    <dgm:pt modelId="{184FBB80-03CA-734D-8281-28A639685E55}" type="sibTrans" cxnId="{6AB236C5-4BDC-1E45-8B59-718C7F7B3667}">
      <dgm:prSet/>
      <dgm:spPr/>
      <dgm:t>
        <a:bodyPr/>
        <a:lstStyle/>
        <a:p>
          <a:endParaRPr lang="en-US" sz="2000"/>
        </a:p>
      </dgm:t>
    </dgm:pt>
    <dgm:pt modelId="{C803ADBF-8CE0-C844-8CEF-99760ABDF659}">
      <dgm:prSet custT="1"/>
      <dgm:spPr/>
      <dgm:t>
        <a:bodyPr/>
        <a:lstStyle/>
        <a:p>
          <a:pPr rtl="0"/>
          <a:endParaRPr lang="en-NZ" sz="2400" dirty="0"/>
        </a:p>
      </dgm:t>
    </dgm:pt>
    <dgm:pt modelId="{66974104-EED0-1346-B9EA-2004DB459F12}" type="parTrans" cxnId="{6417AEE5-8F4B-4641-99FA-8F439BE8AD4E}">
      <dgm:prSet/>
      <dgm:spPr/>
      <dgm:t>
        <a:bodyPr/>
        <a:lstStyle/>
        <a:p>
          <a:endParaRPr lang="en-US" sz="2000"/>
        </a:p>
      </dgm:t>
    </dgm:pt>
    <dgm:pt modelId="{D9EE15B6-445A-8C46-A10D-7C487F0E2F37}" type="sibTrans" cxnId="{6417AEE5-8F4B-4641-99FA-8F439BE8AD4E}">
      <dgm:prSet/>
      <dgm:spPr/>
      <dgm:t>
        <a:bodyPr/>
        <a:lstStyle/>
        <a:p>
          <a:endParaRPr lang="en-US" sz="2000"/>
        </a:p>
      </dgm:t>
    </dgm:pt>
    <dgm:pt modelId="{DC411167-CC55-CB42-BD03-7807F64D5679}">
      <dgm:prSet custT="1"/>
      <dgm:spPr/>
      <dgm:t>
        <a:bodyPr/>
        <a:lstStyle/>
        <a:p>
          <a:r>
            <a:rPr kumimoji="1" lang="zh-CN" altLang="en-US" sz="2800" dirty="0"/>
            <a:t>内核级线程</a:t>
          </a:r>
          <a:endParaRPr kumimoji="1" lang="en-US" altLang="zh-CN" sz="2800" dirty="0"/>
        </a:p>
        <a:p>
          <a:r>
            <a:rPr lang="en-NZ" sz="2800" dirty="0"/>
            <a:t>Kernel level Thread</a:t>
          </a:r>
          <a:r>
            <a:rPr lang="zh-CN" altLang="en-US" sz="2800" dirty="0"/>
            <a:t>，</a:t>
          </a:r>
          <a:r>
            <a:rPr lang="en-NZ" sz="2800" dirty="0"/>
            <a:t>KLT </a:t>
          </a:r>
        </a:p>
      </dgm:t>
    </dgm:pt>
    <dgm:pt modelId="{98E173CB-7F0A-B344-AD55-CDD680A68ED8}" type="parTrans" cxnId="{2366C24F-60CA-F941-9291-5FE1DC720459}">
      <dgm:prSet/>
      <dgm:spPr/>
      <dgm:t>
        <a:bodyPr/>
        <a:lstStyle/>
        <a:p>
          <a:endParaRPr lang="en-US" sz="2000"/>
        </a:p>
      </dgm:t>
    </dgm:pt>
    <dgm:pt modelId="{3060C359-71F5-1C41-96AA-761973EDE44E}" type="sibTrans" cxnId="{2366C24F-60CA-F941-9291-5FE1DC720459}">
      <dgm:prSet/>
      <dgm:spPr/>
      <dgm:t>
        <a:bodyPr/>
        <a:lstStyle/>
        <a:p>
          <a:endParaRPr lang="en-US" sz="2000"/>
        </a:p>
      </dgm:t>
    </dgm:pt>
    <dgm:pt modelId="{179BE68D-A4BF-DB4D-8129-B93AAA7C285F}" type="pres">
      <dgm:prSet presAssocID="{309159E0-43FE-E847-BD1F-013D39EEF7AD}" presName="compositeShape" presStyleCnt="0">
        <dgm:presLayoutVars>
          <dgm:chMax val="2"/>
          <dgm:dir/>
          <dgm:resizeHandles val="exact"/>
        </dgm:presLayoutVars>
      </dgm:prSet>
      <dgm:spPr/>
    </dgm:pt>
    <dgm:pt modelId="{7BE085AC-6150-B14A-A83D-67F237B285BA}" type="pres">
      <dgm:prSet presAssocID="{309159E0-43FE-E847-BD1F-013D39EEF7AD}" presName="ribbon" presStyleLbl="node1" presStyleIdx="0" presStyleCnt="1"/>
      <dgm:spPr/>
    </dgm:pt>
    <dgm:pt modelId="{14344616-8A66-5441-84C7-1DA3555BB89A}" type="pres">
      <dgm:prSet presAssocID="{309159E0-43FE-E847-BD1F-013D39EEF7AD}" presName="leftArrowText" presStyleLbl="node1" presStyleIdx="0" presStyleCnt="1" custScaleX="100000" custScaleY="62214" custLinFactNeighborX="7843" custLinFactNeighborY="7498">
        <dgm:presLayoutVars>
          <dgm:chMax val="0"/>
          <dgm:bulletEnabled val="1"/>
        </dgm:presLayoutVars>
      </dgm:prSet>
      <dgm:spPr/>
    </dgm:pt>
    <dgm:pt modelId="{E8D499D1-31A4-DF4A-800E-FEE8DE3CF070}" type="pres">
      <dgm:prSet presAssocID="{309159E0-43FE-E847-BD1F-013D39EEF7AD}" presName="rightArrowText" presStyleLbl="node1" presStyleIdx="0" presStyleCnt="1" custScaleX="128198" custLinFactNeighborX="7915" custLinFactNeighborY="-1756">
        <dgm:presLayoutVars>
          <dgm:chMax val="0"/>
          <dgm:bulletEnabled val="1"/>
        </dgm:presLayoutVars>
      </dgm:prSet>
      <dgm:spPr/>
    </dgm:pt>
  </dgm:ptLst>
  <dgm:cxnLst>
    <dgm:cxn modelId="{2484921E-8A27-1A4B-A15D-4AAF8EA5B535}" type="presOf" srcId="{C803ADBF-8CE0-C844-8CEF-99760ABDF659}" destId="{14344616-8A66-5441-84C7-1DA3555BB89A}" srcOrd="0" destOrd="1" presId="urn:microsoft.com/office/officeart/2005/8/layout/arrow6"/>
    <dgm:cxn modelId="{AE4B9C48-3A05-2F44-A2BE-C5567B9C8A3A}" type="presOf" srcId="{6799D16A-35E0-6740-9B74-8F1C9729CE21}" destId="{14344616-8A66-5441-84C7-1DA3555BB89A}" srcOrd="0" destOrd="0" presId="urn:microsoft.com/office/officeart/2005/8/layout/arrow6"/>
    <dgm:cxn modelId="{2366C24F-60CA-F941-9291-5FE1DC720459}" srcId="{309159E0-43FE-E847-BD1F-013D39EEF7AD}" destId="{DC411167-CC55-CB42-BD03-7807F64D5679}" srcOrd="1" destOrd="0" parTransId="{98E173CB-7F0A-B344-AD55-CDD680A68ED8}" sibTransId="{3060C359-71F5-1C41-96AA-761973EDE44E}"/>
    <dgm:cxn modelId="{5F39187C-45DA-BF45-8DBB-2BE4B64DCEB8}" type="presOf" srcId="{309159E0-43FE-E847-BD1F-013D39EEF7AD}" destId="{179BE68D-A4BF-DB4D-8129-B93AAA7C285F}" srcOrd="0" destOrd="0" presId="urn:microsoft.com/office/officeart/2005/8/layout/arrow6"/>
    <dgm:cxn modelId="{94F7CEB7-5EF8-5C49-A05A-1A72C7B540C8}" type="presOf" srcId="{DC411167-CC55-CB42-BD03-7807F64D5679}" destId="{E8D499D1-31A4-DF4A-800E-FEE8DE3CF070}" srcOrd="0" destOrd="0" presId="urn:microsoft.com/office/officeart/2005/8/layout/arrow6"/>
    <dgm:cxn modelId="{6AB236C5-4BDC-1E45-8B59-718C7F7B3667}" srcId="{309159E0-43FE-E847-BD1F-013D39EEF7AD}" destId="{6799D16A-35E0-6740-9B74-8F1C9729CE21}" srcOrd="0" destOrd="0" parTransId="{FDD94F53-35CB-2242-8F4E-828BB85D3FAF}" sibTransId="{184FBB80-03CA-734D-8281-28A639685E55}"/>
    <dgm:cxn modelId="{6417AEE5-8F4B-4641-99FA-8F439BE8AD4E}" srcId="{6799D16A-35E0-6740-9B74-8F1C9729CE21}" destId="{C803ADBF-8CE0-C844-8CEF-99760ABDF659}" srcOrd="0" destOrd="0" parTransId="{66974104-EED0-1346-B9EA-2004DB459F12}" sibTransId="{D9EE15B6-445A-8C46-A10D-7C487F0E2F37}"/>
    <dgm:cxn modelId="{A49971C1-FDF8-5540-B3FB-1EEF31070A2C}" type="presParOf" srcId="{179BE68D-A4BF-DB4D-8129-B93AAA7C285F}" destId="{7BE085AC-6150-B14A-A83D-67F237B285BA}" srcOrd="0" destOrd="0" presId="urn:microsoft.com/office/officeart/2005/8/layout/arrow6"/>
    <dgm:cxn modelId="{B9126B3E-6491-754B-A7BB-5826BDB47042}" type="presParOf" srcId="{179BE68D-A4BF-DB4D-8129-B93AAA7C285F}" destId="{14344616-8A66-5441-84C7-1DA3555BB89A}" srcOrd="1" destOrd="0" presId="urn:microsoft.com/office/officeart/2005/8/layout/arrow6"/>
    <dgm:cxn modelId="{6899E1F8-AE76-7843-ACA6-9E901FA2858B}" type="presParOf" srcId="{179BE68D-A4BF-DB4D-8129-B93AAA7C285F}" destId="{E8D499D1-31A4-DF4A-800E-FEE8DE3CF070}"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D2D2D33-BB61-8241-A197-5D26C46A14BC}" type="doc">
      <dgm:prSet loTypeId="urn:microsoft.com/office/officeart/2005/8/layout/arrow2" loCatId="process" qsTypeId="urn:microsoft.com/office/officeart/2005/8/quickstyle/simple4" qsCatId="simple" csTypeId="urn:microsoft.com/office/officeart/2005/8/colors/accent1_2" csCatId="accent1" phldr="1"/>
      <dgm:spPr/>
      <dgm:t>
        <a:bodyPr/>
        <a:lstStyle/>
        <a:p>
          <a:endParaRPr lang="en-US"/>
        </a:p>
      </dgm:t>
    </dgm:pt>
    <dgm:pt modelId="{7F122F77-B3B0-0B42-97EC-FC618BD3A352}">
      <dgm:prSet custT="1"/>
      <dgm:spPr/>
      <dgm:t>
        <a:bodyPr/>
        <a:lstStyle/>
        <a:p>
          <a:pPr rtl="0"/>
          <a:r>
            <a:rPr lang="en-US" sz="2000" b="0" dirty="0" err="1">
              <a:latin typeface="+mn-ea"/>
              <a:ea typeface="+mn-ea"/>
            </a:rPr>
            <a:t>线程切换不需要内核模式特权</a:t>
          </a:r>
          <a:endParaRPr lang="en-US" sz="2000" b="0" dirty="0">
            <a:latin typeface="+mn-ea"/>
            <a:ea typeface="+mn-ea"/>
          </a:endParaRPr>
        </a:p>
      </dgm:t>
    </dgm:pt>
    <dgm:pt modelId="{031850AE-5C94-9243-9FF7-5560C1533A05}" type="parTrans" cxnId="{A892F406-AFDF-4041-88E4-5BB40484A68C}">
      <dgm:prSet/>
      <dgm:spPr/>
      <dgm:t>
        <a:bodyPr/>
        <a:lstStyle/>
        <a:p>
          <a:endParaRPr lang="en-US" sz="2000">
            <a:latin typeface="+mn-ea"/>
            <a:ea typeface="+mn-ea"/>
          </a:endParaRPr>
        </a:p>
      </dgm:t>
    </dgm:pt>
    <dgm:pt modelId="{C374204F-E9ED-E44E-AEDF-0338168C79AA}" type="sibTrans" cxnId="{A892F406-AFDF-4041-88E4-5BB40484A68C}">
      <dgm:prSet/>
      <dgm:spPr/>
      <dgm:t>
        <a:bodyPr/>
        <a:lstStyle/>
        <a:p>
          <a:endParaRPr lang="en-US" sz="2000">
            <a:latin typeface="+mn-ea"/>
            <a:ea typeface="+mn-ea"/>
          </a:endParaRPr>
        </a:p>
      </dgm:t>
    </dgm:pt>
    <dgm:pt modelId="{29134C3A-9B00-4549-BB8B-B66432C1096F}">
      <dgm:prSet custT="1"/>
      <dgm:spPr/>
      <dgm:t>
        <a:bodyPr/>
        <a:lstStyle/>
        <a:p>
          <a:pPr rtl="0"/>
          <a:r>
            <a:rPr lang="en-US" sz="2000" b="0" dirty="0" err="1">
              <a:latin typeface="+mn-ea"/>
              <a:ea typeface="+mn-ea"/>
            </a:rPr>
            <a:t>调度策略因应用程序不同而不同</a:t>
          </a:r>
          <a:endParaRPr lang="en-US" sz="2000" b="0" dirty="0">
            <a:latin typeface="+mn-ea"/>
            <a:ea typeface="+mn-ea"/>
          </a:endParaRPr>
        </a:p>
      </dgm:t>
    </dgm:pt>
    <dgm:pt modelId="{625EA1CE-AD9C-DE4E-AEF7-229DE929EEA9}" type="parTrans" cxnId="{B2DA335C-CDB5-4B41-8B71-C0A42FD923D2}">
      <dgm:prSet/>
      <dgm:spPr/>
      <dgm:t>
        <a:bodyPr/>
        <a:lstStyle/>
        <a:p>
          <a:endParaRPr lang="en-US" sz="2000">
            <a:latin typeface="+mn-ea"/>
            <a:ea typeface="+mn-ea"/>
          </a:endParaRPr>
        </a:p>
      </dgm:t>
    </dgm:pt>
    <dgm:pt modelId="{ABFEF0E3-C81A-F749-818C-BA04D29119D3}" type="sibTrans" cxnId="{B2DA335C-CDB5-4B41-8B71-C0A42FD923D2}">
      <dgm:prSet/>
      <dgm:spPr/>
      <dgm:t>
        <a:bodyPr/>
        <a:lstStyle/>
        <a:p>
          <a:endParaRPr lang="en-US" sz="2000">
            <a:latin typeface="+mn-ea"/>
            <a:ea typeface="+mn-ea"/>
          </a:endParaRPr>
        </a:p>
      </dgm:t>
    </dgm:pt>
    <dgm:pt modelId="{931538E1-ED54-6F49-A1F9-7381F4898C01}">
      <dgm:prSet custT="1"/>
      <dgm:spPr>
        <a:noFill/>
      </dgm:spPr>
      <dgm:t>
        <a:bodyPr/>
        <a:lstStyle/>
        <a:p>
          <a:pPr rtl="0"/>
          <a:r>
            <a:rPr lang="en-US" sz="2000" b="0" dirty="0" err="1">
              <a:latin typeface="+mn-ea"/>
              <a:ea typeface="+mn-ea"/>
            </a:rPr>
            <a:t>可以运行在任何操作系统上</a:t>
          </a:r>
          <a:endParaRPr lang="en-US" sz="2000" b="0" dirty="0">
            <a:latin typeface="+mn-ea"/>
            <a:ea typeface="+mn-ea"/>
          </a:endParaRPr>
        </a:p>
      </dgm:t>
    </dgm:pt>
    <dgm:pt modelId="{50F4AEAD-4AC6-9B4C-980F-551E2057EB91}" type="parTrans" cxnId="{7A27E4A7-F91C-304B-825F-17F5A44F0437}">
      <dgm:prSet/>
      <dgm:spPr/>
      <dgm:t>
        <a:bodyPr/>
        <a:lstStyle/>
        <a:p>
          <a:endParaRPr lang="en-US" sz="2000">
            <a:latin typeface="+mn-ea"/>
            <a:ea typeface="+mn-ea"/>
          </a:endParaRPr>
        </a:p>
      </dgm:t>
    </dgm:pt>
    <dgm:pt modelId="{D8471B37-87A9-AE43-A95F-FBFDE1EE108D}" type="sibTrans" cxnId="{7A27E4A7-F91C-304B-825F-17F5A44F0437}">
      <dgm:prSet/>
      <dgm:spPr/>
      <dgm:t>
        <a:bodyPr/>
        <a:lstStyle/>
        <a:p>
          <a:endParaRPr lang="en-US" sz="2000">
            <a:latin typeface="+mn-ea"/>
            <a:ea typeface="+mn-ea"/>
          </a:endParaRPr>
        </a:p>
      </dgm:t>
    </dgm:pt>
    <dgm:pt modelId="{06822A1B-AD09-F74E-A827-5C7ED814A0BC}" type="pres">
      <dgm:prSet presAssocID="{5D2D2D33-BB61-8241-A197-5D26C46A14BC}" presName="arrowDiagram" presStyleCnt="0">
        <dgm:presLayoutVars>
          <dgm:chMax val="5"/>
          <dgm:dir/>
          <dgm:resizeHandles val="exact"/>
        </dgm:presLayoutVars>
      </dgm:prSet>
      <dgm:spPr/>
    </dgm:pt>
    <dgm:pt modelId="{45521A5A-8BF5-6D4F-8820-9F7A7D2AACC9}" type="pres">
      <dgm:prSet presAssocID="{5D2D2D33-BB61-8241-A197-5D26C46A14BC}" presName="arrow" presStyleLbl="bgShp" presStyleIdx="0" presStyleCnt="1" custScaleY="96800" custLinFactNeighborX="-7000" custLinFactNeighborY="-3600"/>
      <dgm:spPr>
        <a:solidFill>
          <a:schemeClr val="accent6">
            <a:lumMod val="75000"/>
          </a:schemeClr>
        </a:solidFill>
      </dgm:spPr>
    </dgm:pt>
    <dgm:pt modelId="{4F4A8D4C-6494-6A46-B0AE-43C2851407F8}" type="pres">
      <dgm:prSet presAssocID="{5D2D2D33-BB61-8241-A197-5D26C46A14BC}" presName="arrowDiagram3" presStyleCnt="0"/>
      <dgm:spPr/>
    </dgm:pt>
    <dgm:pt modelId="{93EAFCAC-773B-E94E-854B-E2F2A383AFC6}" type="pres">
      <dgm:prSet presAssocID="{7F122F77-B3B0-0B42-97EC-FC618BD3A352}" presName="bullet3a" presStyleLbl="node1" presStyleIdx="0" presStyleCnt="3" custLinFactY="-30288" custLinFactNeighborX="50000" custLinFactNeighborY="-100000"/>
      <dgm:spPr>
        <a:blipFill rotWithShape="0">
          <a:blip xmlns:r="http://schemas.openxmlformats.org/officeDocument/2006/relationships" r:embed="rId1"/>
          <a:tile tx="0" ty="0" sx="100000" sy="100000" flip="none" algn="tl"/>
        </a:blipFill>
      </dgm:spPr>
    </dgm:pt>
    <dgm:pt modelId="{E4D42CE9-ECF2-5744-AA05-BF91A11852C6}" type="pres">
      <dgm:prSet presAssocID="{7F122F77-B3B0-0B42-97EC-FC618BD3A352}" presName="textBox3a" presStyleLbl="revTx" presStyleIdx="0" presStyleCnt="3" custScaleX="168672" custScaleY="55018" custLinFactNeighborX="30044" custLinFactNeighborY="-20761">
        <dgm:presLayoutVars>
          <dgm:bulletEnabled val="1"/>
        </dgm:presLayoutVars>
      </dgm:prSet>
      <dgm:spPr/>
    </dgm:pt>
    <dgm:pt modelId="{1036C2CF-90BA-A94C-AD44-42882AF2DD37}" type="pres">
      <dgm:prSet presAssocID="{29134C3A-9B00-4549-BB8B-B66432C1096F}" presName="bullet3b" presStyleLbl="node1" presStyleIdx="1" presStyleCnt="3" custLinFactNeighborX="28723" custLinFactNeighborY="-51064"/>
      <dgm:spPr>
        <a:blipFill rotWithShape="0">
          <a:blip xmlns:r="http://schemas.openxmlformats.org/officeDocument/2006/relationships" r:embed="rId1"/>
          <a:tile tx="0" ty="0" sx="100000" sy="100000" flip="none" algn="tl"/>
        </a:blipFill>
      </dgm:spPr>
    </dgm:pt>
    <dgm:pt modelId="{A85E126F-226F-CC4E-84E7-84C919015917}" type="pres">
      <dgm:prSet presAssocID="{29134C3A-9B00-4549-BB8B-B66432C1096F}" presName="textBox3b" presStyleLbl="revTx" presStyleIdx="1" presStyleCnt="3" custScaleX="141667" custScaleY="29412" custLinFactNeighborX="8334" custLinFactNeighborY="-25735">
        <dgm:presLayoutVars>
          <dgm:bulletEnabled val="1"/>
        </dgm:presLayoutVars>
      </dgm:prSet>
      <dgm:spPr/>
    </dgm:pt>
    <dgm:pt modelId="{54DF5CF8-7AEE-2A40-9C1E-D941B6A8084B}" type="pres">
      <dgm:prSet presAssocID="{931538E1-ED54-6F49-A1F9-7381F4898C01}" presName="bullet3c" presStyleLbl="node1" presStyleIdx="2" presStyleCnt="3" custLinFactX="34615" custLinFactNeighborX="100000" custLinFactNeighborY="-62500"/>
      <dgm:spPr>
        <a:blipFill rotWithShape="0">
          <a:blip xmlns:r="http://schemas.openxmlformats.org/officeDocument/2006/relationships" r:embed="rId1"/>
          <a:tile tx="0" ty="0" sx="100000" sy="100000" flip="none" algn="tl"/>
        </a:blipFill>
      </dgm:spPr>
    </dgm:pt>
    <dgm:pt modelId="{FBB2E895-1B5B-4449-B16F-AEA0D14C0847}" type="pres">
      <dgm:prSet presAssocID="{931538E1-ED54-6F49-A1F9-7381F4898C01}" presName="textBox3c" presStyleLbl="revTx" presStyleIdx="2" presStyleCnt="3" custFlipVert="0" custScaleX="90671" custScaleY="41294" custLinFactNeighborX="-2264" custLinFactNeighborY="-19532">
        <dgm:presLayoutVars>
          <dgm:bulletEnabled val="1"/>
        </dgm:presLayoutVars>
      </dgm:prSet>
      <dgm:spPr/>
    </dgm:pt>
  </dgm:ptLst>
  <dgm:cxnLst>
    <dgm:cxn modelId="{A892F406-AFDF-4041-88E4-5BB40484A68C}" srcId="{5D2D2D33-BB61-8241-A197-5D26C46A14BC}" destId="{7F122F77-B3B0-0B42-97EC-FC618BD3A352}" srcOrd="0" destOrd="0" parTransId="{031850AE-5C94-9243-9FF7-5560C1533A05}" sibTransId="{C374204F-E9ED-E44E-AEDF-0338168C79AA}"/>
    <dgm:cxn modelId="{C77A5842-2391-2C4E-9FD5-7121E94354FA}" type="presOf" srcId="{5D2D2D33-BB61-8241-A197-5D26C46A14BC}" destId="{06822A1B-AD09-F74E-A827-5C7ED814A0BC}" srcOrd="0" destOrd="0" presId="urn:microsoft.com/office/officeart/2005/8/layout/arrow2"/>
    <dgm:cxn modelId="{B2DA335C-CDB5-4B41-8B71-C0A42FD923D2}" srcId="{5D2D2D33-BB61-8241-A197-5D26C46A14BC}" destId="{29134C3A-9B00-4549-BB8B-B66432C1096F}" srcOrd="1" destOrd="0" parTransId="{625EA1CE-AD9C-DE4E-AEF7-229DE929EEA9}" sibTransId="{ABFEF0E3-C81A-F749-818C-BA04D29119D3}"/>
    <dgm:cxn modelId="{20FCC66D-5A8B-8A4D-BEF6-C5C9C95E8B8F}" type="presOf" srcId="{7F122F77-B3B0-0B42-97EC-FC618BD3A352}" destId="{E4D42CE9-ECF2-5744-AA05-BF91A11852C6}" srcOrd="0" destOrd="0" presId="urn:microsoft.com/office/officeart/2005/8/layout/arrow2"/>
    <dgm:cxn modelId="{1BE9707C-FCA0-284F-9555-F9C68DE75E45}" type="presOf" srcId="{931538E1-ED54-6F49-A1F9-7381F4898C01}" destId="{FBB2E895-1B5B-4449-B16F-AEA0D14C0847}" srcOrd="0" destOrd="0" presId="urn:microsoft.com/office/officeart/2005/8/layout/arrow2"/>
    <dgm:cxn modelId="{1F9FB68E-0B6B-524A-A5FE-67DAB2C3758B}" type="presOf" srcId="{29134C3A-9B00-4549-BB8B-B66432C1096F}" destId="{A85E126F-226F-CC4E-84E7-84C919015917}" srcOrd="0" destOrd="0" presId="urn:microsoft.com/office/officeart/2005/8/layout/arrow2"/>
    <dgm:cxn modelId="{7A27E4A7-F91C-304B-825F-17F5A44F0437}" srcId="{5D2D2D33-BB61-8241-A197-5D26C46A14BC}" destId="{931538E1-ED54-6F49-A1F9-7381F4898C01}" srcOrd="2" destOrd="0" parTransId="{50F4AEAD-4AC6-9B4C-980F-551E2057EB91}" sibTransId="{D8471B37-87A9-AE43-A95F-FBFDE1EE108D}"/>
    <dgm:cxn modelId="{82730D2F-44EF-7949-9A84-7EBBE0DE1844}" type="presParOf" srcId="{06822A1B-AD09-F74E-A827-5C7ED814A0BC}" destId="{45521A5A-8BF5-6D4F-8820-9F7A7D2AACC9}" srcOrd="0" destOrd="0" presId="urn:microsoft.com/office/officeart/2005/8/layout/arrow2"/>
    <dgm:cxn modelId="{BE725748-B37E-5B4F-913C-F332F637739E}" type="presParOf" srcId="{06822A1B-AD09-F74E-A827-5C7ED814A0BC}" destId="{4F4A8D4C-6494-6A46-B0AE-43C2851407F8}" srcOrd="1" destOrd="0" presId="urn:microsoft.com/office/officeart/2005/8/layout/arrow2"/>
    <dgm:cxn modelId="{5BFB1335-8E3C-D340-8A8F-0E71306E12E6}" type="presParOf" srcId="{4F4A8D4C-6494-6A46-B0AE-43C2851407F8}" destId="{93EAFCAC-773B-E94E-854B-E2F2A383AFC6}" srcOrd="0" destOrd="0" presId="urn:microsoft.com/office/officeart/2005/8/layout/arrow2"/>
    <dgm:cxn modelId="{556A88B8-0FAC-0E41-BC81-C0A144D3819B}" type="presParOf" srcId="{4F4A8D4C-6494-6A46-B0AE-43C2851407F8}" destId="{E4D42CE9-ECF2-5744-AA05-BF91A11852C6}" srcOrd="1" destOrd="0" presId="urn:microsoft.com/office/officeart/2005/8/layout/arrow2"/>
    <dgm:cxn modelId="{BA79B451-49A5-D348-81BC-36EB57C9F62B}" type="presParOf" srcId="{4F4A8D4C-6494-6A46-B0AE-43C2851407F8}" destId="{1036C2CF-90BA-A94C-AD44-42882AF2DD37}" srcOrd="2" destOrd="0" presId="urn:microsoft.com/office/officeart/2005/8/layout/arrow2"/>
    <dgm:cxn modelId="{7BA7F7B6-8929-CB42-B640-45D781DEC6FA}" type="presParOf" srcId="{4F4A8D4C-6494-6A46-B0AE-43C2851407F8}" destId="{A85E126F-226F-CC4E-84E7-84C919015917}" srcOrd="3" destOrd="0" presId="urn:microsoft.com/office/officeart/2005/8/layout/arrow2"/>
    <dgm:cxn modelId="{A1EBC42C-E888-0544-8190-3736F046239C}" type="presParOf" srcId="{4F4A8D4C-6494-6A46-B0AE-43C2851407F8}" destId="{54DF5CF8-7AEE-2A40-9C1E-D941B6A8084B}" srcOrd="4" destOrd="0" presId="urn:microsoft.com/office/officeart/2005/8/layout/arrow2"/>
    <dgm:cxn modelId="{D2FC0263-4B49-A94D-8F2A-C135AF34AAEE}" type="presParOf" srcId="{4F4A8D4C-6494-6A46-B0AE-43C2851407F8}" destId="{FBB2E895-1B5B-4449-B16F-AEA0D14C0847}"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D499258-9C88-764C-849A-F097FAE1347C}"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ADAB1287-3588-6C43-B8AB-2C5C385437BB}">
      <dgm:prSet custT="1"/>
      <dgm:spPr>
        <a:solidFill>
          <a:schemeClr val="accent1">
            <a:lumMod val="75000"/>
          </a:schemeClr>
        </a:solidFill>
      </dgm:spPr>
      <dgm:t>
        <a:bodyPr/>
        <a:lstStyle/>
        <a:p>
          <a:pPr rtl="0"/>
          <a:r>
            <a:rPr lang="en-US" sz="2200" dirty="0" err="1">
              <a:latin typeface="+mn-ea"/>
              <a:ea typeface="+mn-ea"/>
            </a:rPr>
            <a:t>Jacketing技术</a:t>
          </a:r>
          <a:endParaRPr lang="en-US" sz="2200" dirty="0">
            <a:latin typeface="+mn-ea"/>
            <a:ea typeface="+mn-ea"/>
          </a:endParaRPr>
        </a:p>
      </dgm:t>
    </dgm:pt>
    <dgm:pt modelId="{A6380617-1639-C148-ADCD-247CD6883FA5}" type="parTrans" cxnId="{2BF47C9E-593D-E442-9CFD-42D4002E1558}">
      <dgm:prSet/>
      <dgm:spPr/>
      <dgm:t>
        <a:bodyPr/>
        <a:lstStyle/>
        <a:p>
          <a:endParaRPr lang="en-US"/>
        </a:p>
      </dgm:t>
    </dgm:pt>
    <dgm:pt modelId="{4BD13EC5-5940-6F4B-90D2-52502FCC94C9}" type="sibTrans" cxnId="{2BF47C9E-593D-E442-9CFD-42D4002E1558}">
      <dgm:prSet/>
      <dgm:spPr>
        <a:solidFill>
          <a:schemeClr val="accent6">
            <a:lumMod val="75000"/>
            <a:alpha val="90000"/>
          </a:schemeClr>
        </a:solidFill>
      </dgm:spPr>
      <dgm:t>
        <a:bodyPr/>
        <a:lstStyle/>
        <a:p>
          <a:endParaRPr lang="en-US" dirty="0"/>
        </a:p>
      </dgm:t>
    </dgm:pt>
    <dgm:pt modelId="{C2BD9EFC-99C7-2E44-BBC2-D460C2E00173}">
      <dgm:prSet custT="1"/>
      <dgm:spPr>
        <a:solidFill>
          <a:schemeClr val="accent1">
            <a:lumMod val="75000"/>
          </a:schemeClr>
        </a:solidFill>
      </dgm:spPr>
      <dgm:t>
        <a:bodyPr/>
        <a:lstStyle/>
        <a:p>
          <a:pPr rtl="0"/>
          <a:r>
            <a:rPr lang="en-US" sz="2200" dirty="0" err="1">
              <a:latin typeface="+mn-ea"/>
              <a:ea typeface="+mn-ea"/>
            </a:rPr>
            <a:t>将一个可能产生阻塞的系统调用转换成一个非阻塞的系统调用</a:t>
          </a:r>
          <a:endParaRPr lang="en-US" sz="2200" dirty="0">
            <a:latin typeface="+mn-ea"/>
            <a:ea typeface="+mn-ea"/>
          </a:endParaRPr>
        </a:p>
      </dgm:t>
    </dgm:pt>
    <dgm:pt modelId="{3A2E73C9-083C-4244-BFC4-1B45924EF68A}" type="parTrans" cxnId="{0EB1CA93-8C88-1544-BCD9-37E13D1A125E}">
      <dgm:prSet/>
      <dgm:spPr/>
      <dgm:t>
        <a:bodyPr/>
        <a:lstStyle/>
        <a:p>
          <a:endParaRPr lang="en-US"/>
        </a:p>
      </dgm:t>
    </dgm:pt>
    <dgm:pt modelId="{E3727B35-55DE-0A46-BAC6-CFF9D77D9AD8}" type="sibTrans" cxnId="{0EB1CA93-8C88-1544-BCD9-37E13D1A125E}">
      <dgm:prSet/>
      <dgm:spPr/>
      <dgm:t>
        <a:bodyPr/>
        <a:lstStyle/>
        <a:p>
          <a:endParaRPr lang="en-US"/>
        </a:p>
      </dgm:t>
    </dgm:pt>
    <dgm:pt modelId="{BE75259B-7A2F-CE4D-8266-703E1E137D07}">
      <dgm:prSet custT="1"/>
      <dgm:spPr>
        <a:solidFill>
          <a:schemeClr val="accent1">
            <a:lumMod val="75000"/>
          </a:schemeClr>
        </a:solidFill>
      </dgm:spPr>
      <dgm:t>
        <a:bodyPr/>
        <a:lstStyle/>
        <a:p>
          <a:pPr rtl="0"/>
          <a:r>
            <a:rPr lang="en-US" sz="2400" dirty="0" err="1">
              <a:latin typeface="+mn-ea"/>
              <a:ea typeface="+mn-ea"/>
            </a:rPr>
            <a:t>将应用程序写成多进程程序而不是多线程</a:t>
          </a:r>
          <a:endParaRPr lang="en-US" sz="2400" dirty="0">
            <a:latin typeface="+mn-ea"/>
            <a:ea typeface="+mn-ea"/>
          </a:endParaRPr>
        </a:p>
      </dgm:t>
    </dgm:pt>
    <dgm:pt modelId="{B3F41D15-37CD-6B45-9640-E17DEF7AA7B2}" type="parTrans" cxnId="{BFCC0CF6-C55F-DF48-96E7-D06F2DC7BEC4}">
      <dgm:prSet/>
      <dgm:spPr/>
      <dgm:t>
        <a:bodyPr/>
        <a:lstStyle/>
        <a:p>
          <a:endParaRPr lang="en-US"/>
        </a:p>
      </dgm:t>
    </dgm:pt>
    <dgm:pt modelId="{9497A349-DED3-EF4E-993D-4DEBB682B126}" type="sibTrans" cxnId="{BFCC0CF6-C55F-DF48-96E7-D06F2DC7BEC4}">
      <dgm:prSet/>
      <dgm:spPr/>
      <dgm:t>
        <a:bodyPr/>
        <a:lstStyle/>
        <a:p>
          <a:endParaRPr lang="en-US"/>
        </a:p>
      </dgm:t>
    </dgm:pt>
    <dgm:pt modelId="{14D59842-93C7-D24A-B018-720787BF8051}" type="pres">
      <dgm:prSet presAssocID="{AD499258-9C88-764C-849A-F097FAE1347C}" presName="outerComposite" presStyleCnt="0">
        <dgm:presLayoutVars>
          <dgm:chMax val="5"/>
          <dgm:dir/>
          <dgm:resizeHandles val="exact"/>
        </dgm:presLayoutVars>
      </dgm:prSet>
      <dgm:spPr/>
    </dgm:pt>
    <dgm:pt modelId="{9A586BBB-850C-7647-B0BB-7C8D53187BD8}" type="pres">
      <dgm:prSet presAssocID="{AD499258-9C88-764C-849A-F097FAE1347C}" presName="dummyMaxCanvas" presStyleCnt="0">
        <dgm:presLayoutVars/>
      </dgm:prSet>
      <dgm:spPr/>
    </dgm:pt>
    <dgm:pt modelId="{01078792-7B28-FF43-A32C-003396C6EF4C}" type="pres">
      <dgm:prSet presAssocID="{AD499258-9C88-764C-849A-F097FAE1347C}" presName="TwoNodes_1" presStyleLbl="node1" presStyleIdx="0" presStyleCnt="2" custScaleX="83957" custScaleY="83838">
        <dgm:presLayoutVars>
          <dgm:bulletEnabled val="1"/>
        </dgm:presLayoutVars>
      </dgm:prSet>
      <dgm:spPr/>
    </dgm:pt>
    <dgm:pt modelId="{C478A6ED-69A6-584A-A2DA-3955A2E0623F}" type="pres">
      <dgm:prSet presAssocID="{AD499258-9C88-764C-849A-F097FAE1347C}" presName="TwoNodes_2" presStyleLbl="node1" presStyleIdx="1" presStyleCnt="2" custScaleX="67914" custScaleY="91919">
        <dgm:presLayoutVars>
          <dgm:bulletEnabled val="1"/>
        </dgm:presLayoutVars>
      </dgm:prSet>
      <dgm:spPr/>
    </dgm:pt>
    <dgm:pt modelId="{468D6BA6-6676-084C-80C4-3CF75C066D1F}" type="pres">
      <dgm:prSet presAssocID="{AD499258-9C88-764C-849A-F097FAE1347C}" presName="TwoConn_1-2" presStyleLbl="fgAccFollowNode1" presStyleIdx="0" presStyleCnt="1" custScaleX="86480" custLinFactNeighborX="-46076" custLinFactNeighborY="3380">
        <dgm:presLayoutVars>
          <dgm:bulletEnabled val="1"/>
        </dgm:presLayoutVars>
      </dgm:prSet>
      <dgm:spPr/>
    </dgm:pt>
    <dgm:pt modelId="{A357A542-83EF-7540-86A4-DE36440B3A9E}" type="pres">
      <dgm:prSet presAssocID="{AD499258-9C88-764C-849A-F097FAE1347C}" presName="TwoNodes_1_text" presStyleLbl="node1" presStyleIdx="1" presStyleCnt="2">
        <dgm:presLayoutVars>
          <dgm:bulletEnabled val="1"/>
        </dgm:presLayoutVars>
      </dgm:prSet>
      <dgm:spPr/>
    </dgm:pt>
    <dgm:pt modelId="{126A3EE7-4874-EE45-9D5A-A2BDDEF93BD5}" type="pres">
      <dgm:prSet presAssocID="{AD499258-9C88-764C-849A-F097FAE1347C}" presName="TwoNodes_2_text" presStyleLbl="node1" presStyleIdx="1" presStyleCnt="2">
        <dgm:presLayoutVars>
          <dgm:bulletEnabled val="1"/>
        </dgm:presLayoutVars>
      </dgm:prSet>
      <dgm:spPr/>
    </dgm:pt>
  </dgm:ptLst>
  <dgm:cxnLst>
    <dgm:cxn modelId="{F843A118-77AE-704D-A266-919463BBCDFB}" type="presOf" srcId="{4BD13EC5-5940-6F4B-90D2-52502FCC94C9}" destId="{468D6BA6-6676-084C-80C4-3CF75C066D1F}" srcOrd="0" destOrd="0" presId="urn:microsoft.com/office/officeart/2005/8/layout/vProcess5"/>
    <dgm:cxn modelId="{889F1B29-678A-C24B-80EB-A940F74F8399}" type="presOf" srcId="{BE75259B-7A2F-CE4D-8266-703E1E137D07}" destId="{C478A6ED-69A6-584A-A2DA-3955A2E0623F}" srcOrd="0" destOrd="0" presId="urn:microsoft.com/office/officeart/2005/8/layout/vProcess5"/>
    <dgm:cxn modelId="{73A1FC2F-4E93-C14D-B8AC-C818BB3D55BE}" type="presOf" srcId="{C2BD9EFC-99C7-2E44-BBC2-D460C2E00173}" destId="{01078792-7B28-FF43-A32C-003396C6EF4C}" srcOrd="0" destOrd="1" presId="urn:microsoft.com/office/officeart/2005/8/layout/vProcess5"/>
    <dgm:cxn modelId="{350B3590-5EE1-AE46-8B86-E1980CC50CB8}" type="presOf" srcId="{AD499258-9C88-764C-849A-F097FAE1347C}" destId="{14D59842-93C7-D24A-B018-720787BF8051}" srcOrd="0" destOrd="0" presId="urn:microsoft.com/office/officeart/2005/8/layout/vProcess5"/>
    <dgm:cxn modelId="{0EB1CA93-8C88-1544-BCD9-37E13D1A125E}" srcId="{ADAB1287-3588-6C43-B8AB-2C5C385437BB}" destId="{C2BD9EFC-99C7-2E44-BBC2-D460C2E00173}" srcOrd="0" destOrd="0" parTransId="{3A2E73C9-083C-4244-BFC4-1B45924EF68A}" sibTransId="{E3727B35-55DE-0A46-BAC6-CFF9D77D9AD8}"/>
    <dgm:cxn modelId="{2BF47C9E-593D-E442-9CFD-42D4002E1558}" srcId="{AD499258-9C88-764C-849A-F097FAE1347C}" destId="{ADAB1287-3588-6C43-B8AB-2C5C385437BB}" srcOrd="0" destOrd="0" parTransId="{A6380617-1639-C148-ADCD-247CD6883FA5}" sibTransId="{4BD13EC5-5940-6F4B-90D2-52502FCC94C9}"/>
    <dgm:cxn modelId="{F40F9DA5-F3F8-0944-BB4E-1C8B53D7CD18}" type="presOf" srcId="{ADAB1287-3588-6C43-B8AB-2C5C385437BB}" destId="{A357A542-83EF-7540-86A4-DE36440B3A9E}" srcOrd="1" destOrd="0" presId="urn:microsoft.com/office/officeart/2005/8/layout/vProcess5"/>
    <dgm:cxn modelId="{12513CB5-9527-E74C-9194-74B0306FFBC2}" type="presOf" srcId="{C2BD9EFC-99C7-2E44-BBC2-D460C2E00173}" destId="{A357A542-83EF-7540-86A4-DE36440B3A9E}" srcOrd="1" destOrd="1" presId="urn:microsoft.com/office/officeart/2005/8/layout/vProcess5"/>
    <dgm:cxn modelId="{AE9034CD-BBBC-0F48-AC11-D440506F61F6}" type="presOf" srcId="{BE75259B-7A2F-CE4D-8266-703E1E137D07}" destId="{126A3EE7-4874-EE45-9D5A-A2BDDEF93BD5}" srcOrd="1" destOrd="0" presId="urn:microsoft.com/office/officeart/2005/8/layout/vProcess5"/>
    <dgm:cxn modelId="{CA8D7AD7-1984-EA4B-837E-EE1794865167}" type="presOf" srcId="{ADAB1287-3588-6C43-B8AB-2C5C385437BB}" destId="{01078792-7B28-FF43-A32C-003396C6EF4C}" srcOrd="0" destOrd="0" presId="urn:microsoft.com/office/officeart/2005/8/layout/vProcess5"/>
    <dgm:cxn modelId="{BFCC0CF6-C55F-DF48-96E7-D06F2DC7BEC4}" srcId="{AD499258-9C88-764C-849A-F097FAE1347C}" destId="{BE75259B-7A2F-CE4D-8266-703E1E137D07}" srcOrd="1" destOrd="0" parTransId="{B3F41D15-37CD-6B45-9640-E17DEF7AA7B2}" sibTransId="{9497A349-DED3-EF4E-993D-4DEBB682B126}"/>
    <dgm:cxn modelId="{27D022A1-1745-114A-AB22-2036313E217B}" type="presParOf" srcId="{14D59842-93C7-D24A-B018-720787BF8051}" destId="{9A586BBB-850C-7647-B0BB-7C8D53187BD8}" srcOrd="0" destOrd="0" presId="urn:microsoft.com/office/officeart/2005/8/layout/vProcess5"/>
    <dgm:cxn modelId="{BE1F26B7-D172-E444-80E7-7B2913263A9E}" type="presParOf" srcId="{14D59842-93C7-D24A-B018-720787BF8051}" destId="{01078792-7B28-FF43-A32C-003396C6EF4C}" srcOrd="1" destOrd="0" presId="urn:microsoft.com/office/officeart/2005/8/layout/vProcess5"/>
    <dgm:cxn modelId="{12D9D474-3F12-904B-B16F-D3F786BBCEBC}" type="presParOf" srcId="{14D59842-93C7-D24A-B018-720787BF8051}" destId="{C478A6ED-69A6-584A-A2DA-3955A2E0623F}" srcOrd="2" destOrd="0" presId="urn:microsoft.com/office/officeart/2005/8/layout/vProcess5"/>
    <dgm:cxn modelId="{B0A0C6CD-FC7C-2846-89D7-0273F25F73C3}" type="presParOf" srcId="{14D59842-93C7-D24A-B018-720787BF8051}" destId="{468D6BA6-6676-084C-80C4-3CF75C066D1F}" srcOrd="3" destOrd="0" presId="urn:microsoft.com/office/officeart/2005/8/layout/vProcess5"/>
    <dgm:cxn modelId="{950F39DB-229F-AD4D-B30B-86B81C42605A}" type="presParOf" srcId="{14D59842-93C7-D24A-B018-720787BF8051}" destId="{A357A542-83EF-7540-86A4-DE36440B3A9E}" srcOrd="4" destOrd="0" presId="urn:microsoft.com/office/officeart/2005/8/layout/vProcess5"/>
    <dgm:cxn modelId="{36AF8897-7D1B-E34D-A080-42A19F39A32F}" type="presParOf" srcId="{14D59842-93C7-D24A-B018-720787BF8051}" destId="{126A3EE7-4874-EE45-9D5A-A2BDDEF93BD5}"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173BC7-E7D4-3D4B-A8E0-A2D2AE5A8C00}"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066387EC-BFC0-784A-B648-8AE5B566BF75}">
      <dgm:prSet phldrT="[Text]" custT="1"/>
      <dgm:spPr/>
      <dgm:t>
        <a:bodyPr/>
        <a:lstStyle/>
        <a:p>
          <a:r>
            <a:rPr lang="en-US" sz="2400" dirty="0" err="1"/>
            <a:t>程序代码</a:t>
          </a:r>
          <a:endParaRPr lang="en-US" sz="2400" dirty="0"/>
        </a:p>
      </dgm:t>
    </dgm:pt>
    <dgm:pt modelId="{8787F659-B991-3343-9042-4C07199010AD}" type="parTrans" cxnId="{0309AC7A-4A12-3546-A4CF-B8EE1185DD5B}">
      <dgm:prSet/>
      <dgm:spPr/>
      <dgm:t>
        <a:bodyPr/>
        <a:lstStyle/>
        <a:p>
          <a:endParaRPr lang="en-US"/>
        </a:p>
      </dgm:t>
    </dgm:pt>
    <dgm:pt modelId="{C24B30AF-9314-634E-A8EF-5EE315A026AF}" type="sibTrans" cxnId="{0309AC7A-4A12-3546-A4CF-B8EE1185DD5B}">
      <dgm:prSet/>
      <dgm:spPr/>
      <dgm:t>
        <a:bodyPr/>
        <a:lstStyle/>
        <a:p>
          <a:endParaRPr lang="en-US"/>
        </a:p>
      </dgm:t>
    </dgm:pt>
    <dgm:pt modelId="{7D1E28BB-E7D4-6240-9C26-9492ABCCB82C}">
      <dgm:prSet custT="1"/>
      <dgm:spPr/>
      <dgm:t>
        <a:bodyPr/>
        <a:lstStyle/>
        <a:p>
          <a:pPr marL="282575" indent="-282575" algn="l" defTabSz="914400" rtl="0" eaLnBrk="1" latinLnBrk="0" hangingPunct="1">
            <a:lnSpc>
              <a:spcPct val="90000"/>
            </a:lnSpc>
            <a:spcBef>
              <a:spcPts val="1800"/>
            </a:spcBef>
            <a:buClr>
              <a:schemeClr val="accent1"/>
            </a:buClr>
            <a:buSzPct val="75000"/>
            <a:buFont typeface="Wingdings" pitchFamily="2" charset="2"/>
            <a:buChar char="n"/>
          </a:pPr>
          <a:r>
            <a:rPr lang="en-US" sz="2200" kern="1200" dirty="0" err="1">
              <a:solidFill>
                <a:schemeClr val="tx1">
                  <a:lumMod val="85000"/>
                  <a:lumOff val="15000"/>
                </a:schemeClr>
              </a:solidFill>
              <a:latin typeface="+mn-lt"/>
              <a:ea typeface="+mn-ea"/>
              <a:cs typeface="+mn-cs"/>
            </a:rPr>
            <a:t>可以被执行相同程序的其他进程所共享</a:t>
          </a:r>
          <a:r>
            <a:rPr lang="zh-CN" altLang="en-US" sz="2200" kern="1200" dirty="0">
              <a:solidFill>
                <a:schemeClr val="tx1">
                  <a:lumMod val="85000"/>
                  <a:lumOff val="15000"/>
                </a:schemeClr>
              </a:solidFill>
              <a:latin typeface="+mn-lt"/>
              <a:ea typeface="+mn-ea"/>
              <a:cs typeface="+mn-cs"/>
            </a:rPr>
            <a:t> </a:t>
          </a:r>
          <a:endParaRPr lang="en-US" sz="2200" kern="1200" dirty="0">
            <a:solidFill>
              <a:schemeClr val="tx1">
                <a:lumMod val="85000"/>
                <a:lumOff val="15000"/>
              </a:schemeClr>
            </a:solidFill>
            <a:latin typeface="+mn-lt"/>
            <a:ea typeface="+mn-ea"/>
            <a:cs typeface="+mn-cs"/>
          </a:endParaRPr>
        </a:p>
      </dgm:t>
    </dgm:pt>
    <dgm:pt modelId="{E79FF0B8-9CA9-2C4D-A4D7-8AE87CFD65C0}" type="parTrans" cxnId="{55DF68C8-0BBD-BB45-A1B2-BFDD60500307}">
      <dgm:prSet/>
      <dgm:spPr/>
      <dgm:t>
        <a:bodyPr/>
        <a:lstStyle/>
        <a:p>
          <a:endParaRPr lang="en-US"/>
        </a:p>
      </dgm:t>
    </dgm:pt>
    <dgm:pt modelId="{D407455B-387C-4349-9E47-3EA34DB4736F}" type="sibTrans" cxnId="{55DF68C8-0BBD-BB45-A1B2-BFDD60500307}">
      <dgm:prSet/>
      <dgm:spPr/>
      <dgm:t>
        <a:bodyPr/>
        <a:lstStyle/>
        <a:p>
          <a:endParaRPr lang="en-US"/>
        </a:p>
      </dgm:t>
    </dgm:pt>
    <dgm:pt modelId="{5E037D5A-EDDE-E440-8CF3-C810A1D6E576}">
      <dgm:prSet custT="1"/>
      <dgm:spPr/>
      <dgm:t>
        <a:bodyPr/>
        <a:lstStyle/>
        <a:p>
          <a:r>
            <a:rPr lang="en-US" sz="2400" dirty="0" err="1"/>
            <a:t>和代码相关的一组数据</a:t>
          </a:r>
          <a:r>
            <a:rPr lang="zh-CN" altLang="en-US" sz="2400" dirty="0"/>
            <a:t> </a:t>
          </a:r>
          <a:endParaRPr lang="en-US" sz="2400" dirty="0"/>
        </a:p>
      </dgm:t>
    </dgm:pt>
    <dgm:pt modelId="{12C2C1F2-ECCF-3841-8696-D8982B8C130C}" type="parTrans" cxnId="{1450A142-4100-B541-8A77-632087F1ABC1}">
      <dgm:prSet/>
      <dgm:spPr/>
      <dgm:t>
        <a:bodyPr/>
        <a:lstStyle/>
        <a:p>
          <a:endParaRPr lang="en-US"/>
        </a:p>
      </dgm:t>
    </dgm:pt>
    <dgm:pt modelId="{7127CD71-1958-8045-9D0B-EE0EE248AD3A}" type="sibTrans" cxnId="{1450A142-4100-B541-8A77-632087F1ABC1}">
      <dgm:prSet/>
      <dgm:spPr/>
      <dgm:t>
        <a:bodyPr/>
        <a:lstStyle/>
        <a:p>
          <a:endParaRPr lang="en-US"/>
        </a:p>
      </dgm:t>
    </dgm:pt>
    <dgm:pt modelId="{D388D580-87DE-AD47-A378-76DA43B1B04A}" type="pres">
      <dgm:prSet presAssocID="{53173BC7-E7D4-3D4B-A8E0-A2D2AE5A8C00}" presName="linear" presStyleCnt="0">
        <dgm:presLayoutVars>
          <dgm:animLvl val="lvl"/>
          <dgm:resizeHandles val="exact"/>
        </dgm:presLayoutVars>
      </dgm:prSet>
      <dgm:spPr/>
    </dgm:pt>
    <dgm:pt modelId="{F500F2E7-5140-0B44-A47F-00138E696C9A}" type="pres">
      <dgm:prSet presAssocID="{066387EC-BFC0-784A-B648-8AE5B566BF75}" presName="parentText" presStyleLbl="node1" presStyleIdx="0" presStyleCnt="2">
        <dgm:presLayoutVars>
          <dgm:chMax val="0"/>
          <dgm:bulletEnabled val="1"/>
        </dgm:presLayoutVars>
      </dgm:prSet>
      <dgm:spPr/>
    </dgm:pt>
    <dgm:pt modelId="{4A1A3D03-DB08-6D4A-9013-6A326781C6BD}" type="pres">
      <dgm:prSet presAssocID="{066387EC-BFC0-784A-B648-8AE5B566BF75}" presName="childText" presStyleLbl="revTx" presStyleIdx="0" presStyleCnt="1">
        <dgm:presLayoutVars>
          <dgm:bulletEnabled val="1"/>
        </dgm:presLayoutVars>
      </dgm:prSet>
      <dgm:spPr/>
    </dgm:pt>
    <dgm:pt modelId="{02FDE227-3421-A249-B877-4E1ACDF3ED5A}" type="pres">
      <dgm:prSet presAssocID="{5E037D5A-EDDE-E440-8CF3-C810A1D6E576}" presName="parentText" presStyleLbl="node1" presStyleIdx="1" presStyleCnt="2" custLinFactNeighborY="14432">
        <dgm:presLayoutVars>
          <dgm:chMax val="0"/>
          <dgm:bulletEnabled val="1"/>
        </dgm:presLayoutVars>
      </dgm:prSet>
      <dgm:spPr/>
    </dgm:pt>
  </dgm:ptLst>
  <dgm:cxnLst>
    <dgm:cxn modelId="{1450A142-4100-B541-8A77-632087F1ABC1}" srcId="{53173BC7-E7D4-3D4B-A8E0-A2D2AE5A8C00}" destId="{5E037D5A-EDDE-E440-8CF3-C810A1D6E576}" srcOrd="1" destOrd="0" parTransId="{12C2C1F2-ECCF-3841-8696-D8982B8C130C}" sibTransId="{7127CD71-1958-8045-9D0B-EE0EE248AD3A}"/>
    <dgm:cxn modelId="{39EE7865-4F07-7E41-A337-CEB0999157BE}" type="presOf" srcId="{7D1E28BB-E7D4-6240-9C26-9492ABCCB82C}" destId="{4A1A3D03-DB08-6D4A-9013-6A326781C6BD}" srcOrd="0" destOrd="0" presId="urn:microsoft.com/office/officeart/2005/8/layout/vList2"/>
    <dgm:cxn modelId="{0309AC7A-4A12-3546-A4CF-B8EE1185DD5B}" srcId="{53173BC7-E7D4-3D4B-A8E0-A2D2AE5A8C00}" destId="{066387EC-BFC0-784A-B648-8AE5B566BF75}" srcOrd="0" destOrd="0" parTransId="{8787F659-B991-3343-9042-4C07199010AD}" sibTransId="{C24B30AF-9314-634E-A8EF-5EE315A026AF}"/>
    <dgm:cxn modelId="{BF79C07A-E053-954F-AD24-836E50D6ADD0}" type="presOf" srcId="{53173BC7-E7D4-3D4B-A8E0-A2D2AE5A8C00}" destId="{D388D580-87DE-AD47-A378-76DA43B1B04A}" srcOrd="0" destOrd="0" presId="urn:microsoft.com/office/officeart/2005/8/layout/vList2"/>
    <dgm:cxn modelId="{51FE397B-0AB3-B747-9DD3-7C50ABDF0ACA}" type="presOf" srcId="{066387EC-BFC0-784A-B648-8AE5B566BF75}" destId="{F500F2E7-5140-0B44-A47F-00138E696C9A}" srcOrd="0" destOrd="0" presId="urn:microsoft.com/office/officeart/2005/8/layout/vList2"/>
    <dgm:cxn modelId="{9C1C8ABE-B4DC-574F-A3FC-D4125EB8F64D}" type="presOf" srcId="{5E037D5A-EDDE-E440-8CF3-C810A1D6E576}" destId="{02FDE227-3421-A249-B877-4E1ACDF3ED5A}" srcOrd="0" destOrd="0" presId="urn:microsoft.com/office/officeart/2005/8/layout/vList2"/>
    <dgm:cxn modelId="{55DF68C8-0BBD-BB45-A1B2-BFDD60500307}" srcId="{066387EC-BFC0-784A-B648-8AE5B566BF75}" destId="{7D1E28BB-E7D4-6240-9C26-9492ABCCB82C}" srcOrd="0" destOrd="0" parTransId="{E79FF0B8-9CA9-2C4D-A4D7-8AE87CFD65C0}" sibTransId="{D407455B-387C-4349-9E47-3EA34DB4736F}"/>
    <dgm:cxn modelId="{956CBE23-0154-2B41-B8B9-8818A3FB17B6}" type="presParOf" srcId="{D388D580-87DE-AD47-A378-76DA43B1B04A}" destId="{F500F2E7-5140-0B44-A47F-00138E696C9A}" srcOrd="0" destOrd="0" presId="urn:microsoft.com/office/officeart/2005/8/layout/vList2"/>
    <dgm:cxn modelId="{B9E659D2-1523-AE4A-919B-F2248458EC8B}" type="presParOf" srcId="{D388D580-87DE-AD47-A378-76DA43B1B04A}" destId="{4A1A3D03-DB08-6D4A-9013-6A326781C6BD}" srcOrd="1" destOrd="0" presId="urn:microsoft.com/office/officeart/2005/8/layout/vList2"/>
    <dgm:cxn modelId="{1B2E5445-7173-5B4C-A802-BC463BCEAD3F}" type="presParOf" srcId="{D388D580-87DE-AD47-A378-76DA43B1B04A}" destId="{02FDE227-3421-A249-B877-4E1ACDF3ED5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DBB81C-2E50-BF48-A4AE-72E7EA7AEDEB}" type="doc">
      <dgm:prSet loTypeId="urn:microsoft.com/office/officeart/2005/8/layout/default#1" loCatId="list" qsTypeId="urn:microsoft.com/office/officeart/2005/8/quickstyle/simple4" qsCatId="simple" csTypeId="urn:microsoft.com/office/officeart/2005/8/colors/accent1_2" csCatId="accent1" phldr="1"/>
      <dgm:spPr/>
      <dgm:t>
        <a:bodyPr/>
        <a:lstStyle/>
        <a:p>
          <a:endParaRPr lang="en-US"/>
        </a:p>
      </dgm:t>
    </dgm:pt>
    <dgm:pt modelId="{94BCFAB0-9BDD-6A4C-BDA3-38544E1BA07C}">
      <dgm:prSet phldrT="[Text]"/>
      <dgm:spPr>
        <a:solidFill>
          <a:schemeClr val="accent6"/>
        </a:solidFill>
      </dgm:spPr>
      <dgm:t>
        <a:bodyPr/>
        <a:lstStyle/>
        <a:p>
          <a:r>
            <a:rPr lang="en-US" dirty="0" err="1"/>
            <a:t>标识符</a:t>
          </a:r>
          <a:endParaRPr lang="en-US" dirty="0"/>
        </a:p>
      </dgm:t>
    </dgm:pt>
    <dgm:pt modelId="{181B9A04-3E97-AC4B-B0D3-45D2CFCF36F3}" type="parTrans" cxnId="{94B777FE-C758-B041-BF04-66700F503577}">
      <dgm:prSet/>
      <dgm:spPr/>
      <dgm:t>
        <a:bodyPr/>
        <a:lstStyle/>
        <a:p>
          <a:endParaRPr lang="en-US"/>
        </a:p>
      </dgm:t>
    </dgm:pt>
    <dgm:pt modelId="{1F5FEA36-125C-C546-BF17-E399976F0522}" type="sibTrans" cxnId="{94B777FE-C758-B041-BF04-66700F503577}">
      <dgm:prSet/>
      <dgm:spPr/>
      <dgm:t>
        <a:bodyPr/>
        <a:lstStyle/>
        <a:p>
          <a:endParaRPr lang="en-US"/>
        </a:p>
      </dgm:t>
    </dgm:pt>
    <dgm:pt modelId="{A22EA74F-013B-934F-81B5-A61D7773663C}">
      <dgm:prSet/>
      <dgm:spPr>
        <a:solidFill>
          <a:schemeClr val="bg2">
            <a:lumMod val="50000"/>
          </a:schemeClr>
        </a:solidFill>
      </dgm:spPr>
      <dgm:t>
        <a:bodyPr/>
        <a:lstStyle/>
        <a:p>
          <a:r>
            <a:rPr lang="en-US" dirty="0" err="1"/>
            <a:t>状态</a:t>
          </a:r>
          <a:endParaRPr lang="en-US" dirty="0"/>
        </a:p>
      </dgm:t>
    </dgm:pt>
    <dgm:pt modelId="{11A75EB7-B46C-0F46-B791-946256687DF5}" type="parTrans" cxnId="{7B5E7862-2FCC-C04C-A1F7-1B7B624286CB}">
      <dgm:prSet/>
      <dgm:spPr/>
      <dgm:t>
        <a:bodyPr/>
        <a:lstStyle/>
        <a:p>
          <a:endParaRPr lang="en-US"/>
        </a:p>
      </dgm:t>
    </dgm:pt>
    <dgm:pt modelId="{D7C600B0-36F9-1942-89B4-6165C2B30ADA}" type="sibTrans" cxnId="{7B5E7862-2FCC-C04C-A1F7-1B7B624286CB}">
      <dgm:prSet/>
      <dgm:spPr/>
      <dgm:t>
        <a:bodyPr/>
        <a:lstStyle/>
        <a:p>
          <a:endParaRPr lang="en-US"/>
        </a:p>
      </dgm:t>
    </dgm:pt>
    <dgm:pt modelId="{E90F924F-9396-2442-BDA3-BF3934D5AB60}">
      <dgm:prSet/>
      <dgm:spPr/>
      <dgm:t>
        <a:bodyPr/>
        <a:lstStyle/>
        <a:p>
          <a:r>
            <a:rPr lang="en-US" dirty="0" err="1"/>
            <a:t>优先级</a:t>
          </a:r>
          <a:endParaRPr lang="en-US" dirty="0"/>
        </a:p>
      </dgm:t>
    </dgm:pt>
    <dgm:pt modelId="{8C88B6AE-623E-C34E-BC73-D913467AE923}" type="parTrans" cxnId="{D11826D9-C42F-604B-A5FB-49F75F15EF21}">
      <dgm:prSet/>
      <dgm:spPr/>
      <dgm:t>
        <a:bodyPr/>
        <a:lstStyle/>
        <a:p>
          <a:endParaRPr lang="en-US"/>
        </a:p>
      </dgm:t>
    </dgm:pt>
    <dgm:pt modelId="{60E8B68D-DBEE-FC42-B8FF-A51F1633897F}" type="sibTrans" cxnId="{D11826D9-C42F-604B-A5FB-49F75F15EF21}">
      <dgm:prSet/>
      <dgm:spPr/>
      <dgm:t>
        <a:bodyPr/>
        <a:lstStyle/>
        <a:p>
          <a:endParaRPr lang="en-US"/>
        </a:p>
      </dgm:t>
    </dgm:pt>
    <dgm:pt modelId="{715CFDD4-B3DA-BE4A-9A9E-CD0BCBFEBF8C}">
      <dgm:prSet/>
      <dgm:spPr>
        <a:solidFill>
          <a:srgbClr val="00B050"/>
        </a:solidFill>
      </dgm:spPr>
      <dgm:t>
        <a:bodyPr/>
        <a:lstStyle/>
        <a:p>
          <a:r>
            <a:rPr lang="en-US" dirty="0" err="1"/>
            <a:t>程序计数器</a:t>
          </a:r>
          <a:endParaRPr lang="en-US" dirty="0"/>
        </a:p>
      </dgm:t>
    </dgm:pt>
    <dgm:pt modelId="{6AF81781-7F0F-8049-A28E-7FEA6AB1332B}" type="parTrans" cxnId="{B62CBCC7-E483-3247-A54D-0B9E0E859E94}">
      <dgm:prSet/>
      <dgm:spPr/>
      <dgm:t>
        <a:bodyPr/>
        <a:lstStyle/>
        <a:p>
          <a:endParaRPr lang="en-US"/>
        </a:p>
      </dgm:t>
    </dgm:pt>
    <dgm:pt modelId="{3E9D0AA6-A96B-184D-B5F1-76679BE3EBAC}" type="sibTrans" cxnId="{B62CBCC7-E483-3247-A54D-0B9E0E859E94}">
      <dgm:prSet/>
      <dgm:spPr/>
      <dgm:t>
        <a:bodyPr/>
        <a:lstStyle/>
        <a:p>
          <a:endParaRPr lang="en-US"/>
        </a:p>
      </dgm:t>
    </dgm:pt>
    <dgm:pt modelId="{19C7F067-6540-364F-AF6B-A3236C627A2B}">
      <dgm:prSet/>
      <dgm:spPr>
        <a:solidFill>
          <a:srgbClr val="00B0F0"/>
        </a:solidFill>
      </dgm:spPr>
      <dgm:t>
        <a:bodyPr/>
        <a:lstStyle/>
        <a:p>
          <a:r>
            <a:rPr lang="en-US" dirty="0" err="1"/>
            <a:t>内存指针</a:t>
          </a:r>
          <a:endParaRPr lang="en-US" dirty="0"/>
        </a:p>
      </dgm:t>
    </dgm:pt>
    <dgm:pt modelId="{29284481-9978-CA4D-B013-AA4E7E29BA25}" type="parTrans" cxnId="{D3680B97-74C3-1E42-BC94-A82A050499ED}">
      <dgm:prSet/>
      <dgm:spPr/>
      <dgm:t>
        <a:bodyPr/>
        <a:lstStyle/>
        <a:p>
          <a:endParaRPr lang="en-US"/>
        </a:p>
      </dgm:t>
    </dgm:pt>
    <dgm:pt modelId="{A080CD70-E361-284F-9C78-74B99DD4BCB6}" type="sibTrans" cxnId="{D3680B97-74C3-1E42-BC94-A82A050499ED}">
      <dgm:prSet/>
      <dgm:spPr/>
      <dgm:t>
        <a:bodyPr/>
        <a:lstStyle/>
        <a:p>
          <a:endParaRPr lang="en-US"/>
        </a:p>
      </dgm:t>
    </dgm:pt>
    <dgm:pt modelId="{0C8479D2-2CDE-6B40-A71B-1E3405C8F018}">
      <dgm:prSet/>
      <dgm:spPr>
        <a:solidFill>
          <a:schemeClr val="tx1"/>
        </a:solidFill>
      </dgm:spPr>
      <dgm:t>
        <a:bodyPr/>
        <a:lstStyle/>
        <a:p>
          <a:r>
            <a:rPr lang="en-US" dirty="0" err="1"/>
            <a:t>上下文数据</a:t>
          </a:r>
          <a:endParaRPr lang="en-US" dirty="0"/>
        </a:p>
      </dgm:t>
    </dgm:pt>
    <dgm:pt modelId="{B60EBA34-062E-F04E-BA3F-648E9A095B91}" type="parTrans" cxnId="{E94B71F2-E47D-5F42-8026-568B259FB73D}">
      <dgm:prSet/>
      <dgm:spPr/>
      <dgm:t>
        <a:bodyPr/>
        <a:lstStyle/>
        <a:p>
          <a:endParaRPr lang="en-US"/>
        </a:p>
      </dgm:t>
    </dgm:pt>
    <dgm:pt modelId="{BEFD6BE7-F3CB-CE4C-AC80-0CD3E62D3C67}" type="sibTrans" cxnId="{E94B71F2-E47D-5F42-8026-568B259FB73D}">
      <dgm:prSet/>
      <dgm:spPr/>
      <dgm:t>
        <a:bodyPr/>
        <a:lstStyle/>
        <a:p>
          <a:endParaRPr lang="en-US"/>
        </a:p>
      </dgm:t>
    </dgm:pt>
    <dgm:pt modelId="{582286A7-690C-4840-B35D-D2575D0CA780}">
      <dgm:prSet/>
      <dgm:spPr>
        <a:solidFill>
          <a:schemeClr val="tx2"/>
        </a:solidFill>
      </dgm:spPr>
      <dgm:t>
        <a:bodyPr/>
        <a:lstStyle/>
        <a:p>
          <a:r>
            <a:rPr lang="en-US" dirty="0"/>
            <a:t>I/O </a:t>
          </a:r>
          <a:r>
            <a:rPr lang="en-US" dirty="0" err="1"/>
            <a:t>状态信息</a:t>
          </a:r>
          <a:endParaRPr lang="en-US" dirty="0"/>
        </a:p>
      </dgm:t>
    </dgm:pt>
    <dgm:pt modelId="{AB572F8D-D126-E24C-AF7D-C56801B4CDF1}" type="parTrans" cxnId="{32451E63-39E0-6746-A222-CACC7AF9EF8D}">
      <dgm:prSet/>
      <dgm:spPr/>
      <dgm:t>
        <a:bodyPr/>
        <a:lstStyle/>
        <a:p>
          <a:endParaRPr lang="en-US"/>
        </a:p>
      </dgm:t>
    </dgm:pt>
    <dgm:pt modelId="{0D8A5698-71EC-0B40-AA18-B8D55498C836}" type="sibTrans" cxnId="{32451E63-39E0-6746-A222-CACC7AF9EF8D}">
      <dgm:prSet/>
      <dgm:spPr/>
      <dgm:t>
        <a:bodyPr/>
        <a:lstStyle/>
        <a:p>
          <a:endParaRPr lang="en-US"/>
        </a:p>
      </dgm:t>
    </dgm:pt>
    <dgm:pt modelId="{B6242E29-052A-3A41-8102-2545FCCE8336}">
      <dgm:prSet/>
      <dgm:spPr>
        <a:solidFill>
          <a:srgbClr val="7030A0"/>
        </a:solidFill>
      </dgm:spPr>
      <dgm:t>
        <a:bodyPr/>
        <a:lstStyle/>
        <a:p>
          <a:r>
            <a:rPr lang="en-US" dirty="0" err="1"/>
            <a:t>记账信息</a:t>
          </a:r>
          <a:endParaRPr lang="en-US" dirty="0"/>
        </a:p>
      </dgm:t>
    </dgm:pt>
    <dgm:pt modelId="{FE2AE043-DA28-CF42-AC1E-77698602D003}" type="parTrans" cxnId="{5E9E2A84-9A7D-A44C-9465-DB3354B56A81}">
      <dgm:prSet/>
      <dgm:spPr/>
      <dgm:t>
        <a:bodyPr/>
        <a:lstStyle/>
        <a:p>
          <a:endParaRPr lang="en-US"/>
        </a:p>
      </dgm:t>
    </dgm:pt>
    <dgm:pt modelId="{4E7ADB18-FE2B-6146-A7BB-7D528526954C}" type="sibTrans" cxnId="{5E9E2A84-9A7D-A44C-9465-DB3354B56A81}">
      <dgm:prSet/>
      <dgm:spPr/>
      <dgm:t>
        <a:bodyPr/>
        <a:lstStyle/>
        <a:p>
          <a:endParaRPr lang="en-US"/>
        </a:p>
      </dgm:t>
    </dgm:pt>
    <dgm:pt modelId="{685CC5D3-5A33-4348-9730-FBED9A117716}" type="pres">
      <dgm:prSet presAssocID="{ECDBB81C-2E50-BF48-A4AE-72E7EA7AEDEB}" presName="diagram" presStyleCnt="0">
        <dgm:presLayoutVars>
          <dgm:dir/>
          <dgm:resizeHandles val="exact"/>
        </dgm:presLayoutVars>
      </dgm:prSet>
      <dgm:spPr/>
    </dgm:pt>
    <dgm:pt modelId="{843458A4-26D2-2C44-B9FB-71A1610693F2}" type="pres">
      <dgm:prSet presAssocID="{94BCFAB0-9BDD-6A4C-BDA3-38544E1BA07C}" presName="node" presStyleLbl="node1" presStyleIdx="0" presStyleCnt="8" custScaleY="85911" custLinFactX="83129" custLinFactNeighborX="100000" custLinFactNeighborY="-27780">
        <dgm:presLayoutVars>
          <dgm:bulletEnabled val="1"/>
        </dgm:presLayoutVars>
      </dgm:prSet>
      <dgm:spPr/>
    </dgm:pt>
    <dgm:pt modelId="{505486F8-265A-344C-997A-20E64C179B1B}" type="pres">
      <dgm:prSet presAssocID="{1F5FEA36-125C-C546-BF17-E399976F0522}" presName="sibTrans" presStyleCnt="0"/>
      <dgm:spPr/>
    </dgm:pt>
    <dgm:pt modelId="{FFB3EB76-2E6C-B649-857A-BF94DBD248C3}" type="pres">
      <dgm:prSet presAssocID="{A22EA74F-013B-934F-81B5-A61D7773663C}" presName="node" presStyleLbl="node1" presStyleIdx="1" presStyleCnt="8" custLinFactNeighborX="-26466" custLinFactNeighborY="65175">
        <dgm:presLayoutVars>
          <dgm:bulletEnabled val="1"/>
        </dgm:presLayoutVars>
      </dgm:prSet>
      <dgm:spPr/>
    </dgm:pt>
    <dgm:pt modelId="{3B3A30A3-E8E2-1740-9022-E95420533982}" type="pres">
      <dgm:prSet presAssocID="{D7C600B0-36F9-1942-89B4-6165C2B30ADA}" presName="sibTrans" presStyleCnt="0"/>
      <dgm:spPr/>
    </dgm:pt>
    <dgm:pt modelId="{F9C2771E-E09D-7E4B-8BC7-2EACC928AB9D}" type="pres">
      <dgm:prSet presAssocID="{E90F924F-9396-2442-BDA3-BF3934D5AB60}" presName="node" presStyleLbl="node1" presStyleIdx="2" presStyleCnt="8" custLinFactNeighborX="-36870" custLinFactNeighborY="65175">
        <dgm:presLayoutVars>
          <dgm:bulletEnabled val="1"/>
        </dgm:presLayoutVars>
      </dgm:prSet>
      <dgm:spPr/>
    </dgm:pt>
    <dgm:pt modelId="{6C4059F1-FE40-9F4A-8D0D-A07772629B23}" type="pres">
      <dgm:prSet presAssocID="{60E8B68D-DBEE-FC42-B8FF-A51F1633897F}" presName="sibTrans" presStyleCnt="0"/>
      <dgm:spPr/>
    </dgm:pt>
    <dgm:pt modelId="{B373FAC3-5061-AF49-B501-530831A6C23F}" type="pres">
      <dgm:prSet presAssocID="{715CFDD4-B3DA-BE4A-9A9E-CD0BCBFEBF8C}" presName="node" presStyleLbl="node1" presStyleIdx="3" presStyleCnt="8" custLinFactNeighborX="-47275" custLinFactNeighborY="65175">
        <dgm:presLayoutVars>
          <dgm:bulletEnabled val="1"/>
        </dgm:presLayoutVars>
      </dgm:prSet>
      <dgm:spPr/>
    </dgm:pt>
    <dgm:pt modelId="{16357438-5BB6-2941-8CAF-C76EAF764FBD}" type="pres">
      <dgm:prSet presAssocID="{3E9D0AA6-A96B-184D-B5F1-76679BE3EBAC}" presName="sibTrans" presStyleCnt="0"/>
      <dgm:spPr/>
    </dgm:pt>
    <dgm:pt modelId="{C89EF9B4-EDC8-C84D-A659-29B518ACADDB}" type="pres">
      <dgm:prSet presAssocID="{19C7F067-6540-364F-AF6B-A3236C627A2B}" presName="node" presStyleLbl="node1" presStyleIdx="4" presStyleCnt="8" custLinFactNeighborX="27761" custLinFactNeighborY="48104">
        <dgm:presLayoutVars>
          <dgm:bulletEnabled val="1"/>
        </dgm:presLayoutVars>
      </dgm:prSet>
      <dgm:spPr/>
    </dgm:pt>
    <dgm:pt modelId="{DC75E8E5-983A-6348-83ED-A5DE3C2B5ADF}" type="pres">
      <dgm:prSet presAssocID="{A080CD70-E361-284F-9C78-74B99DD4BCB6}" presName="sibTrans" presStyleCnt="0"/>
      <dgm:spPr/>
    </dgm:pt>
    <dgm:pt modelId="{5787ADE3-2B9F-7944-82CB-CE71DF883FF9}" type="pres">
      <dgm:prSet presAssocID="{0C8479D2-2CDE-6B40-A71B-1E3405C8F018}" presName="node" presStyleLbl="node1" presStyleIdx="5" presStyleCnt="8" custLinFactNeighborX="17356" custLinFactNeighborY="48104">
        <dgm:presLayoutVars>
          <dgm:bulletEnabled val="1"/>
        </dgm:presLayoutVars>
      </dgm:prSet>
      <dgm:spPr/>
    </dgm:pt>
    <dgm:pt modelId="{019EA49A-43C9-6648-932D-ADF84E4B4D6F}" type="pres">
      <dgm:prSet presAssocID="{BEFD6BE7-F3CB-CE4C-AC80-0CD3E62D3C67}" presName="sibTrans" presStyleCnt="0"/>
      <dgm:spPr/>
    </dgm:pt>
    <dgm:pt modelId="{F5765459-F0DD-B04E-8F83-90F8421A8211}" type="pres">
      <dgm:prSet presAssocID="{582286A7-690C-4840-B35D-D2575D0CA780}" presName="node" presStyleLbl="node1" presStyleIdx="6" presStyleCnt="8" custLinFactNeighborX="6951" custLinFactNeighborY="48104">
        <dgm:presLayoutVars>
          <dgm:bulletEnabled val="1"/>
        </dgm:presLayoutVars>
      </dgm:prSet>
      <dgm:spPr/>
    </dgm:pt>
    <dgm:pt modelId="{7DCAB91D-9C5C-6D4E-B913-58A90D09C08A}" type="pres">
      <dgm:prSet presAssocID="{0D8A5698-71EC-0B40-AA18-B8D55498C836}" presName="sibTrans" presStyleCnt="0"/>
      <dgm:spPr/>
    </dgm:pt>
    <dgm:pt modelId="{4B2744D8-5219-FE41-ACC6-C2EE72C25ABB}" type="pres">
      <dgm:prSet presAssocID="{B6242E29-052A-3A41-8102-2545FCCE8336}" presName="node" presStyleLbl="node1" presStyleIdx="7" presStyleCnt="8" custLinFactNeighborX="-3453" custLinFactNeighborY="48104">
        <dgm:presLayoutVars>
          <dgm:bulletEnabled val="1"/>
        </dgm:presLayoutVars>
      </dgm:prSet>
      <dgm:spPr/>
    </dgm:pt>
  </dgm:ptLst>
  <dgm:cxnLst>
    <dgm:cxn modelId="{E0357F0D-F7AF-934D-9A06-E5A754B0559D}" type="presOf" srcId="{0C8479D2-2CDE-6B40-A71B-1E3405C8F018}" destId="{5787ADE3-2B9F-7944-82CB-CE71DF883FF9}" srcOrd="0" destOrd="0" presId="urn:microsoft.com/office/officeart/2005/8/layout/default#1"/>
    <dgm:cxn modelId="{9C298117-6321-6245-94ED-4369A1AD1112}" type="presOf" srcId="{ECDBB81C-2E50-BF48-A4AE-72E7EA7AEDEB}" destId="{685CC5D3-5A33-4348-9730-FBED9A117716}" srcOrd="0" destOrd="0" presId="urn:microsoft.com/office/officeart/2005/8/layout/default#1"/>
    <dgm:cxn modelId="{76ED1D46-3EBB-E043-BA49-C5A49027C917}" type="presOf" srcId="{715CFDD4-B3DA-BE4A-9A9E-CD0BCBFEBF8C}" destId="{B373FAC3-5061-AF49-B501-530831A6C23F}" srcOrd="0" destOrd="0" presId="urn:microsoft.com/office/officeart/2005/8/layout/default#1"/>
    <dgm:cxn modelId="{7B5E7862-2FCC-C04C-A1F7-1B7B624286CB}" srcId="{ECDBB81C-2E50-BF48-A4AE-72E7EA7AEDEB}" destId="{A22EA74F-013B-934F-81B5-A61D7773663C}" srcOrd="1" destOrd="0" parTransId="{11A75EB7-B46C-0F46-B791-946256687DF5}" sibTransId="{D7C600B0-36F9-1942-89B4-6165C2B30ADA}"/>
    <dgm:cxn modelId="{32451E63-39E0-6746-A222-CACC7AF9EF8D}" srcId="{ECDBB81C-2E50-BF48-A4AE-72E7EA7AEDEB}" destId="{582286A7-690C-4840-B35D-D2575D0CA780}" srcOrd="6" destOrd="0" parTransId="{AB572F8D-D126-E24C-AF7D-C56801B4CDF1}" sibTransId="{0D8A5698-71EC-0B40-AA18-B8D55498C836}"/>
    <dgm:cxn modelId="{658A2C7B-F7A7-BA4C-A820-AFD02D6412B1}" type="presOf" srcId="{B6242E29-052A-3A41-8102-2545FCCE8336}" destId="{4B2744D8-5219-FE41-ACC6-C2EE72C25ABB}" srcOrd="0" destOrd="0" presId="urn:microsoft.com/office/officeart/2005/8/layout/default#1"/>
    <dgm:cxn modelId="{5E9E2A84-9A7D-A44C-9465-DB3354B56A81}" srcId="{ECDBB81C-2E50-BF48-A4AE-72E7EA7AEDEB}" destId="{B6242E29-052A-3A41-8102-2545FCCE8336}" srcOrd="7" destOrd="0" parTransId="{FE2AE043-DA28-CF42-AC1E-77698602D003}" sibTransId="{4E7ADB18-FE2B-6146-A7BB-7D528526954C}"/>
    <dgm:cxn modelId="{DA718B85-FAFC-6A4B-90FA-02073F22134E}" type="presOf" srcId="{582286A7-690C-4840-B35D-D2575D0CA780}" destId="{F5765459-F0DD-B04E-8F83-90F8421A8211}" srcOrd="0" destOrd="0" presId="urn:microsoft.com/office/officeart/2005/8/layout/default#1"/>
    <dgm:cxn modelId="{D3680B97-74C3-1E42-BC94-A82A050499ED}" srcId="{ECDBB81C-2E50-BF48-A4AE-72E7EA7AEDEB}" destId="{19C7F067-6540-364F-AF6B-A3236C627A2B}" srcOrd="4" destOrd="0" parTransId="{29284481-9978-CA4D-B013-AA4E7E29BA25}" sibTransId="{A080CD70-E361-284F-9C78-74B99DD4BCB6}"/>
    <dgm:cxn modelId="{5C6184B1-C248-0244-9D3B-CB3286EE82C6}" type="presOf" srcId="{94BCFAB0-9BDD-6A4C-BDA3-38544E1BA07C}" destId="{843458A4-26D2-2C44-B9FB-71A1610693F2}" srcOrd="0" destOrd="0" presId="urn:microsoft.com/office/officeart/2005/8/layout/default#1"/>
    <dgm:cxn modelId="{F8A8FCB9-EDE4-E14C-AA60-BC652F5FDC92}" type="presOf" srcId="{19C7F067-6540-364F-AF6B-A3236C627A2B}" destId="{C89EF9B4-EDC8-C84D-A659-29B518ACADDB}" srcOrd="0" destOrd="0" presId="urn:microsoft.com/office/officeart/2005/8/layout/default#1"/>
    <dgm:cxn modelId="{B87879C1-41F8-2244-B440-5AF0A67260B3}" type="presOf" srcId="{A22EA74F-013B-934F-81B5-A61D7773663C}" destId="{FFB3EB76-2E6C-B649-857A-BF94DBD248C3}" srcOrd="0" destOrd="0" presId="urn:microsoft.com/office/officeart/2005/8/layout/default#1"/>
    <dgm:cxn modelId="{8D7692C7-16D8-A34F-9BEC-C0CC13E47028}" type="presOf" srcId="{E90F924F-9396-2442-BDA3-BF3934D5AB60}" destId="{F9C2771E-E09D-7E4B-8BC7-2EACC928AB9D}" srcOrd="0" destOrd="0" presId="urn:microsoft.com/office/officeart/2005/8/layout/default#1"/>
    <dgm:cxn modelId="{B62CBCC7-E483-3247-A54D-0B9E0E859E94}" srcId="{ECDBB81C-2E50-BF48-A4AE-72E7EA7AEDEB}" destId="{715CFDD4-B3DA-BE4A-9A9E-CD0BCBFEBF8C}" srcOrd="3" destOrd="0" parTransId="{6AF81781-7F0F-8049-A28E-7FEA6AB1332B}" sibTransId="{3E9D0AA6-A96B-184D-B5F1-76679BE3EBAC}"/>
    <dgm:cxn modelId="{D11826D9-C42F-604B-A5FB-49F75F15EF21}" srcId="{ECDBB81C-2E50-BF48-A4AE-72E7EA7AEDEB}" destId="{E90F924F-9396-2442-BDA3-BF3934D5AB60}" srcOrd="2" destOrd="0" parTransId="{8C88B6AE-623E-C34E-BC73-D913467AE923}" sibTransId="{60E8B68D-DBEE-FC42-B8FF-A51F1633897F}"/>
    <dgm:cxn modelId="{E94B71F2-E47D-5F42-8026-568B259FB73D}" srcId="{ECDBB81C-2E50-BF48-A4AE-72E7EA7AEDEB}" destId="{0C8479D2-2CDE-6B40-A71B-1E3405C8F018}" srcOrd="5" destOrd="0" parTransId="{B60EBA34-062E-F04E-BA3F-648E9A095B91}" sibTransId="{BEFD6BE7-F3CB-CE4C-AC80-0CD3E62D3C67}"/>
    <dgm:cxn modelId="{94B777FE-C758-B041-BF04-66700F503577}" srcId="{ECDBB81C-2E50-BF48-A4AE-72E7EA7AEDEB}" destId="{94BCFAB0-9BDD-6A4C-BDA3-38544E1BA07C}" srcOrd="0" destOrd="0" parTransId="{181B9A04-3E97-AC4B-B0D3-45D2CFCF36F3}" sibTransId="{1F5FEA36-125C-C546-BF17-E399976F0522}"/>
    <dgm:cxn modelId="{7EF2C9DA-85EF-7442-A4A9-7B581D60E7B8}" type="presParOf" srcId="{685CC5D3-5A33-4348-9730-FBED9A117716}" destId="{843458A4-26D2-2C44-B9FB-71A1610693F2}" srcOrd="0" destOrd="0" presId="urn:microsoft.com/office/officeart/2005/8/layout/default#1"/>
    <dgm:cxn modelId="{5C8F52C9-B5CF-6449-8A4D-9A70028BC589}" type="presParOf" srcId="{685CC5D3-5A33-4348-9730-FBED9A117716}" destId="{505486F8-265A-344C-997A-20E64C179B1B}" srcOrd="1" destOrd="0" presId="urn:microsoft.com/office/officeart/2005/8/layout/default#1"/>
    <dgm:cxn modelId="{16931890-2685-4E49-88CE-620FF1BBCE6F}" type="presParOf" srcId="{685CC5D3-5A33-4348-9730-FBED9A117716}" destId="{FFB3EB76-2E6C-B649-857A-BF94DBD248C3}" srcOrd="2" destOrd="0" presId="urn:microsoft.com/office/officeart/2005/8/layout/default#1"/>
    <dgm:cxn modelId="{0B00EBED-7E94-2246-9226-DF4649402497}" type="presParOf" srcId="{685CC5D3-5A33-4348-9730-FBED9A117716}" destId="{3B3A30A3-E8E2-1740-9022-E95420533982}" srcOrd="3" destOrd="0" presId="urn:microsoft.com/office/officeart/2005/8/layout/default#1"/>
    <dgm:cxn modelId="{732A31AB-B05F-804C-81F1-BA6EBBB76D96}" type="presParOf" srcId="{685CC5D3-5A33-4348-9730-FBED9A117716}" destId="{F9C2771E-E09D-7E4B-8BC7-2EACC928AB9D}" srcOrd="4" destOrd="0" presId="urn:microsoft.com/office/officeart/2005/8/layout/default#1"/>
    <dgm:cxn modelId="{7672E6C8-EB69-DE42-B633-4A052796C174}" type="presParOf" srcId="{685CC5D3-5A33-4348-9730-FBED9A117716}" destId="{6C4059F1-FE40-9F4A-8D0D-A07772629B23}" srcOrd="5" destOrd="0" presId="urn:microsoft.com/office/officeart/2005/8/layout/default#1"/>
    <dgm:cxn modelId="{7C237E49-7C18-D242-8569-2D312C0F0547}" type="presParOf" srcId="{685CC5D3-5A33-4348-9730-FBED9A117716}" destId="{B373FAC3-5061-AF49-B501-530831A6C23F}" srcOrd="6" destOrd="0" presId="urn:microsoft.com/office/officeart/2005/8/layout/default#1"/>
    <dgm:cxn modelId="{10526CC4-8B66-4A42-88E5-E90ED268E972}" type="presParOf" srcId="{685CC5D3-5A33-4348-9730-FBED9A117716}" destId="{16357438-5BB6-2941-8CAF-C76EAF764FBD}" srcOrd="7" destOrd="0" presId="urn:microsoft.com/office/officeart/2005/8/layout/default#1"/>
    <dgm:cxn modelId="{55AB9F21-3FA3-1D43-9052-DC0B95C5AE6C}" type="presParOf" srcId="{685CC5D3-5A33-4348-9730-FBED9A117716}" destId="{C89EF9B4-EDC8-C84D-A659-29B518ACADDB}" srcOrd="8" destOrd="0" presId="urn:microsoft.com/office/officeart/2005/8/layout/default#1"/>
    <dgm:cxn modelId="{11261CBA-B301-A946-97BE-9449D17B4C05}" type="presParOf" srcId="{685CC5D3-5A33-4348-9730-FBED9A117716}" destId="{DC75E8E5-983A-6348-83ED-A5DE3C2B5ADF}" srcOrd="9" destOrd="0" presId="urn:microsoft.com/office/officeart/2005/8/layout/default#1"/>
    <dgm:cxn modelId="{1BC9729C-2CF8-E140-AB9C-278D0A638EEB}" type="presParOf" srcId="{685CC5D3-5A33-4348-9730-FBED9A117716}" destId="{5787ADE3-2B9F-7944-82CB-CE71DF883FF9}" srcOrd="10" destOrd="0" presId="urn:microsoft.com/office/officeart/2005/8/layout/default#1"/>
    <dgm:cxn modelId="{0CB81EF3-D786-A94F-B3FA-9A14F577EC74}" type="presParOf" srcId="{685CC5D3-5A33-4348-9730-FBED9A117716}" destId="{019EA49A-43C9-6648-932D-ADF84E4B4D6F}" srcOrd="11" destOrd="0" presId="urn:microsoft.com/office/officeart/2005/8/layout/default#1"/>
    <dgm:cxn modelId="{5B9413BC-C58A-9D47-BA77-99E98E16DB29}" type="presParOf" srcId="{685CC5D3-5A33-4348-9730-FBED9A117716}" destId="{F5765459-F0DD-B04E-8F83-90F8421A8211}" srcOrd="12" destOrd="0" presId="urn:microsoft.com/office/officeart/2005/8/layout/default#1"/>
    <dgm:cxn modelId="{4877862B-8475-D047-8BC3-FB8987FB0CF4}" type="presParOf" srcId="{685CC5D3-5A33-4348-9730-FBED9A117716}" destId="{7DCAB91D-9C5C-6D4E-B913-58A90D09C08A}" srcOrd="13" destOrd="0" presId="urn:microsoft.com/office/officeart/2005/8/layout/default#1"/>
    <dgm:cxn modelId="{DA7E1A16-06A0-C944-BFD7-757C56DB1565}" type="presParOf" srcId="{685CC5D3-5A33-4348-9730-FBED9A117716}" destId="{4B2744D8-5219-FE41-ACC6-C2EE72C25ABB}" srcOrd="14"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D46B0E-E9C9-1E4B-961E-80132A5C983C}"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8CF7DABB-E685-7649-9193-5973EE04A11C}">
      <dgm:prSet custT="1"/>
      <dgm:spPr/>
      <dgm:t>
        <a:bodyPr/>
        <a:lstStyle/>
        <a:p>
          <a:pPr rtl="0"/>
          <a:r>
            <a:rPr lang="en-US" sz="2000" b="1" i="1" dirty="0" err="1"/>
            <a:t>轨迹</a:t>
          </a:r>
          <a:endParaRPr lang="en-US" sz="2000" dirty="0"/>
        </a:p>
      </dgm:t>
    </dgm:pt>
    <dgm:pt modelId="{B05171EE-A301-B946-AF2D-C1134378C886}" type="parTrans" cxnId="{3A67151F-A3ED-0947-AD44-8AA57D78E09C}">
      <dgm:prSet/>
      <dgm:spPr/>
      <dgm:t>
        <a:bodyPr/>
        <a:lstStyle/>
        <a:p>
          <a:endParaRPr lang="en-US"/>
        </a:p>
      </dgm:t>
    </dgm:pt>
    <dgm:pt modelId="{BFC2FD4B-EF10-344C-8158-7BC835E26BE2}" type="sibTrans" cxnId="{3A67151F-A3ED-0947-AD44-8AA57D78E09C}">
      <dgm:prSet/>
      <dgm:spPr/>
      <dgm:t>
        <a:bodyPr/>
        <a:lstStyle/>
        <a:p>
          <a:endParaRPr lang="en-US"/>
        </a:p>
      </dgm:t>
    </dgm:pt>
    <dgm:pt modelId="{86AD88F0-314B-6444-BD87-F3C84F11651F}">
      <dgm:prSet custT="1"/>
      <dgm:spPr/>
      <dgm:t>
        <a:bodyPr/>
        <a:lstStyle/>
        <a:p>
          <a:pPr rtl="0"/>
          <a:r>
            <a:rPr lang="en-US" sz="1800" dirty="0" err="1"/>
            <a:t>进程执行的指令序列</a:t>
          </a:r>
          <a:r>
            <a:rPr lang="zh-CN" altLang="en-US" sz="1800" dirty="0"/>
            <a:t>，用来描述单个进程的行为</a:t>
          </a:r>
          <a:endParaRPr lang="en-US" sz="1800" dirty="0"/>
        </a:p>
      </dgm:t>
    </dgm:pt>
    <dgm:pt modelId="{F288BA89-D432-F942-BEAB-3302AF39D024}" type="parTrans" cxnId="{B5D49045-C2B8-7640-B3EB-E850E0166C92}">
      <dgm:prSet/>
      <dgm:spPr/>
      <dgm:t>
        <a:bodyPr/>
        <a:lstStyle/>
        <a:p>
          <a:endParaRPr lang="en-US"/>
        </a:p>
      </dgm:t>
    </dgm:pt>
    <dgm:pt modelId="{E0D5325A-DCC1-0348-8125-8FD7298F8CBB}" type="sibTrans" cxnId="{B5D49045-C2B8-7640-B3EB-E850E0166C92}">
      <dgm:prSet/>
      <dgm:spPr/>
      <dgm:t>
        <a:bodyPr/>
        <a:lstStyle/>
        <a:p>
          <a:endParaRPr lang="en-US"/>
        </a:p>
      </dgm:t>
    </dgm:pt>
    <dgm:pt modelId="{233F7DFA-202E-F74C-AB9D-53EFC686B345}">
      <dgm:prSet custT="1"/>
      <dgm:spPr/>
      <dgm:t>
        <a:bodyPr/>
        <a:lstStyle/>
        <a:p>
          <a:pPr rtl="0"/>
          <a:r>
            <a:rPr lang="en-US" sz="1800" dirty="0" err="1"/>
            <a:t>处理器的行为可以用多个进程交替执行的轨迹来描述</a:t>
          </a:r>
          <a:endParaRPr lang="en-US" sz="1800" dirty="0"/>
        </a:p>
      </dgm:t>
    </dgm:pt>
    <dgm:pt modelId="{ADE4F796-F389-964A-9F92-660666F3A636}" type="parTrans" cxnId="{E6E58F73-83F1-AA4A-A218-B2606996B3BD}">
      <dgm:prSet/>
      <dgm:spPr/>
      <dgm:t>
        <a:bodyPr/>
        <a:lstStyle/>
        <a:p>
          <a:endParaRPr lang="en-US"/>
        </a:p>
      </dgm:t>
    </dgm:pt>
    <dgm:pt modelId="{12D910F3-F055-9744-BF38-A4A20095BB98}" type="sibTrans" cxnId="{E6E58F73-83F1-AA4A-A218-B2606996B3BD}">
      <dgm:prSet/>
      <dgm:spPr/>
      <dgm:t>
        <a:bodyPr/>
        <a:lstStyle/>
        <a:p>
          <a:endParaRPr lang="en-US"/>
        </a:p>
      </dgm:t>
    </dgm:pt>
    <dgm:pt modelId="{25188C39-687A-BD45-A96D-0C6C99BD8253}">
      <dgm:prSet custT="1"/>
      <dgm:spPr/>
      <dgm:t>
        <a:bodyPr/>
        <a:lstStyle/>
        <a:p>
          <a:pPr rtl="0"/>
          <a:r>
            <a:rPr lang="en-US" sz="2000" b="1" i="1" dirty="0" err="1"/>
            <a:t>分派器</a:t>
          </a:r>
          <a:r>
            <a:rPr lang="en-US" sz="1600" dirty="0"/>
            <a:t>  </a:t>
          </a:r>
        </a:p>
      </dgm:t>
    </dgm:pt>
    <dgm:pt modelId="{21E03498-996B-8641-ADF2-00A3977EA0CE}" type="parTrans" cxnId="{4E99B867-4321-3046-9A1C-9ABD13AC20FD}">
      <dgm:prSet/>
      <dgm:spPr/>
      <dgm:t>
        <a:bodyPr/>
        <a:lstStyle/>
        <a:p>
          <a:endParaRPr lang="en-US"/>
        </a:p>
      </dgm:t>
    </dgm:pt>
    <dgm:pt modelId="{27331D9B-4E43-CB40-B1C2-645F4FCA45F4}" type="sibTrans" cxnId="{4E99B867-4321-3046-9A1C-9ABD13AC20FD}">
      <dgm:prSet/>
      <dgm:spPr/>
      <dgm:t>
        <a:bodyPr/>
        <a:lstStyle/>
        <a:p>
          <a:endParaRPr lang="en-US"/>
        </a:p>
      </dgm:t>
    </dgm:pt>
    <dgm:pt modelId="{693DF3AA-9269-2545-9150-1B3192513936}">
      <dgm:prSet custT="1"/>
      <dgm:spPr/>
      <dgm:t>
        <a:bodyPr/>
        <a:lstStyle/>
        <a:p>
          <a:pPr rtl="0"/>
          <a:r>
            <a:rPr lang="en-US" sz="1800" dirty="0" err="1"/>
            <a:t>将处理器从一个进程切换到另外一个进程的小程序</a:t>
          </a:r>
          <a:endParaRPr lang="en-US" sz="1800" dirty="0"/>
        </a:p>
      </dgm:t>
    </dgm:pt>
    <dgm:pt modelId="{755F770C-EEB9-0B4A-8B8E-7A4E15984F6D}" type="parTrans" cxnId="{1C88A854-BB97-244A-BF34-F58C72863022}">
      <dgm:prSet/>
      <dgm:spPr/>
      <dgm:t>
        <a:bodyPr/>
        <a:lstStyle/>
        <a:p>
          <a:endParaRPr lang="en-US"/>
        </a:p>
      </dgm:t>
    </dgm:pt>
    <dgm:pt modelId="{9E02C22E-4AA3-1944-BC1B-4DD2E2711460}" type="sibTrans" cxnId="{1C88A854-BB97-244A-BF34-F58C72863022}">
      <dgm:prSet/>
      <dgm:spPr/>
      <dgm:t>
        <a:bodyPr/>
        <a:lstStyle/>
        <a:p>
          <a:endParaRPr lang="en-US"/>
        </a:p>
      </dgm:t>
    </dgm:pt>
    <dgm:pt modelId="{AA843FC4-97DC-3649-9F16-C3801798B452}" type="pres">
      <dgm:prSet presAssocID="{2FD46B0E-E9C9-1E4B-961E-80132A5C983C}" presName="diagram" presStyleCnt="0">
        <dgm:presLayoutVars>
          <dgm:chPref val="1"/>
          <dgm:dir/>
          <dgm:animOne val="branch"/>
          <dgm:animLvl val="lvl"/>
          <dgm:resizeHandles/>
        </dgm:presLayoutVars>
      </dgm:prSet>
      <dgm:spPr/>
    </dgm:pt>
    <dgm:pt modelId="{80EA5A8F-1803-784A-AFE3-3DD0EA8F50BD}" type="pres">
      <dgm:prSet presAssocID="{8CF7DABB-E685-7649-9193-5973EE04A11C}" presName="root" presStyleCnt="0"/>
      <dgm:spPr/>
    </dgm:pt>
    <dgm:pt modelId="{2771C28D-ABBE-A741-8A65-D460C7EB471D}" type="pres">
      <dgm:prSet presAssocID="{8CF7DABB-E685-7649-9193-5973EE04A11C}" presName="rootComposite" presStyleCnt="0"/>
      <dgm:spPr/>
    </dgm:pt>
    <dgm:pt modelId="{94F28402-8223-1345-8F86-B41D09DF4999}" type="pres">
      <dgm:prSet presAssocID="{8CF7DABB-E685-7649-9193-5973EE04A11C}" presName="rootText" presStyleLbl="node1" presStyleIdx="0" presStyleCnt="2" custLinFactX="-16615" custLinFactNeighborX="-100000" custLinFactNeighborY="-107"/>
      <dgm:spPr/>
    </dgm:pt>
    <dgm:pt modelId="{EE3338E7-0BBE-D244-8A2E-15290019B04C}" type="pres">
      <dgm:prSet presAssocID="{8CF7DABB-E685-7649-9193-5973EE04A11C}" presName="rootConnector" presStyleLbl="node1" presStyleIdx="0" presStyleCnt="2"/>
      <dgm:spPr/>
    </dgm:pt>
    <dgm:pt modelId="{98535523-42D4-4043-95B6-AD340DA8CDAC}" type="pres">
      <dgm:prSet presAssocID="{8CF7DABB-E685-7649-9193-5973EE04A11C}" presName="childShape" presStyleCnt="0"/>
      <dgm:spPr/>
    </dgm:pt>
    <dgm:pt modelId="{6792DD43-5CA5-8E48-AF98-B37112383575}" type="pres">
      <dgm:prSet presAssocID="{F288BA89-D432-F942-BEAB-3302AF39D024}" presName="Name13" presStyleLbl="parChTrans1D2" presStyleIdx="0" presStyleCnt="3"/>
      <dgm:spPr/>
    </dgm:pt>
    <dgm:pt modelId="{08D83BD6-2A2F-574C-9D5C-736CF5FE7520}" type="pres">
      <dgm:prSet presAssocID="{86AD88F0-314B-6444-BD87-F3C84F11651F}" presName="childText" presStyleLbl="bgAcc1" presStyleIdx="0" presStyleCnt="3" custScaleX="158157" custScaleY="229768" custLinFactNeighborX="-10391" custLinFactNeighborY="-53259">
        <dgm:presLayoutVars>
          <dgm:bulletEnabled val="1"/>
        </dgm:presLayoutVars>
      </dgm:prSet>
      <dgm:spPr/>
    </dgm:pt>
    <dgm:pt modelId="{1C89C9B8-759F-944F-AA18-FE790C10A65E}" type="pres">
      <dgm:prSet presAssocID="{ADE4F796-F389-964A-9F92-660666F3A636}" presName="Name13" presStyleLbl="parChTrans1D2" presStyleIdx="1" presStyleCnt="3"/>
      <dgm:spPr/>
    </dgm:pt>
    <dgm:pt modelId="{1C076669-4CFF-0B4F-8B31-76E9F2CCEE9B}" type="pres">
      <dgm:prSet presAssocID="{233F7DFA-202E-F74C-AB9D-53EFC686B345}" presName="childText" presStyleLbl="bgAcc1" presStyleIdx="1" presStyleCnt="3" custScaleX="225593" custScaleY="205072" custLinFactNeighborX="34514" custLinFactNeighborY="-30895">
        <dgm:presLayoutVars>
          <dgm:bulletEnabled val="1"/>
        </dgm:presLayoutVars>
      </dgm:prSet>
      <dgm:spPr/>
    </dgm:pt>
    <dgm:pt modelId="{2565A228-6B6E-0144-A2BB-59C59BF41707}" type="pres">
      <dgm:prSet presAssocID="{25188C39-687A-BD45-A96D-0C6C99BD8253}" presName="root" presStyleCnt="0"/>
      <dgm:spPr/>
    </dgm:pt>
    <dgm:pt modelId="{95C64F64-3E0F-7B42-AB4F-CE0F60855F36}" type="pres">
      <dgm:prSet presAssocID="{25188C39-687A-BD45-A96D-0C6C99BD8253}" presName="rootComposite" presStyleCnt="0"/>
      <dgm:spPr/>
    </dgm:pt>
    <dgm:pt modelId="{64F1C8D8-40A2-DF44-AC72-3FFC719959BB}" type="pres">
      <dgm:prSet presAssocID="{25188C39-687A-BD45-A96D-0C6C99BD8253}" presName="rootText" presStyleLbl="node1" presStyleIdx="1" presStyleCnt="2" custLinFactNeighborX="70576" custLinFactNeighborY="-107"/>
      <dgm:spPr/>
    </dgm:pt>
    <dgm:pt modelId="{3B32751B-D091-AF40-91E4-684216B0B821}" type="pres">
      <dgm:prSet presAssocID="{25188C39-687A-BD45-A96D-0C6C99BD8253}" presName="rootConnector" presStyleLbl="node1" presStyleIdx="1" presStyleCnt="2"/>
      <dgm:spPr/>
    </dgm:pt>
    <dgm:pt modelId="{2B930B0D-6B56-2741-AC9D-724F5E3525F8}" type="pres">
      <dgm:prSet presAssocID="{25188C39-687A-BD45-A96D-0C6C99BD8253}" presName="childShape" presStyleCnt="0"/>
      <dgm:spPr/>
    </dgm:pt>
    <dgm:pt modelId="{4F8FA6E2-0E58-0840-912D-8E16EF91B389}" type="pres">
      <dgm:prSet presAssocID="{755F770C-EEB9-0B4A-8B8E-7A4E15984F6D}" presName="Name13" presStyleLbl="parChTrans1D2" presStyleIdx="2" presStyleCnt="3"/>
      <dgm:spPr/>
    </dgm:pt>
    <dgm:pt modelId="{7AF818EE-1FFA-0148-A0A6-03F1AC28E0C7}" type="pres">
      <dgm:prSet presAssocID="{693DF3AA-9269-2545-9150-1B3192513936}" presName="childText" presStyleLbl="bgAcc1" presStyleIdx="2" presStyleCnt="3" custScaleX="135564" custScaleY="214434" custLinFactX="40201" custLinFactNeighborX="100000" custLinFactNeighborY="8326">
        <dgm:presLayoutVars>
          <dgm:bulletEnabled val="1"/>
        </dgm:presLayoutVars>
      </dgm:prSet>
      <dgm:spPr/>
    </dgm:pt>
  </dgm:ptLst>
  <dgm:cxnLst>
    <dgm:cxn modelId="{73495400-CCAD-D34F-9A47-9A822F7EFE0B}" type="presOf" srcId="{86AD88F0-314B-6444-BD87-F3C84F11651F}" destId="{08D83BD6-2A2F-574C-9D5C-736CF5FE7520}" srcOrd="0" destOrd="0" presId="urn:microsoft.com/office/officeart/2005/8/layout/hierarchy3"/>
    <dgm:cxn modelId="{5DEB4402-D2F8-7A41-A689-8571B7D568B0}" type="presOf" srcId="{8CF7DABB-E685-7649-9193-5973EE04A11C}" destId="{EE3338E7-0BBE-D244-8A2E-15290019B04C}" srcOrd="1" destOrd="0" presId="urn:microsoft.com/office/officeart/2005/8/layout/hierarchy3"/>
    <dgm:cxn modelId="{366A8C1C-3C85-BA42-B4C3-A42B0ACBA409}" type="presOf" srcId="{2FD46B0E-E9C9-1E4B-961E-80132A5C983C}" destId="{AA843FC4-97DC-3649-9F16-C3801798B452}" srcOrd="0" destOrd="0" presId="urn:microsoft.com/office/officeart/2005/8/layout/hierarchy3"/>
    <dgm:cxn modelId="{3A67151F-A3ED-0947-AD44-8AA57D78E09C}" srcId="{2FD46B0E-E9C9-1E4B-961E-80132A5C983C}" destId="{8CF7DABB-E685-7649-9193-5973EE04A11C}" srcOrd="0" destOrd="0" parTransId="{B05171EE-A301-B946-AF2D-C1134378C886}" sibTransId="{BFC2FD4B-EF10-344C-8158-7BC835E26BE2}"/>
    <dgm:cxn modelId="{1AF6C524-D51F-0A49-A292-7EA76152F327}" type="presOf" srcId="{F288BA89-D432-F942-BEAB-3302AF39D024}" destId="{6792DD43-5CA5-8E48-AF98-B37112383575}" srcOrd="0" destOrd="0" presId="urn:microsoft.com/office/officeart/2005/8/layout/hierarchy3"/>
    <dgm:cxn modelId="{B5D49045-C2B8-7640-B3EB-E850E0166C92}" srcId="{8CF7DABB-E685-7649-9193-5973EE04A11C}" destId="{86AD88F0-314B-6444-BD87-F3C84F11651F}" srcOrd="0" destOrd="0" parTransId="{F288BA89-D432-F942-BEAB-3302AF39D024}" sibTransId="{E0D5325A-DCC1-0348-8125-8FD7298F8CBB}"/>
    <dgm:cxn modelId="{1C88A854-BB97-244A-BF34-F58C72863022}" srcId="{25188C39-687A-BD45-A96D-0C6C99BD8253}" destId="{693DF3AA-9269-2545-9150-1B3192513936}" srcOrd="0" destOrd="0" parTransId="{755F770C-EEB9-0B4A-8B8E-7A4E15984F6D}" sibTransId="{9E02C22E-4AA3-1944-BC1B-4DD2E2711460}"/>
    <dgm:cxn modelId="{8F9E5F55-5D67-504E-9AC8-F12824A019E2}" type="presOf" srcId="{755F770C-EEB9-0B4A-8B8E-7A4E15984F6D}" destId="{4F8FA6E2-0E58-0840-912D-8E16EF91B389}" srcOrd="0" destOrd="0" presId="urn:microsoft.com/office/officeart/2005/8/layout/hierarchy3"/>
    <dgm:cxn modelId="{4E99B867-4321-3046-9A1C-9ABD13AC20FD}" srcId="{2FD46B0E-E9C9-1E4B-961E-80132A5C983C}" destId="{25188C39-687A-BD45-A96D-0C6C99BD8253}" srcOrd="1" destOrd="0" parTransId="{21E03498-996B-8641-ADF2-00A3977EA0CE}" sibTransId="{27331D9B-4E43-CB40-B1C2-645F4FCA45F4}"/>
    <dgm:cxn modelId="{E6E58F73-83F1-AA4A-A218-B2606996B3BD}" srcId="{8CF7DABB-E685-7649-9193-5973EE04A11C}" destId="{233F7DFA-202E-F74C-AB9D-53EFC686B345}" srcOrd="1" destOrd="0" parTransId="{ADE4F796-F389-964A-9F92-660666F3A636}" sibTransId="{12D910F3-F055-9744-BF38-A4A20095BB98}"/>
    <dgm:cxn modelId="{EE56C57B-2A06-374C-A8F8-3FB988CDD7AB}" type="presOf" srcId="{ADE4F796-F389-964A-9F92-660666F3A636}" destId="{1C89C9B8-759F-944F-AA18-FE790C10A65E}" srcOrd="0" destOrd="0" presId="urn:microsoft.com/office/officeart/2005/8/layout/hierarchy3"/>
    <dgm:cxn modelId="{8105C386-F06C-5049-98BB-F9AB71911C30}" type="presOf" srcId="{8CF7DABB-E685-7649-9193-5973EE04A11C}" destId="{94F28402-8223-1345-8F86-B41D09DF4999}" srcOrd="0" destOrd="0" presId="urn:microsoft.com/office/officeart/2005/8/layout/hierarchy3"/>
    <dgm:cxn modelId="{18D9798F-9885-7C46-80DA-D61E687A0D8E}" type="presOf" srcId="{25188C39-687A-BD45-A96D-0C6C99BD8253}" destId="{64F1C8D8-40A2-DF44-AC72-3FFC719959BB}" srcOrd="0" destOrd="0" presId="urn:microsoft.com/office/officeart/2005/8/layout/hierarchy3"/>
    <dgm:cxn modelId="{D91D57CC-8629-E642-9ACF-C7315A20A12C}" type="presOf" srcId="{693DF3AA-9269-2545-9150-1B3192513936}" destId="{7AF818EE-1FFA-0148-A0A6-03F1AC28E0C7}" srcOrd="0" destOrd="0" presId="urn:microsoft.com/office/officeart/2005/8/layout/hierarchy3"/>
    <dgm:cxn modelId="{22AF5FE7-CFD3-3146-8A46-893BB111FA4A}" type="presOf" srcId="{233F7DFA-202E-F74C-AB9D-53EFC686B345}" destId="{1C076669-4CFF-0B4F-8B31-76E9F2CCEE9B}" srcOrd="0" destOrd="0" presId="urn:microsoft.com/office/officeart/2005/8/layout/hierarchy3"/>
    <dgm:cxn modelId="{297D2BEB-69E6-F04A-A648-52FFF1BA8123}" type="presOf" srcId="{25188C39-687A-BD45-A96D-0C6C99BD8253}" destId="{3B32751B-D091-AF40-91E4-684216B0B821}" srcOrd="1" destOrd="0" presId="urn:microsoft.com/office/officeart/2005/8/layout/hierarchy3"/>
    <dgm:cxn modelId="{D5475560-8DC9-F94B-87C6-B67C3D108539}" type="presParOf" srcId="{AA843FC4-97DC-3649-9F16-C3801798B452}" destId="{80EA5A8F-1803-784A-AFE3-3DD0EA8F50BD}" srcOrd="0" destOrd="0" presId="urn:microsoft.com/office/officeart/2005/8/layout/hierarchy3"/>
    <dgm:cxn modelId="{35443F45-3F2F-0845-AF9D-E36C14CF45D6}" type="presParOf" srcId="{80EA5A8F-1803-784A-AFE3-3DD0EA8F50BD}" destId="{2771C28D-ABBE-A741-8A65-D460C7EB471D}" srcOrd="0" destOrd="0" presId="urn:microsoft.com/office/officeart/2005/8/layout/hierarchy3"/>
    <dgm:cxn modelId="{75D8D6BC-BE0B-5845-A740-E2C04C08BB89}" type="presParOf" srcId="{2771C28D-ABBE-A741-8A65-D460C7EB471D}" destId="{94F28402-8223-1345-8F86-B41D09DF4999}" srcOrd="0" destOrd="0" presId="urn:microsoft.com/office/officeart/2005/8/layout/hierarchy3"/>
    <dgm:cxn modelId="{FD653EC9-91FD-9845-BE97-3343A93DB900}" type="presParOf" srcId="{2771C28D-ABBE-A741-8A65-D460C7EB471D}" destId="{EE3338E7-0BBE-D244-8A2E-15290019B04C}" srcOrd="1" destOrd="0" presId="urn:microsoft.com/office/officeart/2005/8/layout/hierarchy3"/>
    <dgm:cxn modelId="{D7144A97-9E7B-804C-90E4-6AFDC71D3919}" type="presParOf" srcId="{80EA5A8F-1803-784A-AFE3-3DD0EA8F50BD}" destId="{98535523-42D4-4043-95B6-AD340DA8CDAC}" srcOrd="1" destOrd="0" presId="urn:microsoft.com/office/officeart/2005/8/layout/hierarchy3"/>
    <dgm:cxn modelId="{E8080F2C-E890-674C-A742-CBC0768205F6}" type="presParOf" srcId="{98535523-42D4-4043-95B6-AD340DA8CDAC}" destId="{6792DD43-5CA5-8E48-AF98-B37112383575}" srcOrd="0" destOrd="0" presId="urn:microsoft.com/office/officeart/2005/8/layout/hierarchy3"/>
    <dgm:cxn modelId="{37F77D49-48F2-F043-80E6-4A783D48805D}" type="presParOf" srcId="{98535523-42D4-4043-95B6-AD340DA8CDAC}" destId="{08D83BD6-2A2F-574C-9D5C-736CF5FE7520}" srcOrd="1" destOrd="0" presId="urn:microsoft.com/office/officeart/2005/8/layout/hierarchy3"/>
    <dgm:cxn modelId="{3FADDE88-FE5D-EB42-A56C-7E771F0180E3}" type="presParOf" srcId="{98535523-42D4-4043-95B6-AD340DA8CDAC}" destId="{1C89C9B8-759F-944F-AA18-FE790C10A65E}" srcOrd="2" destOrd="0" presId="urn:microsoft.com/office/officeart/2005/8/layout/hierarchy3"/>
    <dgm:cxn modelId="{D617B790-CF3A-1D48-8D46-F22C4F1001FF}" type="presParOf" srcId="{98535523-42D4-4043-95B6-AD340DA8CDAC}" destId="{1C076669-4CFF-0B4F-8B31-76E9F2CCEE9B}" srcOrd="3" destOrd="0" presId="urn:microsoft.com/office/officeart/2005/8/layout/hierarchy3"/>
    <dgm:cxn modelId="{1A42E3F0-7469-7949-AF0A-BA7EED10ED20}" type="presParOf" srcId="{AA843FC4-97DC-3649-9F16-C3801798B452}" destId="{2565A228-6B6E-0144-A2BB-59C59BF41707}" srcOrd="1" destOrd="0" presId="urn:microsoft.com/office/officeart/2005/8/layout/hierarchy3"/>
    <dgm:cxn modelId="{E353CFF9-1237-1E40-910A-E41DE3ECF1B2}" type="presParOf" srcId="{2565A228-6B6E-0144-A2BB-59C59BF41707}" destId="{95C64F64-3E0F-7B42-AB4F-CE0F60855F36}" srcOrd="0" destOrd="0" presId="urn:microsoft.com/office/officeart/2005/8/layout/hierarchy3"/>
    <dgm:cxn modelId="{13C914FE-C29E-C241-8EFB-990CD6D8EFB5}" type="presParOf" srcId="{95C64F64-3E0F-7B42-AB4F-CE0F60855F36}" destId="{64F1C8D8-40A2-DF44-AC72-3FFC719959BB}" srcOrd="0" destOrd="0" presId="urn:microsoft.com/office/officeart/2005/8/layout/hierarchy3"/>
    <dgm:cxn modelId="{D8C9936E-EF38-9341-8CF0-CC128AC65913}" type="presParOf" srcId="{95C64F64-3E0F-7B42-AB4F-CE0F60855F36}" destId="{3B32751B-D091-AF40-91E4-684216B0B821}" srcOrd="1" destOrd="0" presId="urn:microsoft.com/office/officeart/2005/8/layout/hierarchy3"/>
    <dgm:cxn modelId="{68A2DBED-7B41-1D45-8B16-7E6BF1CC3CC4}" type="presParOf" srcId="{2565A228-6B6E-0144-A2BB-59C59BF41707}" destId="{2B930B0D-6B56-2741-AC9D-724F5E3525F8}" srcOrd="1" destOrd="0" presId="urn:microsoft.com/office/officeart/2005/8/layout/hierarchy3"/>
    <dgm:cxn modelId="{1491018A-849F-FC43-9236-3F557D0E4523}" type="presParOf" srcId="{2B930B0D-6B56-2741-AC9D-724F5E3525F8}" destId="{4F8FA6E2-0E58-0840-912D-8E16EF91B389}" srcOrd="0" destOrd="0" presId="urn:microsoft.com/office/officeart/2005/8/layout/hierarchy3"/>
    <dgm:cxn modelId="{2418BA6B-01E5-8B4D-8D69-B3034BB76A7F}" type="presParOf" srcId="{2B930B0D-6B56-2741-AC9D-724F5E3525F8}" destId="{7AF818EE-1FFA-0148-A0A6-03F1AC28E0C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31C334-AF11-3542-8C59-02AACA818E6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9D1E7E1C-1A61-644F-80B9-C9E770F86FC9}">
      <dgm:prSet/>
      <dgm:spPr/>
      <dgm:t>
        <a:bodyPr/>
        <a:lstStyle/>
        <a:p>
          <a:pPr rtl="0"/>
          <a:r>
            <a:rPr lang="en-US" b="0" i="0" dirty="0" err="1">
              <a:latin typeface="+mn-ea"/>
              <a:ea typeface="+mn-ea"/>
            </a:rPr>
            <a:t>进程派生</a:t>
          </a:r>
          <a:endParaRPr lang="en-US" b="0" i="0" dirty="0">
            <a:latin typeface="+mn-ea"/>
            <a:ea typeface="+mn-ea"/>
          </a:endParaRPr>
        </a:p>
      </dgm:t>
    </dgm:pt>
    <dgm:pt modelId="{6A3405C7-2E36-2E4D-AF8C-9D4AE8F645B0}" type="parTrans" cxnId="{AF843B3F-6031-A747-A9BE-5F055E43CA33}">
      <dgm:prSet/>
      <dgm:spPr/>
      <dgm:t>
        <a:bodyPr/>
        <a:lstStyle/>
        <a:p>
          <a:endParaRPr lang="en-US" b="0" i="0">
            <a:latin typeface="+mn-ea"/>
            <a:ea typeface="+mn-ea"/>
          </a:endParaRPr>
        </a:p>
      </dgm:t>
    </dgm:pt>
    <dgm:pt modelId="{90E8D42C-57D6-4F41-A553-0CEB155CE500}" type="sibTrans" cxnId="{AF843B3F-6031-A747-A9BE-5F055E43CA33}">
      <dgm:prSet/>
      <dgm:spPr/>
      <dgm:t>
        <a:bodyPr/>
        <a:lstStyle/>
        <a:p>
          <a:endParaRPr lang="en-US" b="0" i="0">
            <a:latin typeface="+mn-ea"/>
            <a:ea typeface="+mn-ea"/>
          </a:endParaRPr>
        </a:p>
      </dgm:t>
    </dgm:pt>
    <dgm:pt modelId="{1C2237B4-0F8E-2941-A3BA-092D9D2BD042}">
      <dgm:prSet custT="1"/>
      <dgm:spPr>
        <a:solidFill>
          <a:schemeClr val="bg1"/>
        </a:solidFill>
        <a:ln>
          <a:noFill/>
        </a:ln>
      </dgm:spPr>
      <dgm:t>
        <a:bodyPr/>
        <a:lstStyle/>
        <a:p>
          <a:pPr rtl="0"/>
          <a:r>
            <a:rPr lang="en-NZ" sz="2400" b="0" i="0" dirty="0" err="1">
              <a:latin typeface="+mn-ea"/>
              <a:ea typeface="+mn-ea"/>
            </a:rPr>
            <a:t>当进程显式的请求创建一个</a:t>
          </a:r>
          <a:r>
            <a:rPr kumimoji="1" lang="zh-CN" altLang="en-US" sz="2400" b="0" i="0" dirty="0">
              <a:latin typeface="+mn-ea"/>
              <a:ea typeface="+mn-ea"/>
            </a:rPr>
            <a:t>进程时，操作系统为它创建一个子进程</a:t>
          </a:r>
          <a:endParaRPr lang="en-NZ" sz="2400" b="0" i="0" dirty="0">
            <a:latin typeface="+mn-ea"/>
            <a:ea typeface="+mn-ea"/>
          </a:endParaRPr>
        </a:p>
      </dgm:t>
    </dgm:pt>
    <dgm:pt modelId="{C08496CE-D553-E440-80BB-72B3C7632A65}" type="parTrans" cxnId="{A4EAA01F-4E9E-C746-879A-CEAB74D1B356}">
      <dgm:prSet/>
      <dgm:spPr/>
      <dgm:t>
        <a:bodyPr/>
        <a:lstStyle/>
        <a:p>
          <a:endParaRPr lang="en-US" b="0" i="0">
            <a:latin typeface="+mn-ea"/>
            <a:ea typeface="+mn-ea"/>
          </a:endParaRPr>
        </a:p>
      </dgm:t>
    </dgm:pt>
    <dgm:pt modelId="{660E20E5-A02C-0F47-BBC0-CED7556C02D8}" type="sibTrans" cxnId="{A4EAA01F-4E9E-C746-879A-CEAB74D1B356}">
      <dgm:prSet/>
      <dgm:spPr/>
      <dgm:t>
        <a:bodyPr/>
        <a:lstStyle/>
        <a:p>
          <a:endParaRPr lang="en-US" b="0" i="0">
            <a:latin typeface="+mn-ea"/>
            <a:ea typeface="+mn-ea"/>
          </a:endParaRPr>
        </a:p>
      </dgm:t>
    </dgm:pt>
    <dgm:pt modelId="{92B932D3-E2E3-3E4F-B639-04EAC8B67265}">
      <dgm:prSet/>
      <dgm:spPr/>
      <dgm:t>
        <a:bodyPr/>
        <a:lstStyle/>
        <a:p>
          <a:pPr rtl="0"/>
          <a:r>
            <a:rPr lang="en-US" b="0" i="0" dirty="0" err="1">
              <a:latin typeface="+mn-ea"/>
              <a:ea typeface="+mn-ea"/>
            </a:rPr>
            <a:t>父进程</a:t>
          </a:r>
          <a:endParaRPr lang="en-US" b="0" i="0" dirty="0">
            <a:latin typeface="+mn-ea"/>
            <a:ea typeface="+mn-ea"/>
          </a:endParaRPr>
        </a:p>
      </dgm:t>
    </dgm:pt>
    <dgm:pt modelId="{653244E0-F4CD-724F-A7EA-A3BB8C8D3358}" type="parTrans" cxnId="{703C341B-DDFD-1941-8C04-EC63E722421B}">
      <dgm:prSet/>
      <dgm:spPr/>
      <dgm:t>
        <a:bodyPr/>
        <a:lstStyle/>
        <a:p>
          <a:endParaRPr lang="en-US" b="0" i="0">
            <a:latin typeface="+mn-ea"/>
            <a:ea typeface="+mn-ea"/>
          </a:endParaRPr>
        </a:p>
      </dgm:t>
    </dgm:pt>
    <dgm:pt modelId="{D3A17F77-0C2B-EE4F-8F09-4E7D9F8AA8C6}" type="sibTrans" cxnId="{703C341B-DDFD-1941-8C04-EC63E722421B}">
      <dgm:prSet/>
      <dgm:spPr/>
      <dgm:t>
        <a:bodyPr/>
        <a:lstStyle/>
        <a:p>
          <a:endParaRPr lang="en-US" b="0" i="0">
            <a:latin typeface="+mn-ea"/>
            <a:ea typeface="+mn-ea"/>
          </a:endParaRPr>
        </a:p>
      </dgm:t>
    </dgm:pt>
    <dgm:pt modelId="{3B113823-13D8-0248-9A31-CA30A16088AA}">
      <dgm:prSet custT="1"/>
      <dgm:spPr>
        <a:solidFill>
          <a:schemeClr val="bg1"/>
        </a:solidFill>
        <a:ln>
          <a:noFill/>
        </a:ln>
      </dgm:spPr>
      <dgm:t>
        <a:bodyPr/>
        <a:lstStyle/>
        <a:p>
          <a:pPr rtl="0"/>
          <a:r>
            <a:rPr kumimoji="1" lang="zh-CN" altLang="en-US" sz="2400" b="0" i="0" dirty="0">
              <a:latin typeface="+mn-ea"/>
              <a:ea typeface="+mn-ea"/>
            </a:rPr>
            <a:t>原来的进程</a:t>
          </a:r>
          <a:endParaRPr lang="en-US" sz="2400" b="0" i="0" dirty="0">
            <a:latin typeface="+mn-ea"/>
            <a:ea typeface="+mn-ea"/>
          </a:endParaRPr>
        </a:p>
      </dgm:t>
    </dgm:pt>
    <dgm:pt modelId="{51D43687-5E0F-BA48-AE6F-F654B76895B8}" type="parTrans" cxnId="{C949E86E-05FE-3D4F-A8B5-661370EB1B73}">
      <dgm:prSet/>
      <dgm:spPr/>
      <dgm:t>
        <a:bodyPr/>
        <a:lstStyle/>
        <a:p>
          <a:endParaRPr lang="en-US" b="0" i="0">
            <a:latin typeface="+mn-ea"/>
            <a:ea typeface="+mn-ea"/>
          </a:endParaRPr>
        </a:p>
      </dgm:t>
    </dgm:pt>
    <dgm:pt modelId="{5AF1763B-4594-BC47-A83F-C2C2ACA61A5C}" type="sibTrans" cxnId="{C949E86E-05FE-3D4F-A8B5-661370EB1B73}">
      <dgm:prSet/>
      <dgm:spPr/>
      <dgm:t>
        <a:bodyPr/>
        <a:lstStyle/>
        <a:p>
          <a:endParaRPr lang="en-US" b="0" i="0">
            <a:latin typeface="+mn-ea"/>
            <a:ea typeface="+mn-ea"/>
          </a:endParaRPr>
        </a:p>
      </dgm:t>
    </dgm:pt>
    <dgm:pt modelId="{ED327EA9-617D-874F-AE2D-F1A810D41DF1}">
      <dgm:prSet/>
      <dgm:spPr/>
      <dgm:t>
        <a:bodyPr/>
        <a:lstStyle/>
        <a:p>
          <a:pPr rtl="0"/>
          <a:r>
            <a:rPr lang="en-US" b="0" i="0" dirty="0" err="1">
              <a:latin typeface="+mn-ea"/>
              <a:ea typeface="+mn-ea"/>
            </a:rPr>
            <a:t>子进程</a:t>
          </a:r>
          <a:endParaRPr lang="en-US" b="0" i="0" dirty="0">
            <a:latin typeface="+mn-ea"/>
            <a:ea typeface="+mn-ea"/>
          </a:endParaRPr>
        </a:p>
      </dgm:t>
    </dgm:pt>
    <dgm:pt modelId="{CFFD1146-1D74-744E-9489-D7E3933DB7B2}" type="parTrans" cxnId="{2913DAFB-5020-3143-A403-52DCDDBFBD97}">
      <dgm:prSet/>
      <dgm:spPr/>
      <dgm:t>
        <a:bodyPr/>
        <a:lstStyle/>
        <a:p>
          <a:endParaRPr lang="en-US" b="0" i="0">
            <a:latin typeface="+mn-ea"/>
            <a:ea typeface="+mn-ea"/>
          </a:endParaRPr>
        </a:p>
      </dgm:t>
    </dgm:pt>
    <dgm:pt modelId="{84657F64-6C09-DF49-8D5B-A12A22A9E488}" type="sibTrans" cxnId="{2913DAFB-5020-3143-A403-52DCDDBFBD97}">
      <dgm:prSet/>
      <dgm:spPr/>
      <dgm:t>
        <a:bodyPr/>
        <a:lstStyle/>
        <a:p>
          <a:endParaRPr lang="en-US" b="0" i="0">
            <a:latin typeface="+mn-ea"/>
            <a:ea typeface="+mn-ea"/>
          </a:endParaRPr>
        </a:p>
      </dgm:t>
    </dgm:pt>
    <dgm:pt modelId="{797AA155-809C-5C4E-815A-79B6CDA5DC6A}">
      <dgm:prSet custT="1"/>
      <dgm:spPr>
        <a:solidFill>
          <a:schemeClr val="bg1"/>
        </a:solidFill>
        <a:ln>
          <a:noFill/>
        </a:ln>
      </dgm:spPr>
      <dgm:t>
        <a:bodyPr/>
        <a:lstStyle/>
        <a:p>
          <a:pPr rtl="0"/>
          <a:r>
            <a:rPr kumimoji="1" lang="zh-CN" altLang="en-US" sz="2400" b="0" i="0" dirty="0">
              <a:latin typeface="+mn-ea"/>
              <a:ea typeface="+mn-ea"/>
            </a:rPr>
            <a:t>新创建的进程</a:t>
          </a:r>
          <a:endParaRPr lang="en-US" sz="2400" b="0" i="0" dirty="0">
            <a:latin typeface="+mn-ea"/>
            <a:ea typeface="+mn-ea"/>
          </a:endParaRPr>
        </a:p>
      </dgm:t>
    </dgm:pt>
    <dgm:pt modelId="{5361A0B3-E234-A041-8161-DD3C19FBF858}" type="parTrans" cxnId="{30BA5E2A-5D1E-4248-8710-822407BCD2E5}">
      <dgm:prSet/>
      <dgm:spPr/>
      <dgm:t>
        <a:bodyPr/>
        <a:lstStyle/>
        <a:p>
          <a:endParaRPr lang="en-US" b="0" i="0">
            <a:latin typeface="+mn-ea"/>
            <a:ea typeface="+mn-ea"/>
          </a:endParaRPr>
        </a:p>
      </dgm:t>
    </dgm:pt>
    <dgm:pt modelId="{14DEFE90-1527-4940-A7A6-1430E624F954}" type="sibTrans" cxnId="{30BA5E2A-5D1E-4248-8710-822407BCD2E5}">
      <dgm:prSet/>
      <dgm:spPr/>
      <dgm:t>
        <a:bodyPr/>
        <a:lstStyle/>
        <a:p>
          <a:endParaRPr lang="en-US" b="0" i="0">
            <a:latin typeface="+mn-ea"/>
            <a:ea typeface="+mn-ea"/>
          </a:endParaRPr>
        </a:p>
      </dgm:t>
    </dgm:pt>
    <dgm:pt modelId="{F3C9979B-06C3-7E45-BD10-6207B7A1BBF5}">
      <dgm:prSet/>
      <dgm:spPr>
        <a:solidFill>
          <a:schemeClr val="bg1"/>
        </a:solidFill>
        <a:ln>
          <a:noFill/>
        </a:ln>
      </dgm:spPr>
      <dgm:t>
        <a:bodyPr/>
        <a:lstStyle/>
        <a:p>
          <a:pPr rtl="0"/>
          <a:endParaRPr lang="en-NZ" sz="3400" b="0" i="0" dirty="0">
            <a:latin typeface="+mn-ea"/>
            <a:ea typeface="+mn-ea"/>
          </a:endParaRPr>
        </a:p>
      </dgm:t>
    </dgm:pt>
    <dgm:pt modelId="{BA78826C-F616-EA47-A677-9118C5D360C6}" type="parTrans" cxnId="{6DCEF32D-CA4D-3645-9DA0-A1B77CA73BD4}">
      <dgm:prSet/>
      <dgm:spPr/>
      <dgm:t>
        <a:bodyPr/>
        <a:lstStyle/>
        <a:p>
          <a:endParaRPr lang="en-US" b="0" i="0">
            <a:latin typeface="+mn-ea"/>
            <a:ea typeface="+mn-ea"/>
          </a:endParaRPr>
        </a:p>
      </dgm:t>
    </dgm:pt>
    <dgm:pt modelId="{DB87B744-1CA6-5C40-86F9-2A00A7756880}" type="sibTrans" cxnId="{6DCEF32D-CA4D-3645-9DA0-A1B77CA73BD4}">
      <dgm:prSet/>
      <dgm:spPr/>
      <dgm:t>
        <a:bodyPr/>
        <a:lstStyle/>
        <a:p>
          <a:endParaRPr lang="en-US" b="0" i="0">
            <a:latin typeface="+mn-ea"/>
            <a:ea typeface="+mn-ea"/>
          </a:endParaRPr>
        </a:p>
      </dgm:t>
    </dgm:pt>
    <dgm:pt modelId="{F5D36B78-1F81-EE4A-A629-A47EF8A594F4}" type="pres">
      <dgm:prSet presAssocID="{6731C334-AF11-3542-8C59-02AACA818E6A}" presName="Name0" presStyleCnt="0">
        <dgm:presLayoutVars>
          <dgm:dir/>
          <dgm:animLvl val="lvl"/>
          <dgm:resizeHandles val="exact"/>
        </dgm:presLayoutVars>
      </dgm:prSet>
      <dgm:spPr/>
    </dgm:pt>
    <dgm:pt modelId="{A74C8154-08E7-4447-BD1E-1681AA752A13}" type="pres">
      <dgm:prSet presAssocID="{9D1E7E1C-1A61-644F-80B9-C9E770F86FC9}" presName="composite" presStyleCnt="0"/>
      <dgm:spPr/>
    </dgm:pt>
    <dgm:pt modelId="{7012A570-2292-6042-8F87-375482494525}" type="pres">
      <dgm:prSet presAssocID="{9D1E7E1C-1A61-644F-80B9-C9E770F86FC9}" presName="parTx" presStyleLbl="alignNode1" presStyleIdx="0" presStyleCnt="3" custLinFactNeighborX="3023" custLinFactNeighborY="-1489">
        <dgm:presLayoutVars>
          <dgm:chMax val="0"/>
          <dgm:chPref val="0"/>
          <dgm:bulletEnabled val="1"/>
        </dgm:presLayoutVars>
      </dgm:prSet>
      <dgm:spPr/>
    </dgm:pt>
    <dgm:pt modelId="{6E5587B0-CB6B-5F49-99BC-8512D84E1718}" type="pres">
      <dgm:prSet presAssocID="{9D1E7E1C-1A61-644F-80B9-C9E770F86FC9}" presName="desTx" presStyleLbl="alignAccFollowNode1" presStyleIdx="0" presStyleCnt="3" custLinFactNeighborX="3023" custLinFactNeighborY="244">
        <dgm:presLayoutVars>
          <dgm:bulletEnabled val="1"/>
        </dgm:presLayoutVars>
      </dgm:prSet>
      <dgm:spPr/>
    </dgm:pt>
    <dgm:pt modelId="{83FDB912-E463-BB43-A426-495E5C1B9F59}" type="pres">
      <dgm:prSet presAssocID="{90E8D42C-57D6-4F41-A553-0CEB155CE500}" presName="space" presStyleCnt="0"/>
      <dgm:spPr/>
    </dgm:pt>
    <dgm:pt modelId="{06FA7E0C-365E-3049-8EF9-25EB43125646}" type="pres">
      <dgm:prSet presAssocID="{92B932D3-E2E3-3E4F-B639-04EAC8B67265}" presName="composite" presStyleCnt="0"/>
      <dgm:spPr/>
    </dgm:pt>
    <dgm:pt modelId="{3B7AAAD3-B4B2-894D-BD62-FBDCA5DB86E5}" type="pres">
      <dgm:prSet presAssocID="{92B932D3-E2E3-3E4F-B639-04EAC8B67265}" presName="parTx" presStyleLbl="alignNode1" presStyleIdx="1" presStyleCnt="3">
        <dgm:presLayoutVars>
          <dgm:chMax val="0"/>
          <dgm:chPref val="0"/>
          <dgm:bulletEnabled val="1"/>
        </dgm:presLayoutVars>
      </dgm:prSet>
      <dgm:spPr/>
    </dgm:pt>
    <dgm:pt modelId="{094610A3-C2C3-B640-879C-283BC4C4886A}" type="pres">
      <dgm:prSet presAssocID="{92B932D3-E2E3-3E4F-B639-04EAC8B67265}" presName="desTx" presStyleLbl="alignAccFollowNode1" presStyleIdx="1" presStyleCnt="3">
        <dgm:presLayoutVars>
          <dgm:bulletEnabled val="1"/>
        </dgm:presLayoutVars>
      </dgm:prSet>
      <dgm:spPr/>
    </dgm:pt>
    <dgm:pt modelId="{CC752E20-1E1D-EE4F-94ED-EDF611B1745D}" type="pres">
      <dgm:prSet presAssocID="{D3A17F77-0C2B-EE4F-8F09-4E7D9F8AA8C6}" presName="space" presStyleCnt="0"/>
      <dgm:spPr/>
    </dgm:pt>
    <dgm:pt modelId="{C9D5DCC4-6884-7847-A551-EB55BE19C0CA}" type="pres">
      <dgm:prSet presAssocID="{ED327EA9-617D-874F-AE2D-F1A810D41DF1}" presName="composite" presStyleCnt="0"/>
      <dgm:spPr/>
    </dgm:pt>
    <dgm:pt modelId="{B5437CEF-732C-D940-ADAA-BDDAA09C9E8D}" type="pres">
      <dgm:prSet presAssocID="{ED327EA9-617D-874F-AE2D-F1A810D41DF1}" presName="parTx" presStyleLbl="alignNode1" presStyleIdx="2" presStyleCnt="3">
        <dgm:presLayoutVars>
          <dgm:chMax val="0"/>
          <dgm:chPref val="0"/>
          <dgm:bulletEnabled val="1"/>
        </dgm:presLayoutVars>
      </dgm:prSet>
      <dgm:spPr/>
    </dgm:pt>
    <dgm:pt modelId="{B830ED57-4DAF-3040-BF6C-9CF6B5560015}" type="pres">
      <dgm:prSet presAssocID="{ED327EA9-617D-874F-AE2D-F1A810D41DF1}" presName="desTx" presStyleLbl="alignAccFollowNode1" presStyleIdx="2" presStyleCnt="3">
        <dgm:presLayoutVars>
          <dgm:bulletEnabled val="1"/>
        </dgm:presLayoutVars>
      </dgm:prSet>
      <dgm:spPr/>
    </dgm:pt>
  </dgm:ptLst>
  <dgm:cxnLst>
    <dgm:cxn modelId="{703C341B-DDFD-1941-8C04-EC63E722421B}" srcId="{6731C334-AF11-3542-8C59-02AACA818E6A}" destId="{92B932D3-E2E3-3E4F-B639-04EAC8B67265}" srcOrd="1" destOrd="0" parTransId="{653244E0-F4CD-724F-A7EA-A3BB8C8D3358}" sibTransId="{D3A17F77-0C2B-EE4F-8F09-4E7D9F8AA8C6}"/>
    <dgm:cxn modelId="{A4EAA01F-4E9E-C746-879A-CEAB74D1B356}" srcId="{9D1E7E1C-1A61-644F-80B9-C9E770F86FC9}" destId="{1C2237B4-0F8E-2941-A3BA-092D9D2BD042}" srcOrd="0" destOrd="0" parTransId="{C08496CE-D553-E440-80BB-72B3C7632A65}" sibTransId="{660E20E5-A02C-0F47-BBC0-CED7556C02D8}"/>
    <dgm:cxn modelId="{30BA5E2A-5D1E-4248-8710-822407BCD2E5}" srcId="{ED327EA9-617D-874F-AE2D-F1A810D41DF1}" destId="{797AA155-809C-5C4E-815A-79B6CDA5DC6A}" srcOrd="0" destOrd="0" parTransId="{5361A0B3-E234-A041-8161-DD3C19FBF858}" sibTransId="{14DEFE90-1527-4940-A7A6-1430E624F954}"/>
    <dgm:cxn modelId="{6DCEF32D-CA4D-3645-9DA0-A1B77CA73BD4}" srcId="{ED327EA9-617D-874F-AE2D-F1A810D41DF1}" destId="{F3C9979B-06C3-7E45-BD10-6207B7A1BBF5}" srcOrd="1" destOrd="0" parTransId="{BA78826C-F616-EA47-A677-9118C5D360C6}" sibTransId="{DB87B744-1CA6-5C40-86F9-2A00A7756880}"/>
    <dgm:cxn modelId="{AF843B3F-6031-A747-A9BE-5F055E43CA33}" srcId="{6731C334-AF11-3542-8C59-02AACA818E6A}" destId="{9D1E7E1C-1A61-644F-80B9-C9E770F86FC9}" srcOrd="0" destOrd="0" parTransId="{6A3405C7-2E36-2E4D-AF8C-9D4AE8F645B0}" sibTransId="{90E8D42C-57D6-4F41-A553-0CEB155CE500}"/>
    <dgm:cxn modelId="{598F4250-89B9-EF4D-A94E-E432766E65F5}" type="presOf" srcId="{ED327EA9-617D-874F-AE2D-F1A810D41DF1}" destId="{B5437CEF-732C-D940-ADAA-BDDAA09C9E8D}" srcOrd="0" destOrd="0" presId="urn:microsoft.com/office/officeart/2005/8/layout/hList1"/>
    <dgm:cxn modelId="{CC07F658-8313-2342-9875-CF984D3F2483}" type="presOf" srcId="{3B113823-13D8-0248-9A31-CA30A16088AA}" destId="{094610A3-C2C3-B640-879C-283BC4C4886A}" srcOrd="0" destOrd="0" presId="urn:microsoft.com/office/officeart/2005/8/layout/hList1"/>
    <dgm:cxn modelId="{C949E86E-05FE-3D4F-A8B5-661370EB1B73}" srcId="{92B932D3-E2E3-3E4F-B639-04EAC8B67265}" destId="{3B113823-13D8-0248-9A31-CA30A16088AA}" srcOrd="0" destOrd="0" parTransId="{51D43687-5E0F-BA48-AE6F-F654B76895B8}" sibTransId="{5AF1763B-4594-BC47-A83F-C2C2ACA61A5C}"/>
    <dgm:cxn modelId="{71AD5493-7BCF-1643-A412-C1F9EB4D0372}" type="presOf" srcId="{9D1E7E1C-1A61-644F-80B9-C9E770F86FC9}" destId="{7012A570-2292-6042-8F87-375482494525}" srcOrd="0" destOrd="0" presId="urn:microsoft.com/office/officeart/2005/8/layout/hList1"/>
    <dgm:cxn modelId="{FA1EA2BC-9197-E047-8BD8-F52C5CF89C6E}" type="presOf" srcId="{797AA155-809C-5C4E-815A-79B6CDA5DC6A}" destId="{B830ED57-4DAF-3040-BF6C-9CF6B5560015}" srcOrd="0" destOrd="0" presId="urn:microsoft.com/office/officeart/2005/8/layout/hList1"/>
    <dgm:cxn modelId="{E3D3B6C1-E269-344E-BB98-4E64A8111C89}" type="presOf" srcId="{F3C9979B-06C3-7E45-BD10-6207B7A1BBF5}" destId="{B830ED57-4DAF-3040-BF6C-9CF6B5560015}" srcOrd="0" destOrd="1" presId="urn:microsoft.com/office/officeart/2005/8/layout/hList1"/>
    <dgm:cxn modelId="{0889CCD0-0301-DD4F-A06E-15832D815033}" type="presOf" srcId="{92B932D3-E2E3-3E4F-B639-04EAC8B67265}" destId="{3B7AAAD3-B4B2-894D-BD62-FBDCA5DB86E5}" srcOrd="0" destOrd="0" presId="urn:microsoft.com/office/officeart/2005/8/layout/hList1"/>
    <dgm:cxn modelId="{B221ABD5-DB13-BF45-A463-6C41EC0D4CDF}" type="presOf" srcId="{6731C334-AF11-3542-8C59-02AACA818E6A}" destId="{F5D36B78-1F81-EE4A-A629-A47EF8A594F4}" srcOrd="0" destOrd="0" presId="urn:microsoft.com/office/officeart/2005/8/layout/hList1"/>
    <dgm:cxn modelId="{82B0EDF7-4578-574E-BAF3-ADD2C8398058}" type="presOf" srcId="{1C2237B4-0F8E-2941-A3BA-092D9D2BD042}" destId="{6E5587B0-CB6B-5F49-99BC-8512D84E1718}" srcOrd="0" destOrd="0" presId="urn:microsoft.com/office/officeart/2005/8/layout/hList1"/>
    <dgm:cxn modelId="{2913DAFB-5020-3143-A403-52DCDDBFBD97}" srcId="{6731C334-AF11-3542-8C59-02AACA818E6A}" destId="{ED327EA9-617D-874F-AE2D-F1A810D41DF1}" srcOrd="2" destOrd="0" parTransId="{CFFD1146-1D74-744E-9489-D7E3933DB7B2}" sibTransId="{84657F64-6C09-DF49-8D5B-A12A22A9E488}"/>
    <dgm:cxn modelId="{32C6298E-0907-0840-BF39-2F4437FA5480}" type="presParOf" srcId="{F5D36B78-1F81-EE4A-A629-A47EF8A594F4}" destId="{A74C8154-08E7-4447-BD1E-1681AA752A13}" srcOrd="0" destOrd="0" presId="urn:microsoft.com/office/officeart/2005/8/layout/hList1"/>
    <dgm:cxn modelId="{A01EED05-70F6-A241-AF12-737D2CB88AF4}" type="presParOf" srcId="{A74C8154-08E7-4447-BD1E-1681AA752A13}" destId="{7012A570-2292-6042-8F87-375482494525}" srcOrd="0" destOrd="0" presId="urn:microsoft.com/office/officeart/2005/8/layout/hList1"/>
    <dgm:cxn modelId="{7A9D1DB5-6219-834E-8BC4-94E46D2BBAD7}" type="presParOf" srcId="{A74C8154-08E7-4447-BD1E-1681AA752A13}" destId="{6E5587B0-CB6B-5F49-99BC-8512D84E1718}" srcOrd="1" destOrd="0" presId="urn:microsoft.com/office/officeart/2005/8/layout/hList1"/>
    <dgm:cxn modelId="{A0779B66-451A-F74E-B364-CA34421FCA39}" type="presParOf" srcId="{F5D36B78-1F81-EE4A-A629-A47EF8A594F4}" destId="{83FDB912-E463-BB43-A426-495E5C1B9F59}" srcOrd="1" destOrd="0" presId="urn:microsoft.com/office/officeart/2005/8/layout/hList1"/>
    <dgm:cxn modelId="{276C280C-899C-8649-BA67-DC925DF5E9D4}" type="presParOf" srcId="{F5D36B78-1F81-EE4A-A629-A47EF8A594F4}" destId="{06FA7E0C-365E-3049-8EF9-25EB43125646}" srcOrd="2" destOrd="0" presId="urn:microsoft.com/office/officeart/2005/8/layout/hList1"/>
    <dgm:cxn modelId="{F07F5D9E-898B-F542-BF05-E2043F69FACF}" type="presParOf" srcId="{06FA7E0C-365E-3049-8EF9-25EB43125646}" destId="{3B7AAAD3-B4B2-894D-BD62-FBDCA5DB86E5}" srcOrd="0" destOrd="0" presId="urn:microsoft.com/office/officeart/2005/8/layout/hList1"/>
    <dgm:cxn modelId="{E84F5A4C-A972-C840-8C55-CEAA20F19598}" type="presParOf" srcId="{06FA7E0C-365E-3049-8EF9-25EB43125646}" destId="{094610A3-C2C3-B640-879C-283BC4C4886A}" srcOrd="1" destOrd="0" presId="urn:microsoft.com/office/officeart/2005/8/layout/hList1"/>
    <dgm:cxn modelId="{B4C78625-FB5E-A24D-B44E-8A0D308D951E}" type="presParOf" srcId="{F5D36B78-1F81-EE4A-A629-A47EF8A594F4}" destId="{CC752E20-1E1D-EE4F-94ED-EDF611B1745D}" srcOrd="3" destOrd="0" presId="urn:microsoft.com/office/officeart/2005/8/layout/hList1"/>
    <dgm:cxn modelId="{67CE2A38-73E5-AF44-A08D-71B88808FB5C}" type="presParOf" srcId="{F5D36B78-1F81-EE4A-A629-A47EF8A594F4}" destId="{C9D5DCC4-6884-7847-A551-EB55BE19C0CA}" srcOrd="4" destOrd="0" presId="urn:microsoft.com/office/officeart/2005/8/layout/hList1"/>
    <dgm:cxn modelId="{7C0BDF64-F0B1-1941-8D1B-7F6E04B65F1D}" type="presParOf" srcId="{C9D5DCC4-6884-7847-A551-EB55BE19C0CA}" destId="{B5437CEF-732C-D940-ADAA-BDDAA09C9E8D}" srcOrd="0" destOrd="0" presId="urn:microsoft.com/office/officeart/2005/8/layout/hList1"/>
    <dgm:cxn modelId="{8B502041-55E6-D247-8A7D-6DAB86AD7993}" type="presParOf" srcId="{C9D5DCC4-6884-7847-A551-EB55BE19C0CA}" destId="{B830ED57-4DAF-3040-BF6C-9CF6B556001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0DDD483-834C-6B45-9317-4D3FA2A47CCF}" type="doc">
      <dgm:prSet loTypeId="urn:microsoft.com/office/officeart/2005/8/layout/lProcess2" loCatId="list" qsTypeId="urn:microsoft.com/office/officeart/2005/8/quickstyle/3D5" qsCatId="3D" csTypeId="urn:microsoft.com/office/officeart/2005/8/colors/accent1_2" csCatId="accent1" phldr="1"/>
      <dgm:spPr/>
      <dgm:t>
        <a:bodyPr/>
        <a:lstStyle/>
        <a:p>
          <a:endParaRPr lang="en-US"/>
        </a:p>
      </dgm:t>
    </dgm:pt>
    <dgm:pt modelId="{C18DE2C0-57AC-C24A-A682-F6EFBC9B2887}">
      <dgm:prSet phldrT="[Text]" custT="1"/>
      <dgm:spPr/>
      <dgm:t>
        <a:bodyPr/>
        <a:lstStyle/>
        <a:p>
          <a:r>
            <a:rPr lang="en-NZ" sz="2800" dirty="0" err="1"/>
            <a:t>内存表需要包括</a:t>
          </a:r>
          <a:endParaRPr lang="en-US" sz="2800" dirty="0"/>
        </a:p>
      </dgm:t>
    </dgm:pt>
    <dgm:pt modelId="{9B4DF7D3-AD5B-4C47-8EA0-628D4A801C17}" type="parTrans" cxnId="{C39A26FF-432F-AF4F-A9AC-8EA5B01529C5}">
      <dgm:prSet/>
      <dgm:spPr/>
      <dgm:t>
        <a:bodyPr/>
        <a:lstStyle/>
        <a:p>
          <a:endParaRPr lang="en-US"/>
        </a:p>
      </dgm:t>
    </dgm:pt>
    <dgm:pt modelId="{F26836F4-DFF2-6842-95F8-A3E36A2B5C95}" type="sibTrans" cxnId="{C39A26FF-432F-AF4F-A9AC-8EA5B01529C5}">
      <dgm:prSet/>
      <dgm:spPr/>
      <dgm:t>
        <a:bodyPr/>
        <a:lstStyle/>
        <a:p>
          <a:endParaRPr lang="en-US"/>
        </a:p>
      </dgm:t>
    </dgm:pt>
    <dgm:pt modelId="{B6E55F43-8492-474D-8EBF-DD2FB1FD8E8A}">
      <dgm:prSet custT="1"/>
      <dgm:spPr/>
      <dgm:t>
        <a:bodyPr/>
        <a:lstStyle/>
        <a:p>
          <a:r>
            <a:rPr lang="en-US" sz="2800" dirty="0" err="1"/>
            <a:t>分配给进程的内存</a:t>
          </a:r>
          <a:endParaRPr lang="en-US" sz="2800" dirty="0"/>
        </a:p>
      </dgm:t>
    </dgm:pt>
    <dgm:pt modelId="{6F549DEC-FF27-7C41-8C41-F725EDB9BB47}" type="parTrans" cxnId="{C37DF469-4FB2-5C4F-A3CF-AE0C7251DF0A}">
      <dgm:prSet/>
      <dgm:spPr/>
      <dgm:t>
        <a:bodyPr/>
        <a:lstStyle/>
        <a:p>
          <a:endParaRPr lang="en-US"/>
        </a:p>
      </dgm:t>
    </dgm:pt>
    <dgm:pt modelId="{DC60DCC1-F39C-2B47-94FC-E552E2A41D42}" type="sibTrans" cxnId="{C37DF469-4FB2-5C4F-A3CF-AE0C7251DF0A}">
      <dgm:prSet/>
      <dgm:spPr/>
      <dgm:t>
        <a:bodyPr/>
        <a:lstStyle/>
        <a:p>
          <a:endParaRPr lang="en-US"/>
        </a:p>
      </dgm:t>
    </dgm:pt>
    <dgm:pt modelId="{116B2C4A-2069-D747-A70A-9E640B09BCAF}">
      <dgm:prSet custT="1"/>
      <dgm:spPr/>
      <dgm:t>
        <a:bodyPr/>
        <a:lstStyle/>
        <a:p>
          <a:r>
            <a:rPr lang="en-US" sz="2400" dirty="0" err="1"/>
            <a:t>分配给进程的外存</a:t>
          </a:r>
          <a:endParaRPr lang="en-US" sz="2400" dirty="0"/>
        </a:p>
      </dgm:t>
    </dgm:pt>
    <dgm:pt modelId="{C2585A7A-4A99-C24B-8BF3-D95648DD3C2D}" type="parTrans" cxnId="{C1432E81-7EAC-E746-9A7F-1242DFAC14DF}">
      <dgm:prSet/>
      <dgm:spPr/>
      <dgm:t>
        <a:bodyPr/>
        <a:lstStyle/>
        <a:p>
          <a:endParaRPr lang="en-US"/>
        </a:p>
      </dgm:t>
    </dgm:pt>
    <dgm:pt modelId="{0FBA759E-E194-8242-AA20-39F52600209E}" type="sibTrans" cxnId="{C1432E81-7EAC-E746-9A7F-1242DFAC14DF}">
      <dgm:prSet/>
      <dgm:spPr/>
      <dgm:t>
        <a:bodyPr/>
        <a:lstStyle/>
        <a:p>
          <a:endParaRPr lang="en-US"/>
        </a:p>
      </dgm:t>
    </dgm:pt>
    <dgm:pt modelId="{49B92907-6763-2044-A264-7C79E0F550FE}">
      <dgm:prSet custT="1"/>
      <dgm:spPr/>
      <dgm:t>
        <a:bodyPr/>
        <a:lstStyle/>
        <a:p>
          <a:r>
            <a:rPr lang="en-US" sz="2000" dirty="0" err="1"/>
            <a:t>内存块或外存块的保护属性</a:t>
          </a:r>
          <a:r>
            <a:rPr lang="zh-CN" altLang="en-US" sz="2000" dirty="0"/>
            <a:t>，如为哪些进程所共享</a:t>
          </a:r>
          <a:endParaRPr lang="en-US" sz="2000" dirty="0"/>
        </a:p>
      </dgm:t>
    </dgm:pt>
    <dgm:pt modelId="{A074C286-12EE-B945-9FCF-EAC486F6B47F}" type="parTrans" cxnId="{68CB977A-1AED-F84B-8B83-DCC985FA9EE5}">
      <dgm:prSet/>
      <dgm:spPr/>
      <dgm:t>
        <a:bodyPr/>
        <a:lstStyle/>
        <a:p>
          <a:endParaRPr lang="en-US"/>
        </a:p>
      </dgm:t>
    </dgm:pt>
    <dgm:pt modelId="{71347EC9-E3C5-C64B-950D-73CDD413622F}" type="sibTrans" cxnId="{68CB977A-1AED-F84B-8B83-DCC985FA9EE5}">
      <dgm:prSet/>
      <dgm:spPr/>
      <dgm:t>
        <a:bodyPr/>
        <a:lstStyle/>
        <a:p>
          <a:endParaRPr lang="en-US"/>
        </a:p>
      </dgm:t>
    </dgm:pt>
    <dgm:pt modelId="{5D795706-AAC7-C043-9259-A6977A593597}">
      <dgm:prSet/>
      <dgm:spPr/>
      <dgm:t>
        <a:bodyPr/>
        <a:lstStyle/>
        <a:p>
          <a:r>
            <a:rPr lang="en-US" dirty="0" err="1"/>
            <a:t>管理外存所需要的信息</a:t>
          </a:r>
          <a:endParaRPr lang="en-US" dirty="0"/>
        </a:p>
      </dgm:t>
    </dgm:pt>
    <dgm:pt modelId="{29E2475E-3133-CD4D-BE38-58FE8AA952AF}" type="parTrans" cxnId="{9EE9BDB0-FEC4-5B43-A1DE-28570A7E3321}">
      <dgm:prSet/>
      <dgm:spPr/>
      <dgm:t>
        <a:bodyPr/>
        <a:lstStyle/>
        <a:p>
          <a:endParaRPr lang="en-US"/>
        </a:p>
      </dgm:t>
    </dgm:pt>
    <dgm:pt modelId="{353DEF32-C308-5940-AF45-32394E3B7CF9}" type="sibTrans" cxnId="{9EE9BDB0-FEC4-5B43-A1DE-28570A7E3321}">
      <dgm:prSet/>
      <dgm:spPr/>
      <dgm:t>
        <a:bodyPr/>
        <a:lstStyle/>
        <a:p>
          <a:endParaRPr lang="en-US"/>
        </a:p>
      </dgm:t>
    </dgm:pt>
    <dgm:pt modelId="{7DBF07C2-8AEA-4B43-8016-96309FCE5136}" type="pres">
      <dgm:prSet presAssocID="{F0DDD483-834C-6B45-9317-4D3FA2A47CCF}" presName="theList" presStyleCnt="0">
        <dgm:presLayoutVars>
          <dgm:dir/>
          <dgm:animLvl val="lvl"/>
          <dgm:resizeHandles val="exact"/>
        </dgm:presLayoutVars>
      </dgm:prSet>
      <dgm:spPr/>
    </dgm:pt>
    <dgm:pt modelId="{10B58EBF-1B34-054A-B2DF-CC6F90AB9F87}" type="pres">
      <dgm:prSet presAssocID="{C18DE2C0-57AC-C24A-A682-F6EFBC9B2887}" presName="compNode" presStyleCnt="0"/>
      <dgm:spPr/>
    </dgm:pt>
    <dgm:pt modelId="{3F849D56-9230-E249-B48B-5D647FAAD6A7}" type="pres">
      <dgm:prSet presAssocID="{C18DE2C0-57AC-C24A-A682-F6EFBC9B2887}" presName="aNode" presStyleLbl="bgShp" presStyleIdx="0" presStyleCnt="1"/>
      <dgm:spPr/>
    </dgm:pt>
    <dgm:pt modelId="{B4A9D584-B98C-D142-9197-2E0A1BA55CBC}" type="pres">
      <dgm:prSet presAssocID="{C18DE2C0-57AC-C24A-A682-F6EFBC9B2887}" presName="textNode" presStyleLbl="bgShp" presStyleIdx="0" presStyleCnt="1"/>
      <dgm:spPr/>
    </dgm:pt>
    <dgm:pt modelId="{FD903F66-DEC8-E943-A8AE-50C398C4E770}" type="pres">
      <dgm:prSet presAssocID="{C18DE2C0-57AC-C24A-A682-F6EFBC9B2887}" presName="compChildNode" presStyleCnt="0"/>
      <dgm:spPr/>
    </dgm:pt>
    <dgm:pt modelId="{FE42A3A4-5A25-EA40-9BAF-51294332E30B}" type="pres">
      <dgm:prSet presAssocID="{C18DE2C0-57AC-C24A-A682-F6EFBC9B2887}" presName="theInnerList" presStyleCnt="0"/>
      <dgm:spPr/>
    </dgm:pt>
    <dgm:pt modelId="{D71126B5-4D28-F041-996A-21406ACAE784}" type="pres">
      <dgm:prSet presAssocID="{B6E55F43-8492-474D-8EBF-DD2FB1FD8E8A}" presName="childNode" presStyleLbl="node1" presStyleIdx="0" presStyleCnt="4">
        <dgm:presLayoutVars>
          <dgm:bulletEnabled val="1"/>
        </dgm:presLayoutVars>
      </dgm:prSet>
      <dgm:spPr/>
    </dgm:pt>
    <dgm:pt modelId="{6774FBC6-A207-E64E-9ED5-5016D145CD8C}" type="pres">
      <dgm:prSet presAssocID="{B6E55F43-8492-474D-8EBF-DD2FB1FD8E8A}" presName="aSpace2" presStyleCnt="0"/>
      <dgm:spPr/>
    </dgm:pt>
    <dgm:pt modelId="{AF8A08C6-7BE2-BC4F-8FA2-F9315956443D}" type="pres">
      <dgm:prSet presAssocID="{116B2C4A-2069-D747-A70A-9E640B09BCAF}" presName="childNode" presStyleLbl="node1" presStyleIdx="1" presStyleCnt="4">
        <dgm:presLayoutVars>
          <dgm:bulletEnabled val="1"/>
        </dgm:presLayoutVars>
      </dgm:prSet>
      <dgm:spPr/>
    </dgm:pt>
    <dgm:pt modelId="{AA01FD29-A85B-BA4F-95AE-2814957984D4}" type="pres">
      <dgm:prSet presAssocID="{116B2C4A-2069-D747-A70A-9E640B09BCAF}" presName="aSpace2" presStyleCnt="0"/>
      <dgm:spPr/>
    </dgm:pt>
    <dgm:pt modelId="{9FC495F8-4083-D14A-B895-6F3B982FE006}" type="pres">
      <dgm:prSet presAssocID="{49B92907-6763-2044-A264-7C79E0F550FE}" presName="childNode" presStyleLbl="node1" presStyleIdx="2" presStyleCnt="4">
        <dgm:presLayoutVars>
          <dgm:bulletEnabled val="1"/>
        </dgm:presLayoutVars>
      </dgm:prSet>
      <dgm:spPr/>
    </dgm:pt>
    <dgm:pt modelId="{B217475B-5669-E34B-90BF-F6A9422DEC8A}" type="pres">
      <dgm:prSet presAssocID="{49B92907-6763-2044-A264-7C79E0F550FE}" presName="aSpace2" presStyleCnt="0"/>
      <dgm:spPr/>
    </dgm:pt>
    <dgm:pt modelId="{C594826F-7934-0F40-874A-C158939AC62E}" type="pres">
      <dgm:prSet presAssocID="{5D795706-AAC7-C043-9259-A6977A593597}" presName="childNode" presStyleLbl="node1" presStyleIdx="3" presStyleCnt="4">
        <dgm:presLayoutVars>
          <dgm:bulletEnabled val="1"/>
        </dgm:presLayoutVars>
      </dgm:prSet>
      <dgm:spPr/>
    </dgm:pt>
  </dgm:ptLst>
  <dgm:cxnLst>
    <dgm:cxn modelId="{74EBEE1E-42E4-054B-80D3-FD371EBC2641}" type="presOf" srcId="{C18DE2C0-57AC-C24A-A682-F6EFBC9B2887}" destId="{B4A9D584-B98C-D142-9197-2E0A1BA55CBC}" srcOrd="1" destOrd="0" presId="urn:microsoft.com/office/officeart/2005/8/layout/lProcess2"/>
    <dgm:cxn modelId="{E5361620-0E96-F14B-A1A2-0DA786E9EDFA}" type="presOf" srcId="{5D795706-AAC7-C043-9259-A6977A593597}" destId="{C594826F-7934-0F40-874A-C158939AC62E}" srcOrd="0" destOrd="0" presId="urn:microsoft.com/office/officeart/2005/8/layout/lProcess2"/>
    <dgm:cxn modelId="{6A249129-8DF1-4F48-906D-A149717E21D0}" type="presOf" srcId="{49B92907-6763-2044-A264-7C79E0F550FE}" destId="{9FC495F8-4083-D14A-B895-6F3B982FE006}" srcOrd="0" destOrd="0" presId="urn:microsoft.com/office/officeart/2005/8/layout/lProcess2"/>
    <dgm:cxn modelId="{1C4AAE4B-4CE4-0749-A53D-3E55ED01184D}" type="presOf" srcId="{B6E55F43-8492-474D-8EBF-DD2FB1FD8E8A}" destId="{D71126B5-4D28-F041-996A-21406ACAE784}" srcOrd="0" destOrd="0" presId="urn:microsoft.com/office/officeart/2005/8/layout/lProcess2"/>
    <dgm:cxn modelId="{C37DF469-4FB2-5C4F-A3CF-AE0C7251DF0A}" srcId="{C18DE2C0-57AC-C24A-A682-F6EFBC9B2887}" destId="{B6E55F43-8492-474D-8EBF-DD2FB1FD8E8A}" srcOrd="0" destOrd="0" parTransId="{6F549DEC-FF27-7C41-8C41-F725EDB9BB47}" sibTransId="{DC60DCC1-F39C-2B47-94FC-E552E2A41D42}"/>
    <dgm:cxn modelId="{2974F56F-5B97-0046-A4D9-167F16D10744}" type="presOf" srcId="{C18DE2C0-57AC-C24A-A682-F6EFBC9B2887}" destId="{3F849D56-9230-E249-B48B-5D647FAAD6A7}" srcOrd="0" destOrd="0" presId="urn:microsoft.com/office/officeart/2005/8/layout/lProcess2"/>
    <dgm:cxn modelId="{68CB977A-1AED-F84B-8B83-DCC985FA9EE5}" srcId="{C18DE2C0-57AC-C24A-A682-F6EFBC9B2887}" destId="{49B92907-6763-2044-A264-7C79E0F550FE}" srcOrd="2" destOrd="0" parTransId="{A074C286-12EE-B945-9FCF-EAC486F6B47F}" sibTransId="{71347EC9-E3C5-C64B-950D-73CDD413622F}"/>
    <dgm:cxn modelId="{C1432E81-7EAC-E746-9A7F-1242DFAC14DF}" srcId="{C18DE2C0-57AC-C24A-A682-F6EFBC9B2887}" destId="{116B2C4A-2069-D747-A70A-9E640B09BCAF}" srcOrd="1" destOrd="0" parTransId="{C2585A7A-4A99-C24B-8BF3-D95648DD3C2D}" sibTransId="{0FBA759E-E194-8242-AA20-39F52600209E}"/>
    <dgm:cxn modelId="{091EB68C-F9AF-7B4B-85A0-E397EFBBBD77}" type="presOf" srcId="{F0DDD483-834C-6B45-9317-4D3FA2A47CCF}" destId="{7DBF07C2-8AEA-4B43-8016-96309FCE5136}" srcOrd="0" destOrd="0" presId="urn:microsoft.com/office/officeart/2005/8/layout/lProcess2"/>
    <dgm:cxn modelId="{9EE9BDB0-FEC4-5B43-A1DE-28570A7E3321}" srcId="{C18DE2C0-57AC-C24A-A682-F6EFBC9B2887}" destId="{5D795706-AAC7-C043-9259-A6977A593597}" srcOrd="3" destOrd="0" parTransId="{29E2475E-3133-CD4D-BE38-58FE8AA952AF}" sibTransId="{353DEF32-C308-5940-AF45-32394E3B7CF9}"/>
    <dgm:cxn modelId="{907984CD-9CD1-3D48-9EF2-270BB065DEAB}" type="presOf" srcId="{116B2C4A-2069-D747-A70A-9E640B09BCAF}" destId="{AF8A08C6-7BE2-BC4F-8FA2-F9315956443D}" srcOrd="0" destOrd="0" presId="urn:microsoft.com/office/officeart/2005/8/layout/lProcess2"/>
    <dgm:cxn modelId="{C39A26FF-432F-AF4F-A9AC-8EA5B01529C5}" srcId="{F0DDD483-834C-6B45-9317-4D3FA2A47CCF}" destId="{C18DE2C0-57AC-C24A-A682-F6EFBC9B2887}" srcOrd="0" destOrd="0" parTransId="{9B4DF7D3-AD5B-4C47-8EA0-628D4A801C17}" sibTransId="{F26836F4-DFF2-6842-95F8-A3E36A2B5C95}"/>
    <dgm:cxn modelId="{F064FCE5-E486-244B-A2EE-F002887EF12D}" type="presParOf" srcId="{7DBF07C2-8AEA-4B43-8016-96309FCE5136}" destId="{10B58EBF-1B34-054A-B2DF-CC6F90AB9F87}" srcOrd="0" destOrd="0" presId="urn:microsoft.com/office/officeart/2005/8/layout/lProcess2"/>
    <dgm:cxn modelId="{DC769CDD-46FE-D647-A72F-1CF30352EE1E}" type="presParOf" srcId="{10B58EBF-1B34-054A-B2DF-CC6F90AB9F87}" destId="{3F849D56-9230-E249-B48B-5D647FAAD6A7}" srcOrd="0" destOrd="0" presId="urn:microsoft.com/office/officeart/2005/8/layout/lProcess2"/>
    <dgm:cxn modelId="{3422635E-C124-C743-92FD-B29BE698F7D8}" type="presParOf" srcId="{10B58EBF-1B34-054A-B2DF-CC6F90AB9F87}" destId="{B4A9D584-B98C-D142-9197-2E0A1BA55CBC}" srcOrd="1" destOrd="0" presId="urn:microsoft.com/office/officeart/2005/8/layout/lProcess2"/>
    <dgm:cxn modelId="{F954DDD2-F1AE-2047-A039-F512A610C5C8}" type="presParOf" srcId="{10B58EBF-1B34-054A-B2DF-CC6F90AB9F87}" destId="{FD903F66-DEC8-E943-A8AE-50C398C4E770}" srcOrd="2" destOrd="0" presId="urn:microsoft.com/office/officeart/2005/8/layout/lProcess2"/>
    <dgm:cxn modelId="{95271493-43D7-EF43-8375-3F73A1FE9ABF}" type="presParOf" srcId="{FD903F66-DEC8-E943-A8AE-50C398C4E770}" destId="{FE42A3A4-5A25-EA40-9BAF-51294332E30B}" srcOrd="0" destOrd="0" presId="urn:microsoft.com/office/officeart/2005/8/layout/lProcess2"/>
    <dgm:cxn modelId="{07EFBF39-5853-3243-AB55-4120B6E14939}" type="presParOf" srcId="{FE42A3A4-5A25-EA40-9BAF-51294332E30B}" destId="{D71126B5-4D28-F041-996A-21406ACAE784}" srcOrd="0" destOrd="0" presId="urn:microsoft.com/office/officeart/2005/8/layout/lProcess2"/>
    <dgm:cxn modelId="{AD5B8144-AE8B-204B-97AC-FC50754CD070}" type="presParOf" srcId="{FE42A3A4-5A25-EA40-9BAF-51294332E30B}" destId="{6774FBC6-A207-E64E-9ED5-5016D145CD8C}" srcOrd="1" destOrd="0" presId="urn:microsoft.com/office/officeart/2005/8/layout/lProcess2"/>
    <dgm:cxn modelId="{D0A54DBB-4B81-D641-AC96-34B0BE347A7A}" type="presParOf" srcId="{FE42A3A4-5A25-EA40-9BAF-51294332E30B}" destId="{AF8A08C6-7BE2-BC4F-8FA2-F9315956443D}" srcOrd="2" destOrd="0" presId="urn:microsoft.com/office/officeart/2005/8/layout/lProcess2"/>
    <dgm:cxn modelId="{9AF296D8-E7A0-BE41-A057-3C7CCCA8F435}" type="presParOf" srcId="{FE42A3A4-5A25-EA40-9BAF-51294332E30B}" destId="{AA01FD29-A85B-BA4F-95AE-2814957984D4}" srcOrd="3" destOrd="0" presId="urn:microsoft.com/office/officeart/2005/8/layout/lProcess2"/>
    <dgm:cxn modelId="{EB548A2D-E117-4646-B1FF-C8A017EAF2E0}" type="presParOf" srcId="{FE42A3A4-5A25-EA40-9BAF-51294332E30B}" destId="{9FC495F8-4083-D14A-B895-6F3B982FE006}" srcOrd="4" destOrd="0" presId="urn:microsoft.com/office/officeart/2005/8/layout/lProcess2"/>
    <dgm:cxn modelId="{1E4ABC2C-C76F-5E48-BA79-5DD1F4492239}" type="presParOf" srcId="{FE42A3A4-5A25-EA40-9BAF-51294332E30B}" destId="{B217475B-5669-E34B-90BF-F6A9422DEC8A}" srcOrd="5" destOrd="0" presId="urn:microsoft.com/office/officeart/2005/8/layout/lProcess2"/>
    <dgm:cxn modelId="{77C346EB-7ACA-4B44-8EF9-7DFD501280B9}" type="presParOf" srcId="{FE42A3A4-5A25-EA40-9BAF-51294332E30B}" destId="{C594826F-7934-0F40-874A-C158939AC62E}"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8483AC0-93EA-E841-B4FA-277AE639765E}" type="doc">
      <dgm:prSet loTypeId="urn:microsoft.com/office/officeart/2005/8/layout/hList6" loCatId="list" qsTypeId="urn:microsoft.com/office/officeart/2005/8/quickstyle/3D9" qsCatId="3D" csTypeId="urn:microsoft.com/office/officeart/2005/8/colors/accent1_2" csCatId="accent1" phldr="1"/>
      <dgm:spPr/>
      <dgm:t>
        <a:bodyPr/>
        <a:lstStyle/>
        <a:p>
          <a:endParaRPr lang="en-US"/>
        </a:p>
      </dgm:t>
    </dgm:pt>
    <dgm:pt modelId="{A040FA2E-38A2-084A-8008-52541E336715}">
      <dgm:prSet phldrT="[Text]"/>
      <dgm:spPr/>
      <dgm:t>
        <a:bodyPr/>
        <a:lstStyle/>
        <a:p>
          <a:r>
            <a:rPr lang="en-US" dirty="0" err="1"/>
            <a:t>当进程中有I</a:t>
          </a:r>
          <a:r>
            <a:rPr lang="en-US" altLang="zh-CN" dirty="0"/>
            <a:t>/O</a:t>
          </a:r>
          <a:r>
            <a:rPr lang="zh-CN" altLang="en-US" dirty="0"/>
            <a:t>操作时，操作系统必须知道</a:t>
          </a:r>
          <a:endParaRPr lang="en-US" dirty="0"/>
        </a:p>
      </dgm:t>
    </dgm:pt>
    <dgm:pt modelId="{CA2E03F6-329A-C542-9B4E-09F9B07AD746}" type="parTrans" cxnId="{1A1B3A03-26E9-A649-928B-D54348BD7142}">
      <dgm:prSet/>
      <dgm:spPr/>
      <dgm:t>
        <a:bodyPr/>
        <a:lstStyle/>
        <a:p>
          <a:endParaRPr lang="en-US"/>
        </a:p>
      </dgm:t>
    </dgm:pt>
    <dgm:pt modelId="{E5096948-CBD6-9642-A0A6-D063E1E6DF9E}" type="sibTrans" cxnId="{1A1B3A03-26E9-A649-928B-D54348BD7142}">
      <dgm:prSet/>
      <dgm:spPr/>
      <dgm:t>
        <a:bodyPr/>
        <a:lstStyle/>
        <a:p>
          <a:endParaRPr lang="en-US"/>
        </a:p>
      </dgm:t>
    </dgm:pt>
    <dgm:pt modelId="{0A07CD90-140F-7941-85A9-03DEFAE8EDBA}">
      <dgm:prSet/>
      <dgm:spPr/>
      <dgm:t>
        <a:bodyPr/>
        <a:lstStyle/>
        <a:p>
          <a:r>
            <a:rPr lang="en-US" altLang="zh-CN" dirty="0"/>
            <a:t>I/O</a:t>
          </a:r>
          <a:r>
            <a:rPr lang="zh-CN" altLang="en-US" dirty="0"/>
            <a:t>操作的状态</a:t>
          </a:r>
          <a:endParaRPr lang="en-US" dirty="0"/>
        </a:p>
      </dgm:t>
    </dgm:pt>
    <dgm:pt modelId="{DAD4FEC6-4078-F348-8661-DC1CBC9C5EB7}" type="parTrans" cxnId="{875EBE26-92DA-8E4B-BD92-7955EDFBB187}">
      <dgm:prSet/>
      <dgm:spPr/>
      <dgm:t>
        <a:bodyPr/>
        <a:lstStyle/>
        <a:p>
          <a:endParaRPr lang="en-US"/>
        </a:p>
      </dgm:t>
    </dgm:pt>
    <dgm:pt modelId="{A96E2C35-B43C-284A-8F6C-EC255CEB46E2}" type="sibTrans" cxnId="{875EBE26-92DA-8E4B-BD92-7955EDFBB187}">
      <dgm:prSet/>
      <dgm:spPr/>
      <dgm:t>
        <a:bodyPr/>
        <a:lstStyle/>
        <a:p>
          <a:endParaRPr lang="en-US"/>
        </a:p>
      </dgm:t>
    </dgm:pt>
    <dgm:pt modelId="{A452C825-FC81-9A4C-AA41-A8075B54C907}">
      <dgm:prSet/>
      <dgm:spPr/>
      <dgm:t>
        <a:bodyPr/>
        <a:lstStyle/>
        <a:p>
          <a:r>
            <a:rPr lang="en-US" dirty="0" err="1"/>
            <a:t>做为I</a:t>
          </a:r>
          <a:r>
            <a:rPr lang="en-US" altLang="zh-CN" dirty="0"/>
            <a:t>/O</a:t>
          </a:r>
          <a:r>
            <a:rPr lang="zh-CN" altLang="en-US" dirty="0"/>
            <a:t>传输数据的源或目标的内存单元</a:t>
          </a:r>
          <a:endParaRPr lang="en-US" dirty="0"/>
        </a:p>
      </dgm:t>
    </dgm:pt>
    <dgm:pt modelId="{E1846D62-E179-AC46-B3A2-565133559C19}" type="parTrans" cxnId="{66E3E055-BE84-8A4B-AA56-3B28D1FE623F}">
      <dgm:prSet/>
      <dgm:spPr/>
      <dgm:t>
        <a:bodyPr/>
        <a:lstStyle/>
        <a:p>
          <a:endParaRPr lang="en-US"/>
        </a:p>
      </dgm:t>
    </dgm:pt>
    <dgm:pt modelId="{CA980892-163F-984A-8353-259B373E2547}" type="sibTrans" cxnId="{66E3E055-BE84-8A4B-AA56-3B28D1FE623F}">
      <dgm:prSet/>
      <dgm:spPr/>
      <dgm:t>
        <a:bodyPr/>
        <a:lstStyle/>
        <a:p>
          <a:endParaRPr lang="en-US"/>
        </a:p>
      </dgm:t>
    </dgm:pt>
    <dgm:pt modelId="{9CDB328D-A836-A442-A1ED-9E5CA29EB382}" type="pres">
      <dgm:prSet presAssocID="{F8483AC0-93EA-E841-B4FA-277AE639765E}" presName="Name0" presStyleCnt="0">
        <dgm:presLayoutVars>
          <dgm:dir/>
          <dgm:resizeHandles val="exact"/>
        </dgm:presLayoutVars>
      </dgm:prSet>
      <dgm:spPr/>
    </dgm:pt>
    <dgm:pt modelId="{D12A3F9C-77AE-CD4E-A6A3-593211C3CA4E}" type="pres">
      <dgm:prSet presAssocID="{A040FA2E-38A2-084A-8008-52541E336715}" presName="node" presStyleLbl="node1" presStyleIdx="0" presStyleCnt="1">
        <dgm:presLayoutVars>
          <dgm:bulletEnabled val="1"/>
        </dgm:presLayoutVars>
      </dgm:prSet>
      <dgm:spPr/>
    </dgm:pt>
  </dgm:ptLst>
  <dgm:cxnLst>
    <dgm:cxn modelId="{1A1B3A03-26E9-A649-928B-D54348BD7142}" srcId="{F8483AC0-93EA-E841-B4FA-277AE639765E}" destId="{A040FA2E-38A2-084A-8008-52541E336715}" srcOrd="0" destOrd="0" parTransId="{CA2E03F6-329A-C542-9B4E-09F9B07AD746}" sibTransId="{E5096948-CBD6-9642-A0A6-D063E1E6DF9E}"/>
    <dgm:cxn modelId="{80D7BD1E-D999-3246-B9E0-4B0F5DDC70ED}" type="presOf" srcId="{A040FA2E-38A2-084A-8008-52541E336715}" destId="{D12A3F9C-77AE-CD4E-A6A3-593211C3CA4E}" srcOrd="0" destOrd="0" presId="urn:microsoft.com/office/officeart/2005/8/layout/hList6"/>
    <dgm:cxn modelId="{875EBE26-92DA-8E4B-BD92-7955EDFBB187}" srcId="{A040FA2E-38A2-084A-8008-52541E336715}" destId="{0A07CD90-140F-7941-85A9-03DEFAE8EDBA}" srcOrd="0" destOrd="0" parTransId="{DAD4FEC6-4078-F348-8661-DC1CBC9C5EB7}" sibTransId="{A96E2C35-B43C-284A-8F6C-EC255CEB46E2}"/>
    <dgm:cxn modelId="{23A9C733-27EF-434F-9365-C411D3BA490E}" type="presOf" srcId="{0A07CD90-140F-7941-85A9-03DEFAE8EDBA}" destId="{D12A3F9C-77AE-CD4E-A6A3-593211C3CA4E}" srcOrd="0" destOrd="1" presId="urn:microsoft.com/office/officeart/2005/8/layout/hList6"/>
    <dgm:cxn modelId="{66E3E055-BE84-8A4B-AA56-3B28D1FE623F}" srcId="{A040FA2E-38A2-084A-8008-52541E336715}" destId="{A452C825-FC81-9A4C-AA41-A8075B54C907}" srcOrd="1" destOrd="0" parTransId="{E1846D62-E179-AC46-B3A2-565133559C19}" sibTransId="{CA980892-163F-984A-8353-259B373E2547}"/>
    <dgm:cxn modelId="{FC7A22DC-536E-C342-BCA5-C55E62EC61F1}" type="presOf" srcId="{A452C825-FC81-9A4C-AA41-A8075B54C907}" destId="{D12A3F9C-77AE-CD4E-A6A3-593211C3CA4E}" srcOrd="0" destOrd="2" presId="urn:microsoft.com/office/officeart/2005/8/layout/hList6"/>
    <dgm:cxn modelId="{2A6F20E4-25B2-7B44-8C55-27E5C340620D}" type="presOf" srcId="{F8483AC0-93EA-E841-B4FA-277AE639765E}" destId="{9CDB328D-A836-A442-A1ED-9E5CA29EB382}" srcOrd="0" destOrd="0" presId="urn:microsoft.com/office/officeart/2005/8/layout/hList6"/>
    <dgm:cxn modelId="{ABD42188-5789-FE48-98AD-B29DBAEF1104}" type="presParOf" srcId="{9CDB328D-A836-A442-A1ED-9E5CA29EB382}" destId="{D12A3F9C-77AE-CD4E-A6A3-593211C3CA4E}" srcOrd="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C8DE37B-A3E7-3A44-84B8-18447E67AA42}"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187175F-5EEB-A649-917F-B8E746E12A5B}">
      <dgm:prSet phldrT="[Text]" custT="1"/>
      <dgm:spPr/>
      <dgm:t>
        <a:bodyPr/>
        <a:lstStyle/>
        <a:p>
          <a:r>
            <a:rPr lang="zh-CN" altLang="en-US" sz="2800" dirty="0"/>
            <a:t>提供了以下信息</a:t>
          </a:r>
          <a:endParaRPr lang="en-US" sz="2800" dirty="0"/>
        </a:p>
      </dgm:t>
    </dgm:pt>
    <dgm:pt modelId="{7C194169-9A67-084C-9DDA-F6F91D1F548A}" type="parTrans" cxnId="{3F6CA88F-2837-2E40-89BC-32290E93EFBD}">
      <dgm:prSet/>
      <dgm:spPr/>
      <dgm:t>
        <a:bodyPr/>
        <a:lstStyle/>
        <a:p>
          <a:endParaRPr lang="en-US"/>
        </a:p>
      </dgm:t>
    </dgm:pt>
    <dgm:pt modelId="{462978F6-1F9F-6049-8646-188F819CD73F}" type="sibTrans" cxnId="{3F6CA88F-2837-2E40-89BC-32290E93EFBD}">
      <dgm:prSet/>
      <dgm:spPr/>
      <dgm:t>
        <a:bodyPr/>
        <a:lstStyle/>
        <a:p>
          <a:endParaRPr lang="en-US"/>
        </a:p>
      </dgm:t>
    </dgm:pt>
    <dgm:pt modelId="{8F2CF82E-89BA-BA4F-AF4C-4E4D23C137A8}">
      <dgm:prSet custT="1"/>
      <dgm:spPr/>
      <dgm:t>
        <a:bodyPr/>
        <a:lstStyle/>
        <a:p>
          <a:r>
            <a:rPr lang="en-US" sz="2400" dirty="0" err="1"/>
            <a:t>文件是否存在</a:t>
          </a:r>
          <a:endParaRPr lang="en-US" sz="2400" dirty="0"/>
        </a:p>
      </dgm:t>
    </dgm:pt>
    <dgm:pt modelId="{A9DF3DCD-649B-6942-BCA8-145CB4B439A7}" type="parTrans" cxnId="{0076936E-2D7A-D041-B242-499BE0E971AB}">
      <dgm:prSet/>
      <dgm:spPr/>
      <dgm:t>
        <a:bodyPr/>
        <a:lstStyle/>
        <a:p>
          <a:endParaRPr lang="en-US"/>
        </a:p>
      </dgm:t>
    </dgm:pt>
    <dgm:pt modelId="{910212EA-EC89-B540-A529-E8CC91E665AF}" type="sibTrans" cxnId="{0076936E-2D7A-D041-B242-499BE0E971AB}">
      <dgm:prSet/>
      <dgm:spPr/>
      <dgm:t>
        <a:bodyPr/>
        <a:lstStyle/>
        <a:p>
          <a:endParaRPr lang="en-US"/>
        </a:p>
      </dgm:t>
    </dgm:pt>
    <dgm:pt modelId="{9E57F95E-88E2-7A49-8636-5CA2098542D3}">
      <dgm:prSet custT="1"/>
      <dgm:spPr/>
      <dgm:t>
        <a:bodyPr/>
        <a:lstStyle/>
        <a:p>
          <a:r>
            <a:rPr kumimoji="1" lang="zh-CN" altLang="en-US" sz="2400" dirty="0"/>
            <a:t>文件在外存中的位置</a:t>
          </a:r>
          <a:endParaRPr lang="en-US" sz="2400" dirty="0"/>
        </a:p>
      </dgm:t>
    </dgm:pt>
    <dgm:pt modelId="{DFE4B9AA-B9AD-F543-9DDA-1E7953DBD416}" type="parTrans" cxnId="{6CECE787-395D-2D40-A0A2-05B1D5F30620}">
      <dgm:prSet/>
      <dgm:spPr/>
      <dgm:t>
        <a:bodyPr/>
        <a:lstStyle/>
        <a:p>
          <a:endParaRPr lang="en-US"/>
        </a:p>
      </dgm:t>
    </dgm:pt>
    <dgm:pt modelId="{BEACEA7A-3B4A-4340-84A2-4416D9266CC4}" type="sibTrans" cxnId="{6CECE787-395D-2D40-A0A2-05B1D5F30620}">
      <dgm:prSet/>
      <dgm:spPr/>
      <dgm:t>
        <a:bodyPr/>
        <a:lstStyle/>
        <a:p>
          <a:endParaRPr lang="en-US"/>
        </a:p>
      </dgm:t>
    </dgm:pt>
    <dgm:pt modelId="{2B0937E0-5474-0B44-948E-E277F5754624}">
      <dgm:prSet custT="1"/>
      <dgm:spPr/>
      <dgm:t>
        <a:bodyPr/>
        <a:lstStyle/>
        <a:p>
          <a:r>
            <a:rPr lang="en-US" sz="2400" dirty="0" err="1"/>
            <a:t>当前状态</a:t>
          </a:r>
          <a:endParaRPr lang="en-US" sz="2400" dirty="0"/>
        </a:p>
      </dgm:t>
    </dgm:pt>
    <dgm:pt modelId="{7D82712C-7A35-364F-9B3B-284F0E9F19CA}" type="parTrans" cxnId="{D1BC6A98-A9B0-D44F-84CA-D28E458D25EE}">
      <dgm:prSet/>
      <dgm:spPr/>
      <dgm:t>
        <a:bodyPr/>
        <a:lstStyle/>
        <a:p>
          <a:endParaRPr lang="en-US"/>
        </a:p>
      </dgm:t>
    </dgm:pt>
    <dgm:pt modelId="{0716F3C2-7F3B-8745-B871-B9CAD70D0855}" type="sibTrans" cxnId="{D1BC6A98-A9B0-D44F-84CA-D28E458D25EE}">
      <dgm:prSet/>
      <dgm:spPr/>
      <dgm:t>
        <a:bodyPr/>
        <a:lstStyle/>
        <a:p>
          <a:endParaRPr lang="en-US"/>
        </a:p>
      </dgm:t>
    </dgm:pt>
    <dgm:pt modelId="{2AB9EC0E-0C5D-6D46-9B5D-76DDEC4AD3D5}">
      <dgm:prSet custT="1"/>
      <dgm:spPr/>
      <dgm:t>
        <a:bodyPr/>
        <a:lstStyle/>
        <a:p>
          <a:r>
            <a:rPr lang="en-NZ" sz="2400" dirty="0" err="1"/>
            <a:t>其他属性</a:t>
          </a:r>
          <a:endParaRPr lang="en-US" sz="3100" dirty="0"/>
        </a:p>
      </dgm:t>
    </dgm:pt>
    <dgm:pt modelId="{ABB936FE-3E30-C745-84D5-50F64B3DEC10}" type="parTrans" cxnId="{B167301A-E8CF-1A4A-A358-521905DD1047}">
      <dgm:prSet/>
      <dgm:spPr/>
      <dgm:t>
        <a:bodyPr/>
        <a:lstStyle/>
        <a:p>
          <a:endParaRPr lang="en-US"/>
        </a:p>
      </dgm:t>
    </dgm:pt>
    <dgm:pt modelId="{F70E35F4-F3A7-DC4F-A801-E90C22E24073}" type="sibTrans" cxnId="{B167301A-E8CF-1A4A-A358-521905DD1047}">
      <dgm:prSet/>
      <dgm:spPr/>
      <dgm:t>
        <a:bodyPr/>
        <a:lstStyle/>
        <a:p>
          <a:endParaRPr lang="en-US"/>
        </a:p>
      </dgm:t>
    </dgm:pt>
    <dgm:pt modelId="{A738D775-1FD4-BE4D-A346-D7A5A7E8D368}" type="pres">
      <dgm:prSet presAssocID="{EC8DE37B-A3E7-3A44-84B8-18447E67AA42}" presName="linear" presStyleCnt="0">
        <dgm:presLayoutVars>
          <dgm:dir/>
          <dgm:animLvl val="lvl"/>
          <dgm:resizeHandles val="exact"/>
        </dgm:presLayoutVars>
      </dgm:prSet>
      <dgm:spPr/>
    </dgm:pt>
    <dgm:pt modelId="{F1CF573D-EF45-F742-8B9F-5840A5DE5ACA}" type="pres">
      <dgm:prSet presAssocID="{0187175F-5EEB-A649-917F-B8E746E12A5B}" presName="parentLin" presStyleCnt="0"/>
      <dgm:spPr/>
    </dgm:pt>
    <dgm:pt modelId="{7371FC89-F36C-3D49-832F-E59D73C74E10}" type="pres">
      <dgm:prSet presAssocID="{0187175F-5EEB-A649-917F-B8E746E12A5B}" presName="parentLeftMargin" presStyleLbl="node1" presStyleIdx="0" presStyleCnt="1"/>
      <dgm:spPr/>
    </dgm:pt>
    <dgm:pt modelId="{0CEFEDA6-C6BD-4242-A36C-ADC20C2F1CA7}" type="pres">
      <dgm:prSet presAssocID="{0187175F-5EEB-A649-917F-B8E746E12A5B}" presName="parentText" presStyleLbl="node1" presStyleIdx="0" presStyleCnt="1" custScaleY="43729">
        <dgm:presLayoutVars>
          <dgm:chMax val="0"/>
          <dgm:bulletEnabled val="1"/>
        </dgm:presLayoutVars>
      </dgm:prSet>
      <dgm:spPr/>
    </dgm:pt>
    <dgm:pt modelId="{4B3E280C-E243-5343-B27A-FB049E6110FE}" type="pres">
      <dgm:prSet presAssocID="{0187175F-5EEB-A649-917F-B8E746E12A5B}" presName="negativeSpace" presStyleCnt="0"/>
      <dgm:spPr/>
    </dgm:pt>
    <dgm:pt modelId="{B65E8AE7-B8C6-0241-9480-2CDA1CF97203}" type="pres">
      <dgm:prSet presAssocID="{0187175F-5EEB-A649-917F-B8E746E12A5B}" presName="childText" presStyleLbl="conFgAcc1" presStyleIdx="0" presStyleCnt="1">
        <dgm:presLayoutVars>
          <dgm:bulletEnabled val="1"/>
        </dgm:presLayoutVars>
      </dgm:prSet>
      <dgm:spPr/>
    </dgm:pt>
  </dgm:ptLst>
  <dgm:cxnLst>
    <dgm:cxn modelId="{B167301A-E8CF-1A4A-A358-521905DD1047}" srcId="{0187175F-5EEB-A649-917F-B8E746E12A5B}" destId="{2AB9EC0E-0C5D-6D46-9B5D-76DDEC4AD3D5}" srcOrd="3" destOrd="0" parTransId="{ABB936FE-3E30-C745-84D5-50F64B3DEC10}" sibTransId="{F70E35F4-F3A7-DC4F-A801-E90C22E24073}"/>
    <dgm:cxn modelId="{1B24F423-BF5C-5A4D-9F28-A21761E6A60D}" type="presOf" srcId="{EC8DE37B-A3E7-3A44-84B8-18447E67AA42}" destId="{A738D775-1FD4-BE4D-A346-D7A5A7E8D368}" srcOrd="0" destOrd="0" presId="urn:microsoft.com/office/officeart/2005/8/layout/list1"/>
    <dgm:cxn modelId="{1C362A31-9138-504D-B438-FCDA4C71901D}" type="presOf" srcId="{0187175F-5EEB-A649-917F-B8E746E12A5B}" destId="{7371FC89-F36C-3D49-832F-E59D73C74E10}" srcOrd="0" destOrd="0" presId="urn:microsoft.com/office/officeart/2005/8/layout/list1"/>
    <dgm:cxn modelId="{A3B98843-D995-AB40-8B43-73D1197A9B9A}" type="presOf" srcId="{8F2CF82E-89BA-BA4F-AF4C-4E4D23C137A8}" destId="{B65E8AE7-B8C6-0241-9480-2CDA1CF97203}" srcOrd="0" destOrd="0" presId="urn:microsoft.com/office/officeart/2005/8/layout/list1"/>
    <dgm:cxn modelId="{0076936E-2D7A-D041-B242-499BE0E971AB}" srcId="{0187175F-5EEB-A649-917F-B8E746E12A5B}" destId="{8F2CF82E-89BA-BA4F-AF4C-4E4D23C137A8}" srcOrd="0" destOrd="0" parTransId="{A9DF3DCD-649B-6942-BCA8-145CB4B439A7}" sibTransId="{910212EA-EC89-B540-A529-E8CC91E665AF}"/>
    <dgm:cxn modelId="{6CECE787-395D-2D40-A0A2-05B1D5F30620}" srcId="{0187175F-5EEB-A649-917F-B8E746E12A5B}" destId="{9E57F95E-88E2-7A49-8636-5CA2098542D3}" srcOrd="1" destOrd="0" parTransId="{DFE4B9AA-B9AD-F543-9DDA-1E7953DBD416}" sibTransId="{BEACEA7A-3B4A-4340-84A2-4416D9266CC4}"/>
    <dgm:cxn modelId="{3F6CA88F-2837-2E40-89BC-32290E93EFBD}" srcId="{EC8DE37B-A3E7-3A44-84B8-18447E67AA42}" destId="{0187175F-5EEB-A649-917F-B8E746E12A5B}" srcOrd="0" destOrd="0" parTransId="{7C194169-9A67-084C-9DDA-F6F91D1F548A}" sibTransId="{462978F6-1F9F-6049-8646-188F819CD73F}"/>
    <dgm:cxn modelId="{3B9A0E96-6CA8-D140-AE6E-B5975FF4FBDD}" type="presOf" srcId="{0187175F-5EEB-A649-917F-B8E746E12A5B}" destId="{0CEFEDA6-C6BD-4242-A36C-ADC20C2F1CA7}" srcOrd="1" destOrd="0" presId="urn:microsoft.com/office/officeart/2005/8/layout/list1"/>
    <dgm:cxn modelId="{D1BC6A98-A9B0-D44F-84CA-D28E458D25EE}" srcId="{0187175F-5EEB-A649-917F-B8E746E12A5B}" destId="{2B0937E0-5474-0B44-948E-E277F5754624}" srcOrd="2" destOrd="0" parTransId="{7D82712C-7A35-364F-9B3B-284F0E9F19CA}" sibTransId="{0716F3C2-7F3B-8745-B871-B9CAD70D0855}"/>
    <dgm:cxn modelId="{E4C2429A-AD9C-8049-B4A2-4C68171D179D}" type="presOf" srcId="{9E57F95E-88E2-7A49-8636-5CA2098542D3}" destId="{B65E8AE7-B8C6-0241-9480-2CDA1CF97203}" srcOrd="0" destOrd="1" presId="urn:microsoft.com/office/officeart/2005/8/layout/list1"/>
    <dgm:cxn modelId="{004DB39D-5932-CE45-9E18-7ED0A3E89BCE}" type="presOf" srcId="{2B0937E0-5474-0B44-948E-E277F5754624}" destId="{B65E8AE7-B8C6-0241-9480-2CDA1CF97203}" srcOrd="0" destOrd="2" presId="urn:microsoft.com/office/officeart/2005/8/layout/list1"/>
    <dgm:cxn modelId="{3750D8EE-1F16-7A4D-9612-FF7A0AEAC11F}" type="presOf" srcId="{2AB9EC0E-0C5D-6D46-9B5D-76DDEC4AD3D5}" destId="{B65E8AE7-B8C6-0241-9480-2CDA1CF97203}" srcOrd="0" destOrd="3" presId="urn:microsoft.com/office/officeart/2005/8/layout/list1"/>
    <dgm:cxn modelId="{B3E73C5E-DA33-6845-A8D9-2F786B400C8A}" type="presParOf" srcId="{A738D775-1FD4-BE4D-A346-D7A5A7E8D368}" destId="{F1CF573D-EF45-F742-8B9F-5840A5DE5ACA}" srcOrd="0" destOrd="0" presId="urn:microsoft.com/office/officeart/2005/8/layout/list1"/>
    <dgm:cxn modelId="{34162EE4-35AE-6F42-A932-4430311272E7}" type="presParOf" srcId="{F1CF573D-EF45-F742-8B9F-5840A5DE5ACA}" destId="{7371FC89-F36C-3D49-832F-E59D73C74E10}" srcOrd="0" destOrd="0" presId="urn:microsoft.com/office/officeart/2005/8/layout/list1"/>
    <dgm:cxn modelId="{68763359-A7DE-7045-94E1-BE521884106E}" type="presParOf" srcId="{F1CF573D-EF45-F742-8B9F-5840A5DE5ACA}" destId="{0CEFEDA6-C6BD-4242-A36C-ADC20C2F1CA7}" srcOrd="1" destOrd="0" presId="urn:microsoft.com/office/officeart/2005/8/layout/list1"/>
    <dgm:cxn modelId="{A4F72647-E674-BD43-B24E-9963244BB20D}" type="presParOf" srcId="{A738D775-1FD4-BE4D-A346-D7A5A7E8D368}" destId="{4B3E280C-E243-5343-B27A-FB049E6110FE}" srcOrd="1" destOrd="0" presId="urn:microsoft.com/office/officeart/2005/8/layout/list1"/>
    <dgm:cxn modelId="{90A3924C-087A-6A46-A00B-547972CB63A3}" type="presParOf" srcId="{A738D775-1FD4-BE4D-A346-D7A5A7E8D368}" destId="{B65E8AE7-B8C6-0241-9480-2CDA1CF97203}"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0BBE418-ADD4-D949-84CA-7AC3A75DC2A5}" type="doc">
      <dgm:prSet loTypeId="urn:microsoft.com/office/officeart/2005/8/layout/vList6" loCatId="process" qsTypeId="urn:microsoft.com/office/officeart/2005/8/quickstyle/simple4" qsCatId="simple" csTypeId="urn:microsoft.com/office/officeart/2005/8/colors/accent1_2" csCatId="accent1" phldr="1"/>
      <dgm:spPr/>
      <dgm:t>
        <a:bodyPr/>
        <a:lstStyle/>
        <a:p>
          <a:endParaRPr lang="en-US"/>
        </a:p>
      </dgm:t>
    </dgm:pt>
    <dgm:pt modelId="{66819343-F3D7-DF41-8F49-5D548F1D3CF5}">
      <dgm:prSet phldrT="[Text]" custT="1"/>
      <dgm:spPr/>
      <dgm:t>
        <a:bodyPr/>
        <a:lstStyle/>
        <a:p>
          <a:r>
            <a:rPr lang="zh-CN" altLang="en-US" sz="3200" dirty="0"/>
            <a:t>操作系统在管理和控制进程时，必须知道</a:t>
          </a:r>
          <a:r>
            <a:rPr lang="en-US" sz="3200" dirty="0"/>
            <a:t>:</a:t>
          </a:r>
        </a:p>
      </dgm:t>
    </dgm:pt>
    <dgm:pt modelId="{827372AA-4ACC-1042-8DEE-9246C4DD0873}" type="parTrans" cxnId="{EC8629B5-C266-0940-AE4C-B7520F5CF6A0}">
      <dgm:prSet/>
      <dgm:spPr/>
      <dgm:t>
        <a:bodyPr/>
        <a:lstStyle/>
        <a:p>
          <a:endParaRPr lang="en-US"/>
        </a:p>
      </dgm:t>
    </dgm:pt>
    <dgm:pt modelId="{C927A0E6-4DCE-DE4D-827E-6F4964624835}" type="sibTrans" cxnId="{EC8629B5-C266-0940-AE4C-B7520F5CF6A0}">
      <dgm:prSet/>
      <dgm:spPr/>
      <dgm:t>
        <a:bodyPr/>
        <a:lstStyle/>
        <a:p>
          <a:endParaRPr lang="en-US"/>
        </a:p>
      </dgm:t>
    </dgm:pt>
    <dgm:pt modelId="{871B42AC-8470-FF4E-BEC0-53B3579113D7}">
      <dgm:prSet custT="1"/>
      <dgm:spPr>
        <a:solidFill>
          <a:schemeClr val="accent2"/>
        </a:solidFill>
        <a:ln>
          <a:solidFill>
            <a:schemeClr val="accent1">
              <a:lumMod val="75000"/>
            </a:schemeClr>
          </a:solidFill>
        </a:ln>
      </dgm:spPr>
      <dgm:t>
        <a:bodyPr/>
        <a:lstStyle/>
        <a:p>
          <a:r>
            <a:rPr lang="zh-CN" altLang="en-US" sz="3200" dirty="0"/>
            <a:t>进程的位置</a:t>
          </a:r>
          <a:endParaRPr lang="en-US" sz="3200" dirty="0"/>
        </a:p>
      </dgm:t>
    </dgm:pt>
    <dgm:pt modelId="{F897EE57-C814-2246-B2C4-FABFB79714A7}" type="parTrans" cxnId="{9D7C1A31-9DCF-FA4C-A300-7393923830E6}">
      <dgm:prSet/>
      <dgm:spPr/>
      <dgm:t>
        <a:bodyPr/>
        <a:lstStyle/>
        <a:p>
          <a:endParaRPr lang="en-US"/>
        </a:p>
      </dgm:t>
    </dgm:pt>
    <dgm:pt modelId="{C169AE27-A056-F248-8D2D-0DD9382CC185}" type="sibTrans" cxnId="{9D7C1A31-9DCF-FA4C-A300-7393923830E6}">
      <dgm:prSet/>
      <dgm:spPr/>
      <dgm:t>
        <a:bodyPr/>
        <a:lstStyle/>
        <a:p>
          <a:endParaRPr lang="en-US"/>
        </a:p>
      </dgm:t>
    </dgm:pt>
    <dgm:pt modelId="{1CD70AB2-3EDE-C94F-9DF9-922D6B5FC88B}">
      <dgm:prSet custT="1"/>
      <dgm:spPr>
        <a:solidFill>
          <a:schemeClr val="accent2"/>
        </a:solidFill>
        <a:ln>
          <a:solidFill>
            <a:schemeClr val="accent1">
              <a:lumMod val="75000"/>
            </a:schemeClr>
          </a:solidFill>
        </a:ln>
      </dgm:spPr>
      <dgm:t>
        <a:bodyPr/>
        <a:lstStyle/>
        <a:p>
          <a:r>
            <a:rPr lang="zh-CN" altLang="en-US" sz="3200" dirty="0"/>
            <a:t>进程的属性</a:t>
          </a:r>
          <a:r>
            <a:rPr lang="en-US" altLang="zh-CN" sz="3200" dirty="0"/>
            <a:t>(</a:t>
          </a:r>
          <a:r>
            <a:rPr lang="zh-CN" altLang="en-US" sz="3200" dirty="0"/>
            <a:t>如进程</a:t>
          </a:r>
          <a:r>
            <a:rPr lang="en-US" altLang="zh-CN" sz="3200" dirty="0"/>
            <a:t>ID</a:t>
          </a:r>
          <a:r>
            <a:rPr lang="zh-CN" altLang="en-US" sz="3200" dirty="0"/>
            <a:t>、进程状态</a:t>
          </a:r>
          <a:r>
            <a:rPr lang="en-US" altLang="zh-CN" sz="3200" dirty="0"/>
            <a:t>)</a:t>
          </a:r>
          <a:endParaRPr lang="en-US" sz="3200" dirty="0"/>
        </a:p>
      </dgm:t>
    </dgm:pt>
    <dgm:pt modelId="{56FE4BE3-C832-D749-849A-E5B9E272A411}" type="parTrans" cxnId="{563CC5BA-3E56-5344-BBAC-360C7C442AD6}">
      <dgm:prSet/>
      <dgm:spPr/>
      <dgm:t>
        <a:bodyPr/>
        <a:lstStyle/>
        <a:p>
          <a:endParaRPr lang="en-US"/>
        </a:p>
      </dgm:t>
    </dgm:pt>
    <dgm:pt modelId="{2C72B771-19F4-A843-9100-AE396A5A5608}" type="sibTrans" cxnId="{563CC5BA-3E56-5344-BBAC-360C7C442AD6}">
      <dgm:prSet/>
      <dgm:spPr/>
      <dgm:t>
        <a:bodyPr/>
        <a:lstStyle/>
        <a:p>
          <a:endParaRPr lang="en-US"/>
        </a:p>
      </dgm:t>
    </dgm:pt>
    <dgm:pt modelId="{44FCB1B8-3A80-BD42-97D8-DDBC3F17992A}" type="pres">
      <dgm:prSet presAssocID="{C0BBE418-ADD4-D949-84CA-7AC3A75DC2A5}" presName="Name0" presStyleCnt="0">
        <dgm:presLayoutVars>
          <dgm:dir/>
          <dgm:animLvl val="lvl"/>
          <dgm:resizeHandles/>
        </dgm:presLayoutVars>
      </dgm:prSet>
      <dgm:spPr/>
    </dgm:pt>
    <dgm:pt modelId="{8BA68693-627A-904C-84FE-265B9ADA1F48}" type="pres">
      <dgm:prSet presAssocID="{66819343-F3D7-DF41-8F49-5D548F1D3CF5}" presName="linNode" presStyleCnt="0"/>
      <dgm:spPr/>
    </dgm:pt>
    <dgm:pt modelId="{124922B8-514C-784B-AB7F-197C6AA9DFC8}" type="pres">
      <dgm:prSet presAssocID="{66819343-F3D7-DF41-8F49-5D548F1D3CF5}" presName="parentShp" presStyleLbl="node1" presStyleIdx="0" presStyleCnt="1">
        <dgm:presLayoutVars>
          <dgm:bulletEnabled val="1"/>
        </dgm:presLayoutVars>
      </dgm:prSet>
      <dgm:spPr/>
    </dgm:pt>
    <dgm:pt modelId="{FC5F1453-A84B-C04C-A3D7-88BA22B5CF02}" type="pres">
      <dgm:prSet presAssocID="{66819343-F3D7-DF41-8F49-5D548F1D3CF5}" presName="childShp" presStyleLbl="bgAccFollowNode1" presStyleIdx="0" presStyleCnt="1" custScaleY="86323">
        <dgm:presLayoutVars>
          <dgm:bulletEnabled val="1"/>
        </dgm:presLayoutVars>
      </dgm:prSet>
      <dgm:spPr/>
    </dgm:pt>
  </dgm:ptLst>
  <dgm:cxnLst>
    <dgm:cxn modelId="{9D7C1A31-9DCF-FA4C-A300-7393923830E6}" srcId="{66819343-F3D7-DF41-8F49-5D548F1D3CF5}" destId="{871B42AC-8470-FF4E-BEC0-53B3579113D7}" srcOrd="0" destOrd="0" parTransId="{F897EE57-C814-2246-B2C4-FABFB79714A7}" sibTransId="{C169AE27-A056-F248-8D2D-0DD9382CC185}"/>
    <dgm:cxn modelId="{2CF55D96-B46E-034B-A553-1C2AC1F0E546}" type="presOf" srcId="{871B42AC-8470-FF4E-BEC0-53B3579113D7}" destId="{FC5F1453-A84B-C04C-A3D7-88BA22B5CF02}" srcOrd="0" destOrd="0" presId="urn:microsoft.com/office/officeart/2005/8/layout/vList6"/>
    <dgm:cxn modelId="{26D225B4-B696-0E40-9D4E-B40C96219E4A}" type="presOf" srcId="{1CD70AB2-3EDE-C94F-9DF9-922D6B5FC88B}" destId="{FC5F1453-A84B-C04C-A3D7-88BA22B5CF02}" srcOrd="0" destOrd="1" presId="urn:microsoft.com/office/officeart/2005/8/layout/vList6"/>
    <dgm:cxn modelId="{EC8629B5-C266-0940-AE4C-B7520F5CF6A0}" srcId="{C0BBE418-ADD4-D949-84CA-7AC3A75DC2A5}" destId="{66819343-F3D7-DF41-8F49-5D548F1D3CF5}" srcOrd="0" destOrd="0" parTransId="{827372AA-4ACC-1042-8DEE-9246C4DD0873}" sibTransId="{C927A0E6-4DCE-DE4D-827E-6F4964624835}"/>
    <dgm:cxn modelId="{2A4FE2B6-33C9-794D-97A9-09746A8A2EDD}" type="presOf" srcId="{66819343-F3D7-DF41-8F49-5D548F1D3CF5}" destId="{124922B8-514C-784B-AB7F-197C6AA9DFC8}" srcOrd="0" destOrd="0" presId="urn:microsoft.com/office/officeart/2005/8/layout/vList6"/>
    <dgm:cxn modelId="{563CC5BA-3E56-5344-BBAC-360C7C442AD6}" srcId="{66819343-F3D7-DF41-8F49-5D548F1D3CF5}" destId="{1CD70AB2-3EDE-C94F-9DF9-922D6B5FC88B}" srcOrd="1" destOrd="0" parTransId="{56FE4BE3-C832-D749-849A-E5B9E272A411}" sibTransId="{2C72B771-19F4-A843-9100-AE396A5A5608}"/>
    <dgm:cxn modelId="{52275CBE-DBC6-D641-8504-E9381185D325}" type="presOf" srcId="{C0BBE418-ADD4-D949-84CA-7AC3A75DC2A5}" destId="{44FCB1B8-3A80-BD42-97D8-DDBC3F17992A}" srcOrd="0" destOrd="0" presId="urn:microsoft.com/office/officeart/2005/8/layout/vList6"/>
    <dgm:cxn modelId="{463C4629-5954-8143-99E7-93894E8CAFAF}" type="presParOf" srcId="{44FCB1B8-3A80-BD42-97D8-DDBC3F17992A}" destId="{8BA68693-627A-904C-84FE-265B9ADA1F48}" srcOrd="0" destOrd="0" presId="urn:microsoft.com/office/officeart/2005/8/layout/vList6"/>
    <dgm:cxn modelId="{FD76F2BF-D4F5-D046-9182-8589FA5B22B1}" type="presParOf" srcId="{8BA68693-627A-904C-84FE-265B9ADA1F48}" destId="{124922B8-514C-784B-AB7F-197C6AA9DFC8}" srcOrd="0" destOrd="0" presId="urn:microsoft.com/office/officeart/2005/8/layout/vList6"/>
    <dgm:cxn modelId="{C105813D-31FC-F64C-89E4-E8097B6EBB2B}" type="presParOf" srcId="{8BA68693-627A-904C-84FE-265B9ADA1F48}" destId="{FC5F1453-A84B-C04C-A3D7-88BA22B5CF02}"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2C54F-2001-43DC-9924-37067874D309}">
      <dsp:nvSpPr>
        <dsp:cNvPr id="0" name=""/>
        <dsp:cNvSpPr/>
      </dsp:nvSpPr>
      <dsp:spPr>
        <a:xfrm>
          <a:off x="2086377" y="308402"/>
          <a:ext cx="4160520" cy="4160520"/>
        </a:xfrm>
        <a:prstGeom prst="pie">
          <a:avLst>
            <a:gd name="adj1" fmla="val 16200000"/>
            <a:gd name="adj2" fmla="val 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tx1"/>
              </a:solidFill>
            </a:rPr>
            <a:t>调度</a:t>
          </a:r>
          <a:br>
            <a:rPr lang="en-US" altLang="zh-CN" sz="2000" b="1" kern="1200" dirty="0">
              <a:solidFill>
                <a:schemeClr val="tx1"/>
              </a:solidFill>
            </a:rPr>
          </a:br>
          <a:r>
            <a:rPr lang="en-US" altLang="zh-CN" sz="2000" b="1" kern="1200" dirty="0">
              <a:solidFill>
                <a:schemeClr val="tx1"/>
              </a:solidFill>
            </a:rPr>
            <a:t>scheduling</a:t>
          </a:r>
          <a:endParaRPr lang="zh-CN" altLang="en-US" sz="2000" b="1" kern="1200" dirty="0">
            <a:solidFill>
              <a:schemeClr val="tx1"/>
            </a:solidFill>
          </a:endParaRPr>
        </a:p>
      </dsp:txBody>
      <dsp:txXfrm>
        <a:off x="4294920" y="1170720"/>
        <a:ext cx="1535430" cy="1139190"/>
      </dsp:txXfrm>
    </dsp:sp>
    <dsp:sp modelId="{768707B5-57B3-49A1-A0CF-A7F5935B08B5}">
      <dsp:nvSpPr>
        <dsp:cNvPr id="0" name=""/>
        <dsp:cNvSpPr/>
      </dsp:nvSpPr>
      <dsp:spPr>
        <a:xfrm>
          <a:off x="2086377" y="448077"/>
          <a:ext cx="4160520" cy="4160520"/>
        </a:xfrm>
        <a:prstGeom prst="pie">
          <a:avLst>
            <a:gd name="adj1" fmla="val 0"/>
            <a:gd name="adj2" fmla="val 5400000"/>
          </a:avLst>
        </a:prstGeom>
        <a:solidFill>
          <a:schemeClr val="tx2">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死锁</a:t>
          </a:r>
          <a:endParaRPr lang="en-US" altLang="zh-CN" sz="2000" kern="1200" dirty="0"/>
        </a:p>
        <a:p>
          <a:pPr marL="0" lvl="0" indent="0" algn="ctr" defTabSz="889000">
            <a:lnSpc>
              <a:spcPct val="90000"/>
            </a:lnSpc>
            <a:spcBef>
              <a:spcPct val="0"/>
            </a:spcBef>
            <a:spcAft>
              <a:spcPct val="35000"/>
            </a:spcAft>
            <a:buNone/>
          </a:pPr>
          <a:r>
            <a:rPr lang="en-US" altLang="zh-CN" sz="2000" kern="1200" dirty="0"/>
            <a:t>deadlock</a:t>
          </a:r>
          <a:endParaRPr lang="zh-CN" altLang="en-US" sz="2600" kern="1200" dirty="0"/>
        </a:p>
      </dsp:txBody>
      <dsp:txXfrm>
        <a:off x="4294920" y="2607090"/>
        <a:ext cx="1535430" cy="1139190"/>
      </dsp:txXfrm>
    </dsp:sp>
    <dsp:sp modelId="{6687E47C-606A-4732-A839-81281F87B50F}">
      <dsp:nvSpPr>
        <dsp:cNvPr id="0" name=""/>
        <dsp:cNvSpPr/>
      </dsp:nvSpPr>
      <dsp:spPr>
        <a:xfrm>
          <a:off x="1946702" y="448077"/>
          <a:ext cx="4160520" cy="4160520"/>
        </a:xfrm>
        <a:prstGeom prst="pie">
          <a:avLst>
            <a:gd name="adj1" fmla="val 5400000"/>
            <a:gd name="adj2" fmla="val 1080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同步</a:t>
          </a:r>
          <a:br>
            <a:rPr lang="en-US" altLang="zh-CN" sz="2000" kern="1200" dirty="0"/>
          </a:br>
          <a:r>
            <a:rPr lang="en-US" altLang="zh-CN" sz="2000" kern="1200" dirty="0"/>
            <a:t>synchronization</a:t>
          </a:r>
          <a:endParaRPr lang="zh-CN" altLang="en-US" sz="2000" kern="1200" dirty="0"/>
        </a:p>
      </dsp:txBody>
      <dsp:txXfrm>
        <a:off x="2363249" y="2607090"/>
        <a:ext cx="1535430" cy="1139190"/>
      </dsp:txXfrm>
    </dsp:sp>
    <dsp:sp modelId="{6EC8247A-BD80-475C-8346-2AAFCDC48803}">
      <dsp:nvSpPr>
        <dsp:cNvPr id="0" name=""/>
        <dsp:cNvSpPr/>
      </dsp:nvSpPr>
      <dsp:spPr>
        <a:xfrm>
          <a:off x="1946702" y="308402"/>
          <a:ext cx="4160520" cy="4160520"/>
        </a:xfrm>
        <a:prstGeom prst="pie">
          <a:avLst>
            <a:gd name="adj1" fmla="val 10800000"/>
            <a:gd name="adj2" fmla="val 1620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tx1"/>
              </a:solidFill>
            </a:rPr>
            <a:t>描述与控制</a:t>
          </a:r>
          <a:br>
            <a:rPr lang="en-US" altLang="zh-CN" sz="2000" b="1" kern="1200" dirty="0">
              <a:solidFill>
                <a:schemeClr val="tx1"/>
              </a:solidFill>
            </a:rPr>
          </a:br>
          <a:r>
            <a:rPr lang="en-US" altLang="zh-CN" sz="1800" b="1" kern="1200" dirty="0">
              <a:solidFill>
                <a:schemeClr val="tx1"/>
              </a:solidFill>
            </a:rPr>
            <a:t>description &amp;control</a:t>
          </a:r>
          <a:endParaRPr lang="zh-CN" altLang="en-US" sz="2000" b="1" kern="1200" dirty="0">
            <a:solidFill>
              <a:schemeClr val="tx1"/>
            </a:solidFill>
          </a:endParaRPr>
        </a:p>
      </dsp:txBody>
      <dsp:txXfrm>
        <a:off x="2363249" y="1170720"/>
        <a:ext cx="1535430" cy="1139190"/>
      </dsp:txXfrm>
    </dsp:sp>
    <dsp:sp modelId="{85A2A0F3-D028-42C6-8B12-939A590BE985}">
      <dsp:nvSpPr>
        <dsp:cNvPr id="0" name=""/>
        <dsp:cNvSpPr/>
      </dsp:nvSpPr>
      <dsp:spPr>
        <a:xfrm>
          <a:off x="1828821" y="50846"/>
          <a:ext cx="4675632" cy="4675632"/>
        </a:xfrm>
        <a:prstGeom prst="circularArrow">
          <a:avLst>
            <a:gd name="adj1" fmla="val 5085"/>
            <a:gd name="adj2" fmla="val 327528"/>
            <a:gd name="adj3" fmla="val 21272472"/>
            <a:gd name="adj4" fmla="val 16200000"/>
            <a:gd name="adj5" fmla="val 5932"/>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D1A72F6-7B5A-4017-B1CF-A9E8F4AF08D0}">
      <dsp:nvSpPr>
        <dsp:cNvPr id="0" name=""/>
        <dsp:cNvSpPr/>
      </dsp:nvSpPr>
      <dsp:spPr>
        <a:xfrm>
          <a:off x="1828821" y="190521"/>
          <a:ext cx="4675632" cy="4675632"/>
        </a:xfrm>
        <a:prstGeom prst="circularArrow">
          <a:avLst>
            <a:gd name="adj1" fmla="val 5085"/>
            <a:gd name="adj2" fmla="val 327528"/>
            <a:gd name="adj3" fmla="val 5072472"/>
            <a:gd name="adj4" fmla="val 0"/>
            <a:gd name="adj5" fmla="val 5932"/>
          </a:avLst>
        </a:prstGeom>
        <a:solidFill>
          <a:schemeClr val="tx2">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CC1AEE8D-5335-4822-B1CD-6F96D4F4F67A}">
      <dsp:nvSpPr>
        <dsp:cNvPr id="0" name=""/>
        <dsp:cNvSpPr/>
      </dsp:nvSpPr>
      <dsp:spPr>
        <a:xfrm>
          <a:off x="1689146" y="190521"/>
          <a:ext cx="4675632" cy="4675632"/>
        </a:xfrm>
        <a:prstGeom prst="circularArrow">
          <a:avLst>
            <a:gd name="adj1" fmla="val 5085"/>
            <a:gd name="adj2" fmla="val 327528"/>
            <a:gd name="adj3" fmla="val 10472472"/>
            <a:gd name="adj4" fmla="val 5400000"/>
            <a:gd name="adj5" fmla="val 5932"/>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89394203-15BB-462D-AB5E-CE1222BD0B3D}">
      <dsp:nvSpPr>
        <dsp:cNvPr id="0" name=""/>
        <dsp:cNvSpPr/>
      </dsp:nvSpPr>
      <dsp:spPr>
        <a:xfrm>
          <a:off x="1689146" y="50846"/>
          <a:ext cx="4675632" cy="4675632"/>
        </a:xfrm>
        <a:prstGeom prst="circularArrow">
          <a:avLst>
            <a:gd name="adj1" fmla="val 5085"/>
            <a:gd name="adj2" fmla="val 327528"/>
            <a:gd name="adj3" fmla="val 15872472"/>
            <a:gd name="adj4" fmla="val 10800000"/>
            <a:gd name="adj5" fmla="val 5932"/>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70A5E9-3A8A-7747-AFD3-153EC024C451}">
      <dsp:nvSpPr>
        <dsp:cNvPr id="0" name=""/>
        <dsp:cNvSpPr/>
      </dsp:nvSpPr>
      <dsp:spPr>
        <a:xfrm rot="5400000">
          <a:off x="1356360" y="525779"/>
          <a:ext cx="2987040" cy="2682240"/>
        </a:xfrm>
        <a:prstGeom prst="round2SameRect">
          <a:avLst/>
        </a:prstGeom>
        <a:solidFill>
          <a:schemeClr val="bg1"/>
        </a:solidFill>
        <a:ln w="9525" cap="flat" cmpd="sng" algn="ctr">
          <a:solidFill>
            <a:schemeClr val="accent2"/>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err="1"/>
            <a:t>包括了条件码</a:t>
          </a:r>
          <a:r>
            <a:rPr lang="zh-CN" altLang="en-US" sz="1900" kern="1200" dirty="0">
              <a:latin typeface="+mn-ea"/>
              <a:ea typeface="+mn-ea"/>
            </a:rPr>
            <a:t>（如是否溢出、进位等）</a:t>
          </a:r>
          <a:r>
            <a:rPr lang="en-US" sz="1900" kern="1200" dirty="0" err="1"/>
            <a:t>和其他状态信息</a:t>
          </a:r>
          <a:r>
            <a:rPr lang="zh-CN" altLang="en-US" sz="1900" kern="1200" dirty="0"/>
            <a:t>（如</a:t>
          </a:r>
          <a:r>
            <a:rPr lang="zh-CN" altLang="en-US" sz="1900" kern="1200" dirty="0">
              <a:latin typeface="+mn-ea"/>
              <a:ea typeface="+mn-ea"/>
            </a:rPr>
            <a:t>中断屏蔽标志、对齐检查等）</a:t>
          </a:r>
          <a:endParaRPr lang="en-US" sz="1900" kern="1200" dirty="0"/>
        </a:p>
        <a:p>
          <a:pPr marL="171450" lvl="1" indent="-171450" algn="l" defTabSz="844550">
            <a:lnSpc>
              <a:spcPct val="90000"/>
            </a:lnSpc>
            <a:spcBef>
              <a:spcPct val="0"/>
            </a:spcBef>
            <a:spcAft>
              <a:spcPct val="15000"/>
            </a:spcAft>
            <a:buChar char="•"/>
          </a:pPr>
          <a:r>
            <a:rPr lang="en-US" sz="1900" kern="1200" dirty="0" err="1"/>
            <a:t>PSW的例子</a:t>
          </a:r>
          <a:r>
            <a:rPr lang="zh-CN" altLang="en-US" sz="1900" kern="1200" dirty="0"/>
            <a:t>：</a:t>
          </a:r>
          <a:r>
            <a:rPr lang="en-US" altLang="zh-CN" sz="1900" kern="1200" dirty="0"/>
            <a:t>Intel</a:t>
          </a:r>
          <a:r>
            <a:rPr lang="zh-CN" altLang="en-US" sz="1900" kern="1200" dirty="0"/>
            <a:t> </a:t>
          </a:r>
          <a:r>
            <a:rPr lang="en-US" sz="1900" kern="1200" dirty="0"/>
            <a:t>x86</a:t>
          </a:r>
          <a:r>
            <a:rPr lang="zh-CN" altLang="en-US" sz="1900" kern="1200" dirty="0"/>
            <a:t> 处理器中的</a:t>
          </a:r>
          <a:r>
            <a:rPr lang="en-US" sz="1900" kern="1200" dirty="0"/>
            <a:t>EFLAGS</a:t>
          </a:r>
        </a:p>
      </dsp:txBody>
      <dsp:txXfrm rot="-5400000">
        <a:off x="1508760" y="504315"/>
        <a:ext cx="2551304" cy="2725168"/>
      </dsp:txXfrm>
    </dsp:sp>
    <dsp:sp modelId="{69F1C722-FAD8-804A-8667-3D295CAE9EBB}">
      <dsp:nvSpPr>
        <dsp:cNvPr id="0" name=""/>
        <dsp:cNvSpPr/>
      </dsp:nvSpPr>
      <dsp:spPr>
        <a:xfrm>
          <a:off x="0" y="0"/>
          <a:ext cx="1508760" cy="3733800"/>
        </a:xfrm>
        <a:prstGeom prst="roundRect">
          <a:avLst/>
        </a:prstGeom>
        <a:solidFill>
          <a:schemeClr val="accent2">
            <a:alpha val="9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b="1" i="0" kern="1200" dirty="0" err="1">
              <a:solidFill>
                <a:schemeClr val="tx1"/>
              </a:solidFill>
            </a:rPr>
            <a:t>程序状态字寄存器Program</a:t>
          </a:r>
          <a:r>
            <a:rPr lang="en-US" sz="2200" b="1" i="0" kern="1200" dirty="0">
              <a:solidFill>
                <a:schemeClr val="tx1"/>
              </a:solidFill>
            </a:rPr>
            <a:t> status word (PSW)</a:t>
          </a:r>
        </a:p>
      </dsp:txBody>
      <dsp:txXfrm>
        <a:off x="73652" y="73652"/>
        <a:ext cx="1361456" cy="358649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6DE25-FB72-FE49-B24C-17CD28F7E514}">
      <dsp:nvSpPr>
        <dsp:cNvPr id="0" name=""/>
        <dsp:cNvSpPr/>
      </dsp:nvSpPr>
      <dsp:spPr>
        <a:xfrm rot="5400000">
          <a:off x="932687" y="772667"/>
          <a:ext cx="3108960" cy="2340864"/>
        </a:xfrm>
        <a:prstGeom prst="round2SameRect">
          <a:avLst/>
        </a:prstGeom>
        <a:solidFill>
          <a:schemeClr val="bg1"/>
        </a:solidFill>
        <a:ln w="952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err="1"/>
            <a:t>用户可见寄存器</a:t>
          </a:r>
          <a:endParaRPr lang="en-US" sz="2600" kern="1200" dirty="0"/>
        </a:p>
        <a:p>
          <a:pPr marL="228600" lvl="1" indent="-228600" algn="l" defTabSz="1155700">
            <a:lnSpc>
              <a:spcPct val="90000"/>
            </a:lnSpc>
            <a:spcBef>
              <a:spcPct val="0"/>
            </a:spcBef>
            <a:spcAft>
              <a:spcPct val="15000"/>
            </a:spcAft>
            <a:buChar char="•"/>
          </a:pPr>
          <a:r>
            <a:rPr lang="en-US" sz="2600" kern="1200" dirty="0" err="1"/>
            <a:t>控制和状态寄存器</a:t>
          </a:r>
          <a:endParaRPr lang="en-US" sz="2600" kern="1200" dirty="0"/>
        </a:p>
        <a:p>
          <a:pPr marL="228600" lvl="1" indent="-228600" algn="l" defTabSz="1155700">
            <a:lnSpc>
              <a:spcPct val="90000"/>
            </a:lnSpc>
            <a:spcBef>
              <a:spcPct val="0"/>
            </a:spcBef>
            <a:spcAft>
              <a:spcPct val="15000"/>
            </a:spcAft>
            <a:buChar char="•"/>
          </a:pPr>
          <a:r>
            <a:rPr lang="en-US" sz="2600" kern="1200" dirty="0" err="1"/>
            <a:t>栈指针</a:t>
          </a:r>
          <a:endParaRPr lang="en-US" sz="2600" kern="1200" dirty="0"/>
        </a:p>
      </dsp:txBody>
      <dsp:txXfrm rot="-5400000">
        <a:off x="1316735" y="502891"/>
        <a:ext cx="2226592" cy="2880416"/>
      </dsp:txXfrm>
    </dsp:sp>
    <dsp:sp modelId="{B5B16719-90E3-EA42-8665-4817FE208C9E}">
      <dsp:nvSpPr>
        <dsp:cNvPr id="0" name=""/>
        <dsp:cNvSpPr/>
      </dsp:nvSpPr>
      <dsp:spPr>
        <a:xfrm>
          <a:off x="0" y="0"/>
          <a:ext cx="1316736" cy="3886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kumimoji="1" lang="zh-CN" altLang="en-US" sz="2400" kern="1200" dirty="0"/>
            <a:t>由处理器寄存器的内容组成</a:t>
          </a:r>
          <a:endParaRPr lang="en-US" sz="2400" kern="1200" dirty="0"/>
        </a:p>
      </dsp:txBody>
      <dsp:txXfrm>
        <a:off x="64278" y="64278"/>
        <a:ext cx="1188180" cy="375764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F2B9F-EC41-2140-8EC1-5E16AF2C7855}">
      <dsp:nvSpPr>
        <dsp:cNvPr id="0" name=""/>
        <dsp:cNvSpPr/>
      </dsp:nvSpPr>
      <dsp:spPr>
        <a:xfrm>
          <a:off x="0" y="0"/>
          <a:ext cx="4693920" cy="73152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altLang="en-US" sz="1900" kern="1200" dirty="0">
              <a:latin typeface="+mn-ea"/>
              <a:ea typeface="+mn-ea"/>
            </a:rPr>
            <a:t>给新进程分配一个唯一的进程标识符 </a:t>
          </a:r>
          <a:endParaRPr lang="en-US" sz="1900" kern="1200" dirty="0"/>
        </a:p>
      </dsp:txBody>
      <dsp:txXfrm>
        <a:off x="21425" y="21425"/>
        <a:ext cx="3818966" cy="688670"/>
      </dsp:txXfrm>
    </dsp:sp>
    <dsp:sp modelId="{5B5D711A-1B3F-D448-9482-44A847364F32}">
      <dsp:nvSpPr>
        <dsp:cNvPr id="0" name=""/>
        <dsp:cNvSpPr/>
      </dsp:nvSpPr>
      <dsp:spPr>
        <a:xfrm>
          <a:off x="350520" y="833120"/>
          <a:ext cx="4693920" cy="73152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altLang="en-US" sz="1900" kern="1200" dirty="0">
              <a:latin typeface="+mn-ea"/>
              <a:ea typeface="+mn-ea"/>
            </a:rPr>
            <a:t>为进程分配空间</a:t>
          </a:r>
          <a:endParaRPr lang="en-US" sz="1900" kern="1200" dirty="0"/>
        </a:p>
      </dsp:txBody>
      <dsp:txXfrm>
        <a:off x="371945" y="854545"/>
        <a:ext cx="3825062" cy="688669"/>
      </dsp:txXfrm>
    </dsp:sp>
    <dsp:sp modelId="{E6CD32AC-3E96-AB44-A760-F359511BBE11}">
      <dsp:nvSpPr>
        <dsp:cNvPr id="0" name=""/>
        <dsp:cNvSpPr/>
      </dsp:nvSpPr>
      <dsp:spPr>
        <a:xfrm>
          <a:off x="701039" y="1666240"/>
          <a:ext cx="4693920" cy="73152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altLang="en-US" sz="1900" b="1" u="sng" kern="1200" dirty="0">
              <a:latin typeface="+mn-ea"/>
              <a:ea typeface="+mn-ea"/>
            </a:rPr>
            <a:t>初始化进程控制块</a:t>
          </a:r>
          <a:endParaRPr lang="en-US" sz="1900" b="1" u="sng" kern="1200" dirty="0"/>
        </a:p>
      </dsp:txBody>
      <dsp:txXfrm>
        <a:off x="722464" y="1687665"/>
        <a:ext cx="3825062" cy="688669"/>
      </dsp:txXfrm>
    </dsp:sp>
    <dsp:sp modelId="{AC35228F-21E7-5E47-83A7-D0492D254D58}">
      <dsp:nvSpPr>
        <dsp:cNvPr id="0" name=""/>
        <dsp:cNvSpPr/>
      </dsp:nvSpPr>
      <dsp:spPr>
        <a:xfrm>
          <a:off x="1051559" y="2499360"/>
          <a:ext cx="4693920" cy="73152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altLang="en-US" sz="1900" kern="1200" dirty="0">
              <a:latin typeface="+mn-ea"/>
              <a:ea typeface="+mn-ea"/>
            </a:rPr>
            <a:t>建立链接，将之插入就绪或就绪</a:t>
          </a:r>
          <a:r>
            <a:rPr lang="en-US" altLang="zh-CN" sz="1900" kern="1200" dirty="0">
              <a:latin typeface="+mn-ea"/>
              <a:ea typeface="+mn-ea"/>
            </a:rPr>
            <a:t>/</a:t>
          </a:r>
          <a:r>
            <a:rPr lang="zh-CN" altLang="en-US" sz="1900" kern="1200" dirty="0">
              <a:latin typeface="+mn-ea"/>
              <a:ea typeface="+mn-ea"/>
            </a:rPr>
            <a:t>挂起链表。</a:t>
          </a:r>
          <a:endParaRPr lang="en-US" sz="1900" kern="1200" dirty="0"/>
        </a:p>
      </dsp:txBody>
      <dsp:txXfrm>
        <a:off x="1072984" y="2520785"/>
        <a:ext cx="3825062" cy="688669"/>
      </dsp:txXfrm>
    </dsp:sp>
    <dsp:sp modelId="{6DAEB0AD-3B63-8740-A6E5-6B3AE3531A2D}">
      <dsp:nvSpPr>
        <dsp:cNvPr id="0" name=""/>
        <dsp:cNvSpPr/>
      </dsp:nvSpPr>
      <dsp:spPr>
        <a:xfrm>
          <a:off x="1402079" y="3332480"/>
          <a:ext cx="4693920" cy="73152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altLang="en-US" sz="1900" kern="1200" dirty="0">
              <a:latin typeface="+mn-ea"/>
              <a:ea typeface="+mn-ea"/>
            </a:rPr>
            <a:t>建立或扩充其它数据结构</a:t>
          </a:r>
          <a:endParaRPr lang="en-US" sz="1900" kern="1200" dirty="0"/>
        </a:p>
      </dsp:txBody>
      <dsp:txXfrm>
        <a:off x="1423504" y="3353905"/>
        <a:ext cx="3825062" cy="688669"/>
      </dsp:txXfrm>
    </dsp:sp>
    <dsp:sp modelId="{109E467C-1E73-8C45-B39E-5EC0C5B03450}">
      <dsp:nvSpPr>
        <dsp:cNvPr id="0" name=""/>
        <dsp:cNvSpPr/>
      </dsp:nvSpPr>
      <dsp:spPr>
        <a:xfrm>
          <a:off x="4218432" y="534416"/>
          <a:ext cx="475488" cy="475488"/>
        </a:xfrm>
        <a:prstGeom prst="downArrow">
          <a:avLst>
            <a:gd name="adj1" fmla="val 55000"/>
            <a:gd name="adj2" fmla="val 45000"/>
          </a:avLst>
        </a:prstGeom>
        <a:solidFill>
          <a:schemeClr val="accent2"/>
        </a:solidFill>
        <a:ln w="952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4325417" y="534416"/>
        <a:ext cx="261518" cy="357805"/>
      </dsp:txXfrm>
    </dsp:sp>
    <dsp:sp modelId="{2BDB5B10-9839-7244-804C-B97A8A38670F}">
      <dsp:nvSpPr>
        <dsp:cNvPr id="0" name=""/>
        <dsp:cNvSpPr/>
      </dsp:nvSpPr>
      <dsp:spPr>
        <a:xfrm>
          <a:off x="4568952" y="1367536"/>
          <a:ext cx="475488" cy="475488"/>
        </a:xfrm>
        <a:prstGeom prst="downArrow">
          <a:avLst>
            <a:gd name="adj1" fmla="val 55000"/>
            <a:gd name="adj2" fmla="val 45000"/>
          </a:avLst>
        </a:prstGeom>
        <a:solidFill>
          <a:schemeClr val="accent2"/>
        </a:solidFill>
        <a:ln w="952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4675937" y="1367536"/>
        <a:ext cx="261518" cy="357805"/>
      </dsp:txXfrm>
    </dsp:sp>
    <dsp:sp modelId="{B61A2D92-3241-AB4E-9449-C71D8D3EE5B6}">
      <dsp:nvSpPr>
        <dsp:cNvPr id="0" name=""/>
        <dsp:cNvSpPr/>
      </dsp:nvSpPr>
      <dsp:spPr>
        <a:xfrm>
          <a:off x="4919472" y="2188464"/>
          <a:ext cx="475488" cy="475488"/>
        </a:xfrm>
        <a:prstGeom prst="downArrow">
          <a:avLst>
            <a:gd name="adj1" fmla="val 55000"/>
            <a:gd name="adj2" fmla="val 45000"/>
          </a:avLst>
        </a:prstGeom>
        <a:solidFill>
          <a:schemeClr val="accent2"/>
        </a:solidFill>
        <a:ln w="952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026457" y="2188464"/>
        <a:ext cx="261518" cy="357805"/>
      </dsp:txXfrm>
    </dsp:sp>
    <dsp:sp modelId="{77EDA281-184C-FE4B-B762-E3375FFA90A8}">
      <dsp:nvSpPr>
        <dsp:cNvPr id="0" name=""/>
        <dsp:cNvSpPr/>
      </dsp:nvSpPr>
      <dsp:spPr>
        <a:xfrm>
          <a:off x="5269992" y="3029712"/>
          <a:ext cx="475488" cy="475488"/>
        </a:xfrm>
        <a:prstGeom prst="downArrow">
          <a:avLst>
            <a:gd name="adj1" fmla="val 55000"/>
            <a:gd name="adj2" fmla="val 45000"/>
          </a:avLst>
        </a:prstGeom>
        <a:solidFill>
          <a:schemeClr val="accent2"/>
        </a:solidFill>
        <a:ln w="952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376977" y="3029712"/>
        <a:ext cx="261518" cy="35780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8FE6C-2B05-C445-8F1C-C2D56EC0B341}">
      <dsp:nvSpPr>
        <dsp:cNvPr id="0" name=""/>
        <dsp:cNvSpPr/>
      </dsp:nvSpPr>
      <dsp:spPr>
        <a:xfrm>
          <a:off x="240" y="57"/>
          <a:ext cx="3667344" cy="5232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rtl="0">
            <a:lnSpc>
              <a:spcPct val="90000"/>
            </a:lnSpc>
            <a:spcBef>
              <a:spcPct val="0"/>
            </a:spcBef>
            <a:spcAft>
              <a:spcPct val="35000"/>
            </a:spcAft>
            <a:buNone/>
          </a:pPr>
          <a:r>
            <a:rPr lang="en-US" sz="2700" kern="1200" dirty="0" err="1"/>
            <a:t>假如没有中断出现</a:t>
          </a:r>
          <a:endParaRPr lang="en-US" sz="2700" kern="1200" dirty="0"/>
        </a:p>
      </dsp:txBody>
      <dsp:txXfrm>
        <a:off x="15564" y="15381"/>
        <a:ext cx="3636696" cy="492562"/>
      </dsp:txXfrm>
    </dsp:sp>
    <dsp:sp modelId="{944F2D45-0854-FF4F-9A45-0B5FBB9415E6}">
      <dsp:nvSpPr>
        <dsp:cNvPr id="0" name=""/>
        <dsp:cNvSpPr/>
      </dsp:nvSpPr>
      <dsp:spPr>
        <a:xfrm rot="5400000">
          <a:off x="1753690" y="603491"/>
          <a:ext cx="160446" cy="160446"/>
        </a:xfrm>
        <a:prstGeom prst="rightArrow">
          <a:avLst>
            <a:gd name="adj1" fmla="val 66700"/>
            <a:gd name="adj2" fmla="val 50000"/>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78E7D38-9573-7A46-8835-570D9ED3C168}">
      <dsp:nvSpPr>
        <dsp:cNvPr id="0" name=""/>
        <dsp:cNvSpPr/>
      </dsp:nvSpPr>
      <dsp:spPr>
        <a:xfrm>
          <a:off x="240" y="844161"/>
          <a:ext cx="3667344" cy="916836"/>
        </a:xfrm>
        <a:prstGeom prst="roundRect">
          <a:avLst>
            <a:gd name="adj" fmla="val 10000"/>
          </a:avLst>
        </a:prstGeom>
        <a:solidFill>
          <a:schemeClr val="accent2"/>
        </a:solidFill>
        <a:ln w="9525" cap="flat" cmpd="sng" algn="ctr">
          <a:solidFill>
            <a:schemeClr val="bg2">
              <a:lumMod val="2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US" sz="2100" b="0" kern="1200" dirty="0" err="1"/>
            <a:t>处理器继续取当前进程中的下一条指令</a:t>
          </a:r>
          <a:endParaRPr lang="en-US" sz="2100" b="0" kern="1200" dirty="0"/>
        </a:p>
      </dsp:txBody>
      <dsp:txXfrm>
        <a:off x="27093" y="871014"/>
        <a:ext cx="3613638" cy="863130"/>
      </dsp:txXfrm>
    </dsp:sp>
    <dsp:sp modelId="{DB54DFA3-E01E-B442-9482-07C506B84309}">
      <dsp:nvSpPr>
        <dsp:cNvPr id="0" name=""/>
        <dsp:cNvSpPr/>
      </dsp:nvSpPr>
      <dsp:spPr>
        <a:xfrm>
          <a:off x="4181014" y="57"/>
          <a:ext cx="3667344" cy="47675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rtl="0">
            <a:lnSpc>
              <a:spcPct val="90000"/>
            </a:lnSpc>
            <a:spcBef>
              <a:spcPct val="0"/>
            </a:spcBef>
            <a:spcAft>
              <a:spcPct val="35000"/>
            </a:spcAft>
            <a:buNone/>
          </a:pPr>
          <a:r>
            <a:rPr lang="en-US" sz="2700" kern="1200" dirty="0" err="1"/>
            <a:t>假如中断出现</a:t>
          </a:r>
          <a:endParaRPr lang="en-US" sz="2700" kern="1200" dirty="0"/>
        </a:p>
      </dsp:txBody>
      <dsp:txXfrm>
        <a:off x="4194978" y="14021"/>
        <a:ext cx="3639416" cy="448826"/>
      </dsp:txXfrm>
    </dsp:sp>
    <dsp:sp modelId="{A7450743-EE58-D742-9C11-C40E3AA314B2}">
      <dsp:nvSpPr>
        <dsp:cNvPr id="0" name=""/>
        <dsp:cNvSpPr/>
      </dsp:nvSpPr>
      <dsp:spPr>
        <a:xfrm rot="5400000">
          <a:off x="5934463" y="557035"/>
          <a:ext cx="160446" cy="160446"/>
        </a:xfrm>
        <a:prstGeom prst="rightArrow">
          <a:avLst>
            <a:gd name="adj1" fmla="val 66700"/>
            <a:gd name="adj2" fmla="val 50000"/>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38B7510-114B-054F-B7FC-E55A1C978F4A}">
      <dsp:nvSpPr>
        <dsp:cNvPr id="0" name=""/>
        <dsp:cNvSpPr/>
      </dsp:nvSpPr>
      <dsp:spPr>
        <a:xfrm>
          <a:off x="4181014" y="797705"/>
          <a:ext cx="3667344" cy="916836"/>
        </a:xfrm>
        <a:prstGeom prst="roundRect">
          <a:avLst>
            <a:gd name="adj" fmla="val 10000"/>
          </a:avLst>
        </a:prstGeom>
        <a:solidFill>
          <a:schemeClr val="accent2"/>
        </a:solidFill>
        <a:ln w="9525" cap="flat" cmpd="sng" algn="ctr">
          <a:solidFill>
            <a:schemeClr val="bg2">
              <a:lumMod val="2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kumimoji="0" lang="zh-CN" altLang="en-US" sz="2100" kern="1200" dirty="0">
              <a:latin typeface="+mn-ea"/>
              <a:ea typeface="+mn-ea"/>
            </a:rPr>
            <a:t>将程序计数器置为中断处理程序的开始地址</a:t>
          </a:r>
          <a:endParaRPr lang="en-US" sz="2100" b="1" kern="1200" dirty="0"/>
        </a:p>
      </dsp:txBody>
      <dsp:txXfrm>
        <a:off x="4207867" y="824558"/>
        <a:ext cx="3613638" cy="863130"/>
      </dsp:txXfrm>
    </dsp:sp>
    <dsp:sp modelId="{74BDB899-755B-444E-915E-34234A2F80E2}">
      <dsp:nvSpPr>
        <dsp:cNvPr id="0" name=""/>
        <dsp:cNvSpPr/>
      </dsp:nvSpPr>
      <dsp:spPr>
        <a:xfrm rot="5400000">
          <a:off x="5944067" y="1785160"/>
          <a:ext cx="141237" cy="160446"/>
        </a:xfrm>
        <a:prstGeom prst="rightArrow">
          <a:avLst>
            <a:gd name="adj1" fmla="val 66700"/>
            <a:gd name="adj2" fmla="val 50000"/>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DCBE4C9-9854-3443-A76A-5007F14AEB74}">
      <dsp:nvSpPr>
        <dsp:cNvPr id="0" name=""/>
        <dsp:cNvSpPr/>
      </dsp:nvSpPr>
      <dsp:spPr>
        <a:xfrm>
          <a:off x="4181014" y="2016225"/>
          <a:ext cx="3667344" cy="916836"/>
        </a:xfrm>
        <a:prstGeom prst="roundRect">
          <a:avLst>
            <a:gd name="adj" fmla="val 10000"/>
          </a:avLst>
        </a:prstGeom>
        <a:solidFill>
          <a:schemeClr val="accent2"/>
        </a:solidFill>
        <a:ln w="9525" cap="flat" cmpd="sng" algn="ctr">
          <a:solidFill>
            <a:schemeClr val="bg2">
              <a:lumMod val="2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kumimoji="0" lang="zh-CN" altLang="en-US" sz="2100" kern="1200" dirty="0">
              <a:latin typeface="+mn-ea"/>
              <a:ea typeface="+mn-ea"/>
            </a:rPr>
            <a:t>从用户模式切换到内核模式，以便中断处理能执行特权指令</a:t>
          </a:r>
          <a:endParaRPr lang="en-US" sz="2100" b="1" kern="1200" dirty="0"/>
        </a:p>
      </dsp:txBody>
      <dsp:txXfrm>
        <a:off x="4207867" y="2043078"/>
        <a:ext cx="3613638" cy="86313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D3BDD-AEEA-5940-BEF7-E4CEB4F3E8D7}">
      <dsp:nvSpPr>
        <dsp:cNvPr id="0" name=""/>
        <dsp:cNvSpPr/>
      </dsp:nvSpPr>
      <dsp:spPr>
        <a:xfrm>
          <a:off x="889324" y="287335"/>
          <a:ext cx="1509057" cy="1008806"/>
        </a:xfrm>
        <a:prstGeom prst="roundRect">
          <a:avLst>
            <a:gd name="adj" fmla="val 10000"/>
          </a:avLst>
        </a:prstGeom>
        <a:solidFill>
          <a:schemeClr val="accent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mn-ea"/>
              <a:ea typeface="+mn-ea"/>
            </a:rPr>
            <a:t>保存处理器上下文环境，包括程序计数器和其它寄存器</a:t>
          </a:r>
          <a:endParaRPr lang="en-US" sz="1400" kern="1200" dirty="0"/>
        </a:p>
      </dsp:txBody>
      <dsp:txXfrm>
        <a:off x="918871" y="316882"/>
        <a:ext cx="1449963" cy="949712"/>
      </dsp:txXfrm>
    </dsp:sp>
    <dsp:sp modelId="{2006BB91-3B87-DA40-B6AE-2A5108A2EF2F}">
      <dsp:nvSpPr>
        <dsp:cNvPr id="0" name=""/>
        <dsp:cNvSpPr/>
      </dsp:nvSpPr>
      <dsp:spPr>
        <a:xfrm rot="21586760">
          <a:off x="2532110" y="621210"/>
          <a:ext cx="322171" cy="332974"/>
        </a:xfrm>
        <a:prstGeom prst="rightArrow">
          <a:avLst>
            <a:gd name="adj1" fmla="val 60000"/>
            <a:gd name="adj2" fmla="val 50000"/>
          </a:avLst>
        </a:prstGeom>
        <a:solidFill>
          <a:schemeClr val="accent2"/>
        </a:solidFill>
        <a:ln>
          <a:solidFill>
            <a:schemeClr val="accent3"/>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532110" y="687991"/>
        <a:ext cx="225520" cy="199784"/>
      </dsp:txXfrm>
    </dsp:sp>
    <dsp:sp modelId="{BCC1E542-A582-F347-92E2-47FFAB05B4F4}">
      <dsp:nvSpPr>
        <dsp:cNvPr id="0" name=""/>
        <dsp:cNvSpPr/>
      </dsp:nvSpPr>
      <dsp:spPr>
        <a:xfrm>
          <a:off x="3006247" y="299218"/>
          <a:ext cx="1320416" cy="9694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mn-ea"/>
              <a:ea typeface="+mn-ea"/>
            </a:rPr>
            <a:t>更新当前处于运行状态进程的进程控制块</a:t>
          </a:r>
          <a:endParaRPr lang="en-US" sz="1400" kern="1200" dirty="0"/>
        </a:p>
      </dsp:txBody>
      <dsp:txXfrm>
        <a:off x="3034642" y="327613"/>
        <a:ext cx="1263626" cy="912672"/>
      </dsp:txXfrm>
    </dsp:sp>
    <dsp:sp modelId="{5C63AE9C-3248-D543-A4CF-FBBF3E8FEF02}">
      <dsp:nvSpPr>
        <dsp:cNvPr id="0" name=""/>
        <dsp:cNvSpPr/>
      </dsp:nvSpPr>
      <dsp:spPr>
        <a:xfrm rot="13">
          <a:off x="4464355" y="617465"/>
          <a:ext cx="331711" cy="332974"/>
        </a:xfrm>
        <a:prstGeom prst="rightArrow">
          <a:avLst>
            <a:gd name="adj1" fmla="val 60000"/>
            <a:gd name="adj2" fmla="val 5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4464355" y="684060"/>
        <a:ext cx="232198" cy="199784"/>
      </dsp:txXfrm>
    </dsp:sp>
    <dsp:sp modelId="{7A3273C6-06DA-2A4F-9E7A-C786AEC7AEAC}">
      <dsp:nvSpPr>
        <dsp:cNvPr id="0" name=""/>
        <dsp:cNvSpPr/>
      </dsp:nvSpPr>
      <dsp:spPr>
        <a:xfrm>
          <a:off x="4952534" y="316497"/>
          <a:ext cx="1769931" cy="93491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mn-ea"/>
              <a:ea typeface="+mn-ea"/>
            </a:rPr>
            <a:t>将进程的进程控制块移至相应队列（就绪、阻塞、就绪</a:t>
          </a:r>
          <a:r>
            <a:rPr lang="en-US" altLang="zh-CN" sz="1400" kern="1200" dirty="0">
              <a:latin typeface="+mn-ea"/>
              <a:ea typeface="+mn-ea"/>
            </a:rPr>
            <a:t>/</a:t>
          </a:r>
          <a:r>
            <a:rPr lang="zh-CN" altLang="en-US" sz="1400" kern="1200" dirty="0">
              <a:latin typeface="+mn-ea"/>
              <a:ea typeface="+mn-ea"/>
            </a:rPr>
            <a:t>挂起等）</a:t>
          </a:r>
          <a:endParaRPr lang="en-US" sz="1400" kern="1200" dirty="0"/>
        </a:p>
      </dsp:txBody>
      <dsp:txXfrm>
        <a:off x="4979917" y="343880"/>
        <a:ext cx="1715165" cy="880152"/>
      </dsp:txXfrm>
    </dsp:sp>
    <dsp:sp modelId="{9D560C38-FF45-9045-A810-1BF24480C61F}">
      <dsp:nvSpPr>
        <dsp:cNvPr id="0" name=""/>
        <dsp:cNvSpPr/>
      </dsp:nvSpPr>
      <dsp:spPr>
        <a:xfrm rot="5466655">
          <a:off x="5758281" y="1282908"/>
          <a:ext cx="208574" cy="332974"/>
        </a:xfrm>
        <a:prstGeom prst="rightArrow">
          <a:avLst>
            <a:gd name="adj1" fmla="val 60000"/>
            <a:gd name="adj2" fmla="val 5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5763283" y="1345114"/>
        <a:ext cx="199784" cy="146002"/>
      </dsp:txXfrm>
    </dsp:sp>
    <dsp:sp modelId="{326859DC-81AC-A14D-930E-03D3AB419642}">
      <dsp:nvSpPr>
        <dsp:cNvPr id="0" name=""/>
        <dsp:cNvSpPr/>
      </dsp:nvSpPr>
      <dsp:spPr>
        <a:xfrm>
          <a:off x="4960845" y="1644818"/>
          <a:ext cx="1811741" cy="51009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mn-ea"/>
              <a:ea typeface="+mn-ea"/>
            </a:rPr>
            <a:t>选择另一进程执行</a:t>
          </a:r>
          <a:endParaRPr lang="en-US" sz="1400" kern="1200" dirty="0"/>
        </a:p>
      </dsp:txBody>
      <dsp:txXfrm>
        <a:off x="4975785" y="1659758"/>
        <a:ext cx="1781861" cy="480214"/>
      </dsp:txXfrm>
    </dsp:sp>
    <dsp:sp modelId="{805C6834-FB35-294F-B4C8-3486D3ACB1FC}">
      <dsp:nvSpPr>
        <dsp:cNvPr id="0" name=""/>
        <dsp:cNvSpPr/>
      </dsp:nvSpPr>
      <dsp:spPr>
        <a:xfrm rot="5259605">
          <a:off x="5777278" y="2185783"/>
          <a:ext cx="215848" cy="332974"/>
        </a:xfrm>
        <a:prstGeom prst="rightArrow">
          <a:avLst>
            <a:gd name="adj1" fmla="val 60000"/>
            <a:gd name="adj2" fmla="val 5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5783988" y="2244373"/>
        <a:ext cx="199784" cy="151094"/>
      </dsp:txXfrm>
    </dsp:sp>
    <dsp:sp modelId="{DDF3FDD6-440B-A94B-BF4E-63FA31DC858B}">
      <dsp:nvSpPr>
        <dsp:cNvPr id="0" name=""/>
        <dsp:cNvSpPr/>
      </dsp:nvSpPr>
      <dsp:spPr>
        <a:xfrm>
          <a:off x="5238905" y="2561834"/>
          <a:ext cx="1342637" cy="80558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mn-ea"/>
              <a:ea typeface="+mn-ea"/>
            </a:rPr>
            <a:t>更新其进程控制块信息</a:t>
          </a:r>
          <a:endParaRPr lang="en-US" sz="1400" kern="1200" dirty="0"/>
        </a:p>
      </dsp:txBody>
      <dsp:txXfrm>
        <a:off x="5262500" y="2585429"/>
        <a:ext cx="1295447" cy="758392"/>
      </dsp:txXfrm>
    </dsp:sp>
    <dsp:sp modelId="{13239FAD-D619-4A49-8F9B-6ACE90C6968A}">
      <dsp:nvSpPr>
        <dsp:cNvPr id="0" name=""/>
        <dsp:cNvSpPr/>
      </dsp:nvSpPr>
      <dsp:spPr>
        <a:xfrm rot="10800000">
          <a:off x="4663194" y="2768562"/>
          <a:ext cx="406941" cy="332974"/>
        </a:xfrm>
        <a:prstGeom prst="rightArrow">
          <a:avLst>
            <a:gd name="adj1" fmla="val 60000"/>
            <a:gd name="adj2" fmla="val 5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4763086" y="2835157"/>
        <a:ext cx="307049" cy="199784"/>
      </dsp:txXfrm>
    </dsp:sp>
    <dsp:sp modelId="{345D1EA6-731A-154F-A4B5-AB0B53187FB6}">
      <dsp:nvSpPr>
        <dsp:cNvPr id="0" name=""/>
        <dsp:cNvSpPr/>
      </dsp:nvSpPr>
      <dsp:spPr>
        <a:xfrm>
          <a:off x="3128762" y="2502028"/>
          <a:ext cx="1342637" cy="80558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t>更新内存管理数据结构</a:t>
          </a:r>
          <a:endParaRPr lang="en-US" sz="1400" kern="1200" dirty="0"/>
        </a:p>
      </dsp:txBody>
      <dsp:txXfrm>
        <a:off x="3152357" y="2525623"/>
        <a:ext cx="1295447" cy="758392"/>
      </dsp:txXfrm>
    </dsp:sp>
    <dsp:sp modelId="{51D6E1CA-56DC-124D-8077-6C5DF4D18494}">
      <dsp:nvSpPr>
        <dsp:cNvPr id="0" name=""/>
        <dsp:cNvSpPr/>
      </dsp:nvSpPr>
      <dsp:spPr>
        <a:xfrm rot="10799650">
          <a:off x="2705972" y="2739289"/>
          <a:ext cx="298771" cy="332974"/>
        </a:xfrm>
        <a:prstGeom prst="rightArrow">
          <a:avLst>
            <a:gd name="adj1" fmla="val 60000"/>
            <a:gd name="adj2" fmla="val 5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2795603" y="2805879"/>
        <a:ext cx="209140" cy="199784"/>
      </dsp:txXfrm>
    </dsp:sp>
    <dsp:sp modelId="{47648A24-091E-A440-9803-7FF254809863}">
      <dsp:nvSpPr>
        <dsp:cNvPr id="0" name=""/>
        <dsp:cNvSpPr/>
      </dsp:nvSpPr>
      <dsp:spPr>
        <a:xfrm>
          <a:off x="630759" y="2436772"/>
          <a:ext cx="1934284" cy="94055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mn-ea"/>
              <a:ea typeface="+mn-ea"/>
            </a:rPr>
            <a:t>恢复被选择进程的上下文环境，如载入程序计数器和其他寄存器先前的值</a:t>
          </a:r>
          <a:endParaRPr lang="en-NZ" sz="1400" kern="1200" dirty="0"/>
        </a:p>
      </dsp:txBody>
      <dsp:txXfrm>
        <a:off x="658307" y="2464320"/>
        <a:ext cx="1879188" cy="88546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E00C8-8936-9E44-9966-B4C9443960E7}">
      <dsp:nvSpPr>
        <dsp:cNvPr id="0" name=""/>
        <dsp:cNvSpPr/>
      </dsp:nvSpPr>
      <dsp:spPr>
        <a:xfrm rot="5400000">
          <a:off x="-118961" y="122234"/>
          <a:ext cx="793073" cy="555151"/>
        </a:xfrm>
        <a:prstGeom prst="chevron">
          <a:avLst/>
        </a:prstGeom>
        <a:solidFill>
          <a:schemeClr val="accent6"/>
        </a:solidFill>
        <a:ln w="9525" cap="flat" cmpd="sng" algn="ctr">
          <a:solidFill>
            <a:schemeClr val="accent6"/>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1</a:t>
          </a:r>
        </a:p>
      </dsp:txBody>
      <dsp:txXfrm rot="-5400000">
        <a:off x="1" y="280849"/>
        <a:ext cx="555151" cy="237922"/>
      </dsp:txXfrm>
    </dsp:sp>
    <dsp:sp modelId="{DE36E0A4-4385-B342-8B67-3BFD80B681D3}">
      <dsp:nvSpPr>
        <dsp:cNvPr id="0" name=""/>
        <dsp:cNvSpPr/>
      </dsp:nvSpPr>
      <dsp:spPr>
        <a:xfrm rot="5400000">
          <a:off x="3584087" y="-3028935"/>
          <a:ext cx="515769" cy="6573640"/>
        </a:xfrm>
        <a:prstGeom prst="round2SameRect">
          <a:avLst/>
        </a:prstGeom>
        <a:solidFill>
          <a:schemeClr val="lt1">
            <a:alpha val="90000"/>
            <a:hueOff val="0"/>
            <a:satOff val="0"/>
            <a:lumOff val="0"/>
            <a:alphaOff val="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在进程表中为新进程分配一个空项</a:t>
          </a:r>
          <a:endParaRPr lang="en-US" sz="1800" kern="1200" dirty="0"/>
        </a:p>
      </dsp:txBody>
      <dsp:txXfrm rot="-5400000">
        <a:off x="555152" y="25178"/>
        <a:ext cx="6548462" cy="465413"/>
      </dsp:txXfrm>
    </dsp:sp>
    <dsp:sp modelId="{DC049674-6133-A04F-8C71-4C489DF415B8}">
      <dsp:nvSpPr>
        <dsp:cNvPr id="0" name=""/>
        <dsp:cNvSpPr/>
      </dsp:nvSpPr>
      <dsp:spPr>
        <a:xfrm rot="5400000">
          <a:off x="-118961" y="815750"/>
          <a:ext cx="793073" cy="555151"/>
        </a:xfrm>
        <a:prstGeom prst="chevron">
          <a:avLst/>
        </a:prstGeom>
        <a:solidFill>
          <a:schemeClr val="accent6"/>
        </a:solidFill>
        <a:ln w="9525" cap="flat" cmpd="sng" algn="ctr">
          <a:solidFill>
            <a:schemeClr val="accent6"/>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2</a:t>
          </a:r>
        </a:p>
      </dsp:txBody>
      <dsp:txXfrm rot="-5400000">
        <a:off x="1" y="974365"/>
        <a:ext cx="555151" cy="237922"/>
      </dsp:txXfrm>
    </dsp:sp>
    <dsp:sp modelId="{E777551D-665B-EF40-A4AE-19569D80B09F}">
      <dsp:nvSpPr>
        <dsp:cNvPr id="0" name=""/>
        <dsp:cNvSpPr/>
      </dsp:nvSpPr>
      <dsp:spPr>
        <a:xfrm rot="5400000">
          <a:off x="3584222" y="-2332282"/>
          <a:ext cx="515498" cy="6573640"/>
        </a:xfrm>
        <a:prstGeom prst="round2SameRect">
          <a:avLst/>
        </a:prstGeom>
        <a:solidFill>
          <a:schemeClr val="lt1">
            <a:alpha val="90000"/>
            <a:hueOff val="0"/>
            <a:satOff val="0"/>
            <a:lumOff val="0"/>
            <a:alphaOff val="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NZ" sz="1800" kern="1200" dirty="0" err="1"/>
            <a:t>为子进程分配一个唯一的进程标识符</a:t>
          </a:r>
          <a:endParaRPr lang="en-US" sz="1800" kern="1200" dirty="0"/>
        </a:p>
      </dsp:txBody>
      <dsp:txXfrm rot="-5400000">
        <a:off x="555152" y="721953"/>
        <a:ext cx="6548475" cy="465168"/>
      </dsp:txXfrm>
    </dsp:sp>
    <dsp:sp modelId="{60D3C4C0-DB41-9549-A77B-1596F4E9BADE}">
      <dsp:nvSpPr>
        <dsp:cNvPr id="0" name=""/>
        <dsp:cNvSpPr/>
      </dsp:nvSpPr>
      <dsp:spPr>
        <a:xfrm rot="5400000">
          <a:off x="-118961" y="1509266"/>
          <a:ext cx="793073" cy="555151"/>
        </a:xfrm>
        <a:prstGeom prst="chevron">
          <a:avLst/>
        </a:prstGeom>
        <a:solidFill>
          <a:schemeClr val="accent6"/>
        </a:solidFill>
        <a:ln w="9525" cap="flat" cmpd="sng" algn="ctr">
          <a:solidFill>
            <a:schemeClr val="accent6"/>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3</a:t>
          </a:r>
        </a:p>
      </dsp:txBody>
      <dsp:txXfrm rot="-5400000">
        <a:off x="1" y="1667881"/>
        <a:ext cx="555151" cy="237922"/>
      </dsp:txXfrm>
    </dsp:sp>
    <dsp:sp modelId="{E9ED7F19-3597-CC45-BF98-95FE334E7847}">
      <dsp:nvSpPr>
        <dsp:cNvPr id="0" name=""/>
        <dsp:cNvSpPr/>
      </dsp:nvSpPr>
      <dsp:spPr>
        <a:xfrm rot="5400000">
          <a:off x="3584222" y="-1638766"/>
          <a:ext cx="515498" cy="6573640"/>
        </a:xfrm>
        <a:prstGeom prst="round2SameRect">
          <a:avLst/>
        </a:prstGeom>
        <a:solidFill>
          <a:schemeClr val="lt1">
            <a:alpha val="90000"/>
            <a:hueOff val="0"/>
            <a:satOff val="0"/>
            <a:lumOff val="0"/>
            <a:alphaOff val="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NZ" sz="1800" kern="1200" dirty="0" err="1"/>
            <a:t>复制父进程的进程映象</a:t>
          </a:r>
          <a:r>
            <a:rPr lang="zh-CN" altLang="en-US" sz="1800" kern="1200" dirty="0"/>
            <a:t>，但共享内存除外</a:t>
          </a:r>
          <a:endParaRPr lang="en-US" sz="1800" kern="1200" dirty="0"/>
        </a:p>
      </dsp:txBody>
      <dsp:txXfrm rot="-5400000">
        <a:off x="555152" y="1415469"/>
        <a:ext cx="6548475" cy="465168"/>
      </dsp:txXfrm>
    </dsp:sp>
    <dsp:sp modelId="{57F9225C-7463-394C-B866-B20156C2172A}">
      <dsp:nvSpPr>
        <dsp:cNvPr id="0" name=""/>
        <dsp:cNvSpPr/>
      </dsp:nvSpPr>
      <dsp:spPr>
        <a:xfrm rot="5400000">
          <a:off x="-118961" y="2202782"/>
          <a:ext cx="793073" cy="555151"/>
        </a:xfrm>
        <a:prstGeom prst="chevron">
          <a:avLst/>
        </a:prstGeom>
        <a:solidFill>
          <a:schemeClr val="accent6"/>
        </a:solidFill>
        <a:ln w="9525" cap="flat" cmpd="sng" algn="ctr">
          <a:solidFill>
            <a:schemeClr val="accent6"/>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4</a:t>
          </a:r>
        </a:p>
      </dsp:txBody>
      <dsp:txXfrm rot="-5400000">
        <a:off x="1" y="2361397"/>
        <a:ext cx="555151" cy="237922"/>
      </dsp:txXfrm>
    </dsp:sp>
    <dsp:sp modelId="{C8D66159-239C-A947-93EB-FF89054E979D}">
      <dsp:nvSpPr>
        <dsp:cNvPr id="0" name=""/>
        <dsp:cNvSpPr/>
      </dsp:nvSpPr>
      <dsp:spPr>
        <a:xfrm rot="5400000">
          <a:off x="3584222" y="-945250"/>
          <a:ext cx="515498" cy="6573640"/>
        </a:xfrm>
        <a:prstGeom prst="round2SameRect">
          <a:avLst/>
        </a:prstGeom>
        <a:solidFill>
          <a:schemeClr val="lt1">
            <a:alpha val="90000"/>
            <a:hueOff val="0"/>
            <a:satOff val="0"/>
            <a:lumOff val="0"/>
            <a:alphaOff val="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NZ" sz="1600" kern="1200" dirty="0" err="1"/>
            <a:t>增加父进程所拥有的文件的计数器</a:t>
          </a:r>
          <a:r>
            <a:rPr lang="zh-CN" altLang="en-US" sz="1600" kern="1200" dirty="0"/>
            <a:t>，反映另一个进程现在也拥有这些文件的事实</a:t>
          </a:r>
          <a:endParaRPr lang="en-US" sz="1600" kern="1200" dirty="0"/>
        </a:p>
      </dsp:txBody>
      <dsp:txXfrm rot="-5400000">
        <a:off x="555152" y="2108985"/>
        <a:ext cx="6548475" cy="465168"/>
      </dsp:txXfrm>
    </dsp:sp>
    <dsp:sp modelId="{44CC2E2D-F2DF-9041-993A-5C0D23E88755}">
      <dsp:nvSpPr>
        <dsp:cNvPr id="0" name=""/>
        <dsp:cNvSpPr/>
      </dsp:nvSpPr>
      <dsp:spPr>
        <a:xfrm rot="5400000">
          <a:off x="-118961" y="2896298"/>
          <a:ext cx="793073" cy="555151"/>
        </a:xfrm>
        <a:prstGeom prst="chevron">
          <a:avLst/>
        </a:prstGeom>
        <a:solidFill>
          <a:schemeClr val="accent6"/>
        </a:solidFill>
        <a:ln w="9525" cap="flat" cmpd="sng" algn="ctr">
          <a:solidFill>
            <a:schemeClr val="accent6"/>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5</a:t>
          </a:r>
        </a:p>
      </dsp:txBody>
      <dsp:txXfrm rot="-5400000">
        <a:off x="1" y="3054913"/>
        <a:ext cx="555151" cy="237922"/>
      </dsp:txXfrm>
    </dsp:sp>
    <dsp:sp modelId="{C3846997-357D-6843-BF65-FD04875FAF4D}">
      <dsp:nvSpPr>
        <dsp:cNvPr id="0" name=""/>
        <dsp:cNvSpPr/>
      </dsp:nvSpPr>
      <dsp:spPr>
        <a:xfrm rot="5400000">
          <a:off x="3584222" y="-251734"/>
          <a:ext cx="515498" cy="6573640"/>
        </a:xfrm>
        <a:prstGeom prst="round2SameRect">
          <a:avLst/>
        </a:prstGeom>
        <a:solidFill>
          <a:schemeClr val="lt1">
            <a:alpha val="90000"/>
            <a:hueOff val="0"/>
            <a:satOff val="0"/>
            <a:lumOff val="0"/>
            <a:alphaOff val="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NZ" sz="1800" kern="1200" dirty="0" err="1"/>
            <a:t>将子进程设置为就绪态</a:t>
          </a:r>
          <a:endParaRPr lang="en-US" sz="1800" kern="1200" dirty="0"/>
        </a:p>
      </dsp:txBody>
      <dsp:txXfrm rot="-5400000">
        <a:off x="555152" y="2802501"/>
        <a:ext cx="6548475" cy="465168"/>
      </dsp:txXfrm>
    </dsp:sp>
    <dsp:sp modelId="{A78E5709-1C0A-D648-AB3D-891FA8B66E39}">
      <dsp:nvSpPr>
        <dsp:cNvPr id="0" name=""/>
        <dsp:cNvSpPr/>
      </dsp:nvSpPr>
      <dsp:spPr>
        <a:xfrm rot="5400000">
          <a:off x="-118961" y="3589814"/>
          <a:ext cx="793073" cy="555151"/>
        </a:xfrm>
        <a:prstGeom prst="chevron">
          <a:avLst/>
        </a:prstGeom>
        <a:solidFill>
          <a:schemeClr val="accent6"/>
        </a:solidFill>
        <a:ln w="9525" cap="flat" cmpd="sng" algn="ctr">
          <a:solidFill>
            <a:schemeClr val="accent6"/>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6</a:t>
          </a:r>
        </a:p>
      </dsp:txBody>
      <dsp:txXfrm rot="-5400000">
        <a:off x="1" y="3748429"/>
        <a:ext cx="555151" cy="237922"/>
      </dsp:txXfrm>
    </dsp:sp>
    <dsp:sp modelId="{4E432B58-784D-554A-BE3D-1448B6DB0C1D}">
      <dsp:nvSpPr>
        <dsp:cNvPr id="0" name=""/>
        <dsp:cNvSpPr/>
      </dsp:nvSpPr>
      <dsp:spPr>
        <a:xfrm rot="5400000">
          <a:off x="3584222" y="441781"/>
          <a:ext cx="515498" cy="6573640"/>
        </a:xfrm>
        <a:prstGeom prst="round2SameRect">
          <a:avLst/>
        </a:prstGeom>
        <a:solidFill>
          <a:schemeClr val="lt1">
            <a:alpha val="90000"/>
            <a:hueOff val="0"/>
            <a:satOff val="0"/>
            <a:lumOff val="0"/>
            <a:alphaOff val="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NZ" sz="1800" kern="1200" dirty="0" err="1"/>
            <a:t>将子进程的ID号返回给父进程</a:t>
          </a:r>
          <a:r>
            <a:rPr lang="zh-CN" altLang="en-US" sz="1800" kern="1200" dirty="0"/>
            <a:t>，将</a:t>
          </a:r>
          <a:r>
            <a:rPr lang="en-US" altLang="zh-CN" sz="1800" kern="1200" dirty="0"/>
            <a:t>0</a:t>
          </a:r>
          <a:r>
            <a:rPr lang="zh-CN" altLang="en-US" sz="1800" kern="1200" dirty="0"/>
            <a:t>值返回给子进程</a:t>
          </a:r>
          <a:endParaRPr lang="en-US" sz="1800" kern="1200" dirty="0"/>
        </a:p>
      </dsp:txBody>
      <dsp:txXfrm rot="-5400000">
        <a:off x="555152" y="3496017"/>
        <a:ext cx="6548475" cy="46516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5B061-28CD-1A44-A68C-27DC3598CC6C}">
      <dsp:nvSpPr>
        <dsp:cNvPr id="0" name=""/>
        <dsp:cNvSpPr/>
      </dsp:nvSpPr>
      <dsp:spPr>
        <a:xfrm>
          <a:off x="43756" y="1585013"/>
          <a:ext cx="1433182" cy="11820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51E1238-A39B-B149-8297-AA72CE9A22C8}">
      <dsp:nvSpPr>
        <dsp:cNvPr id="0" name=""/>
        <dsp:cNvSpPr/>
      </dsp:nvSpPr>
      <dsp:spPr>
        <a:xfrm>
          <a:off x="1687477" y="1848351"/>
          <a:ext cx="1957022" cy="1957022"/>
        </a:xfrm>
        <a:prstGeom prst="leftCircularArrow">
          <a:avLst>
            <a:gd name="adj1" fmla="val 2241"/>
            <a:gd name="adj2" fmla="val 270027"/>
            <a:gd name="adj3" fmla="val 1735774"/>
            <a:gd name="adj4" fmla="val 8714726"/>
            <a:gd name="adj5" fmla="val 2615"/>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4D7556E-CD4B-0F43-B97B-025926CE55A9}">
      <dsp:nvSpPr>
        <dsp:cNvPr id="0" name=""/>
        <dsp:cNvSpPr/>
      </dsp:nvSpPr>
      <dsp:spPr>
        <a:xfrm>
          <a:off x="1614" y="1865288"/>
          <a:ext cx="1995193" cy="180360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en-US" sz="2000" kern="1200" dirty="0" err="1">
              <a:solidFill>
                <a:schemeClr val="tx1"/>
              </a:solidFill>
            </a:rPr>
            <a:t>创建线程的时间少于创建进程时间</a:t>
          </a:r>
          <a:endParaRPr lang="en-US" sz="2000" kern="1200" dirty="0">
            <a:solidFill>
              <a:schemeClr val="tx1"/>
            </a:solidFill>
          </a:endParaRPr>
        </a:p>
      </dsp:txBody>
      <dsp:txXfrm>
        <a:off x="54440" y="1918114"/>
        <a:ext cx="1889541" cy="1697948"/>
      </dsp:txXfrm>
    </dsp:sp>
    <dsp:sp modelId="{5FF00021-0035-EC44-9F54-1581344B5540}">
      <dsp:nvSpPr>
        <dsp:cNvPr id="0" name=""/>
        <dsp:cNvSpPr/>
      </dsp:nvSpPr>
      <dsp:spPr>
        <a:xfrm>
          <a:off x="2205688" y="2087816"/>
          <a:ext cx="1433182" cy="11820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7A16B1F-811E-5249-9C4A-E45362F95CB1}">
      <dsp:nvSpPr>
        <dsp:cNvPr id="0" name=""/>
        <dsp:cNvSpPr/>
      </dsp:nvSpPr>
      <dsp:spPr>
        <a:xfrm>
          <a:off x="3328584" y="1151810"/>
          <a:ext cx="2034599" cy="2034599"/>
        </a:xfrm>
        <a:prstGeom prst="circularArrow">
          <a:avLst>
            <a:gd name="adj1" fmla="val 2156"/>
            <a:gd name="adj2" fmla="val 259222"/>
            <a:gd name="adj3" fmla="val 19295026"/>
            <a:gd name="adj4" fmla="val 12305269"/>
            <a:gd name="adj5" fmla="val 2515"/>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8DEE456-5D02-F24A-9584-7CB10AA1B0B3}">
      <dsp:nvSpPr>
        <dsp:cNvPr id="0" name=""/>
        <dsp:cNvSpPr/>
      </dsp:nvSpPr>
      <dsp:spPr>
        <a:xfrm>
          <a:off x="2282309" y="1477406"/>
          <a:ext cx="1757667" cy="122081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en-US" sz="2000" kern="1200" dirty="0" err="1">
              <a:solidFill>
                <a:schemeClr val="tx1"/>
              </a:solidFill>
            </a:rPr>
            <a:t>终止线程比终止进程所花时间少</a:t>
          </a:r>
          <a:endParaRPr lang="en-US" sz="2000" kern="1200" dirty="0">
            <a:solidFill>
              <a:schemeClr val="tx1"/>
            </a:solidFill>
          </a:endParaRPr>
        </a:p>
      </dsp:txBody>
      <dsp:txXfrm>
        <a:off x="2318066" y="1513163"/>
        <a:ext cx="1686153" cy="1149304"/>
      </dsp:txXfrm>
    </dsp:sp>
    <dsp:sp modelId="{2401F2B1-4C8C-3B40-BFC1-E2B42A50EB44}">
      <dsp:nvSpPr>
        <dsp:cNvPr id="0" name=""/>
        <dsp:cNvSpPr/>
      </dsp:nvSpPr>
      <dsp:spPr>
        <a:xfrm>
          <a:off x="4277197" y="1598263"/>
          <a:ext cx="1433182" cy="11820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9B61966-62BD-9A4E-B31E-31C32831A504}">
      <dsp:nvSpPr>
        <dsp:cNvPr id="0" name=""/>
        <dsp:cNvSpPr/>
      </dsp:nvSpPr>
      <dsp:spPr>
        <a:xfrm>
          <a:off x="6037770" y="1287745"/>
          <a:ext cx="2356523" cy="2356523"/>
        </a:xfrm>
        <a:prstGeom prst="leftCircularArrow">
          <a:avLst>
            <a:gd name="adj1" fmla="val 1861"/>
            <a:gd name="adj2" fmla="val 222307"/>
            <a:gd name="adj3" fmla="val 2017035"/>
            <a:gd name="adj4" fmla="val 9043707"/>
            <a:gd name="adj5" fmla="val 217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77379AA-74FD-3B4E-B4C4-F6D60C04083B}">
      <dsp:nvSpPr>
        <dsp:cNvPr id="0" name=""/>
        <dsp:cNvSpPr/>
      </dsp:nvSpPr>
      <dsp:spPr>
        <a:xfrm>
          <a:off x="4248858" y="1905038"/>
          <a:ext cx="1967586" cy="175059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en-US" sz="2000" kern="1200" dirty="0" err="1">
              <a:solidFill>
                <a:schemeClr val="tx1"/>
              </a:solidFill>
            </a:rPr>
            <a:t>同一进程内线程切换时间</a:t>
          </a:r>
          <a:r>
            <a:rPr lang="zh-CN" altLang="en-US" sz="2000" kern="1200" dirty="0">
              <a:solidFill>
                <a:schemeClr val="tx1"/>
              </a:solidFill>
            </a:rPr>
            <a:t>，少于进程切换时间</a:t>
          </a:r>
          <a:endParaRPr lang="en-US" sz="2000" kern="1200" dirty="0">
            <a:solidFill>
              <a:schemeClr val="tx1"/>
            </a:solidFill>
          </a:endParaRPr>
        </a:p>
      </dsp:txBody>
      <dsp:txXfrm>
        <a:off x="4300131" y="1956311"/>
        <a:ext cx="1865040" cy="1648053"/>
      </dsp:txXfrm>
    </dsp:sp>
    <dsp:sp modelId="{E1E1BC13-FC71-954D-A46E-211E173FDACF}">
      <dsp:nvSpPr>
        <dsp:cNvPr id="0" name=""/>
        <dsp:cNvSpPr/>
      </dsp:nvSpPr>
      <dsp:spPr>
        <a:xfrm>
          <a:off x="6535007" y="2536773"/>
          <a:ext cx="1949285" cy="57964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FCD161A-46FB-A047-ABDE-85957AB23A74}">
      <dsp:nvSpPr>
        <dsp:cNvPr id="0" name=""/>
        <dsp:cNvSpPr/>
      </dsp:nvSpPr>
      <dsp:spPr>
        <a:xfrm>
          <a:off x="6619591" y="1461171"/>
          <a:ext cx="2038481" cy="128576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en-US" sz="2000" kern="1200" dirty="0" err="1">
              <a:solidFill>
                <a:schemeClr val="tx1"/>
              </a:solidFill>
            </a:rPr>
            <a:t>线程提高了不同执行程序间通信的效率</a:t>
          </a:r>
          <a:endParaRPr lang="en-US" sz="2000" kern="1200" dirty="0">
            <a:solidFill>
              <a:schemeClr val="tx1"/>
            </a:solidFill>
          </a:endParaRPr>
        </a:p>
      </dsp:txBody>
      <dsp:txXfrm>
        <a:off x="6657250" y="1498830"/>
        <a:ext cx="1963163" cy="121044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085AC-6150-B14A-A83D-67F237B285BA}">
      <dsp:nvSpPr>
        <dsp:cNvPr id="0" name=""/>
        <dsp:cNvSpPr/>
      </dsp:nvSpPr>
      <dsp:spPr>
        <a:xfrm>
          <a:off x="0" y="807720"/>
          <a:ext cx="8153400" cy="3261360"/>
        </a:xfrm>
        <a:prstGeom prst="leftRightRibb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4344616-8A66-5441-84C7-1DA3555BB89A}">
      <dsp:nvSpPr>
        <dsp:cNvPr id="0" name=""/>
        <dsp:cNvSpPr/>
      </dsp:nvSpPr>
      <dsp:spPr>
        <a:xfrm>
          <a:off x="1189433" y="1800203"/>
          <a:ext cx="2690621" cy="994221"/>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99568" rIns="0" bIns="106680" numCol="1" spcCol="1270" anchor="ctr" anchorCtr="0">
          <a:noAutofit/>
        </a:bodyPr>
        <a:lstStyle/>
        <a:p>
          <a:pPr marL="0" lvl="0" indent="0" algn="l" defTabSz="1244600" rtl="0">
            <a:lnSpc>
              <a:spcPct val="90000"/>
            </a:lnSpc>
            <a:spcBef>
              <a:spcPct val="0"/>
            </a:spcBef>
            <a:spcAft>
              <a:spcPct val="35000"/>
            </a:spcAft>
            <a:buNone/>
          </a:pPr>
          <a:r>
            <a:rPr kumimoji="1" lang="zh-CN" altLang="en-US" sz="2800" kern="1200" dirty="0"/>
            <a:t>用户级线程</a:t>
          </a:r>
          <a:endParaRPr kumimoji="1" lang="en-US" altLang="zh-CN" sz="2800" kern="1200" dirty="0"/>
        </a:p>
        <a:p>
          <a:pPr marL="0" lvl="0" indent="0" algn="l" defTabSz="1244600" rtl="0">
            <a:lnSpc>
              <a:spcPct val="90000"/>
            </a:lnSpc>
            <a:spcBef>
              <a:spcPct val="0"/>
            </a:spcBef>
            <a:spcAft>
              <a:spcPct val="35000"/>
            </a:spcAft>
            <a:buNone/>
          </a:pPr>
          <a:r>
            <a:rPr kumimoji="1" lang="en-US" altLang="zh-CN" sz="2800" kern="1200" dirty="0"/>
            <a:t>User-Level Thread, ULT </a:t>
          </a:r>
          <a:endParaRPr lang="en-US" sz="2800" kern="1200" dirty="0"/>
        </a:p>
        <a:p>
          <a:pPr marL="228600" lvl="1" indent="-228600" algn="l" defTabSz="1066800" rtl="0">
            <a:lnSpc>
              <a:spcPct val="90000"/>
            </a:lnSpc>
            <a:spcBef>
              <a:spcPct val="0"/>
            </a:spcBef>
            <a:spcAft>
              <a:spcPct val="15000"/>
            </a:spcAft>
            <a:buChar char="•"/>
          </a:pPr>
          <a:endParaRPr lang="en-NZ" sz="2400" kern="1200" dirty="0"/>
        </a:p>
      </dsp:txBody>
      <dsp:txXfrm>
        <a:off x="1189433" y="1800203"/>
        <a:ext cx="2690621" cy="994221"/>
      </dsp:txXfrm>
    </dsp:sp>
    <dsp:sp modelId="{E8D499D1-31A4-DF4A-800E-FEE8DE3CF070}">
      <dsp:nvSpPr>
        <dsp:cNvPr id="0" name=""/>
        <dsp:cNvSpPr/>
      </dsp:nvSpPr>
      <dsp:spPr>
        <a:xfrm>
          <a:off x="3880059" y="1872213"/>
          <a:ext cx="4076473" cy="1598066"/>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99568" rIns="0" bIns="106680" numCol="1" spcCol="1270" anchor="ctr" anchorCtr="0">
          <a:noAutofit/>
        </a:bodyPr>
        <a:lstStyle/>
        <a:p>
          <a:pPr marL="0" lvl="0" indent="0" algn="ctr" defTabSz="1244600">
            <a:lnSpc>
              <a:spcPct val="90000"/>
            </a:lnSpc>
            <a:spcBef>
              <a:spcPct val="0"/>
            </a:spcBef>
            <a:spcAft>
              <a:spcPct val="35000"/>
            </a:spcAft>
            <a:buNone/>
          </a:pPr>
          <a:r>
            <a:rPr kumimoji="1" lang="zh-CN" altLang="en-US" sz="2800" kern="1200" dirty="0"/>
            <a:t>内核级线程</a:t>
          </a:r>
          <a:endParaRPr kumimoji="1" lang="en-US" altLang="zh-CN" sz="2800" kern="1200" dirty="0"/>
        </a:p>
        <a:p>
          <a:pPr marL="0" lvl="0" indent="0" algn="ctr" defTabSz="1244600">
            <a:lnSpc>
              <a:spcPct val="90000"/>
            </a:lnSpc>
            <a:spcBef>
              <a:spcPct val="0"/>
            </a:spcBef>
            <a:spcAft>
              <a:spcPct val="35000"/>
            </a:spcAft>
            <a:buNone/>
          </a:pPr>
          <a:r>
            <a:rPr lang="en-NZ" sz="2800" kern="1200" dirty="0"/>
            <a:t>Kernel level Thread</a:t>
          </a:r>
          <a:r>
            <a:rPr lang="zh-CN" altLang="en-US" sz="2800" kern="1200" dirty="0"/>
            <a:t>，</a:t>
          </a:r>
          <a:r>
            <a:rPr lang="en-NZ" sz="2800" kern="1200" dirty="0"/>
            <a:t>KLT </a:t>
          </a:r>
        </a:p>
      </dsp:txBody>
      <dsp:txXfrm>
        <a:off x="3880059" y="1872213"/>
        <a:ext cx="4076473" cy="159806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21A5A-8BF5-6D4F-8820-9F7A7D2AACC9}">
      <dsp:nvSpPr>
        <dsp:cNvPr id="0" name=""/>
        <dsp:cNvSpPr/>
      </dsp:nvSpPr>
      <dsp:spPr>
        <a:xfrm>
          <a:off x="0" y="0"/>
          <a:ext cx="7620000" cy="4610099"/>
        </a:xfrm>
        <a:prstGeom prst="swooshArrow">
          <a:avLst>
            <a:gd name="adj1" fmla="val 25000"/>
            <a:gd name="adj2" fmla="val 25000"/>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3EAFCAC-773B-E94E-854B-E2F2A383AFC6}">
      <dsp:nvSpPr>
        <dsp:cNvPr id="0" name=""/>
        <dsp:cNvSpPr/>
      </dsp:nvSpPr>
      <dsp:spPr>
        <a:xfrm>
          <a:off x="1066800" y="3124200"/>
          <a:ext cx="198120" cy="198120"/>
        </a:xfrm>
        <a:prstGeom prst="ellipse">
          <a:avLst/>
        </a:prstGeom>
        <a:blipFill rotWithShape="0">
          <a:blip xmlns:r="http://schemas.openxmlformats.org/officeDocument/2006/relationships" r:embed="rId1"/>
          <a:tile tx="0" ty="0" sx="100000" sy="100000" flip="none" algn="tl"/>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4D42CE9-ECF2-5744-AA05-BF91A11852C6}">
      <dsp:nvSpPr>
        <dsp:cNvPr id="0" name=""/>
        <dsp:cNvSpPr/>
      </dsp:nvSpPr>
      <dsp:spPr>
        <a:xfrm>
          <a:off x="990597" y="3505198"/>
          <a:ext cx="2994703" cy="757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980" tIns="0" rIns="0" bIns="0" numCol="1" spcCol="1270" anchor="t" anchorCtr="0">
          <a:noAutofit/>
        </a:bodyPr>
        <a:lstStyle/>
        <a:p>
          <a:pPr marL="0" lvl="0" indent="0" algn="l" defTabSz="889000" rtl="0">
            <a:lnSpc>
              <a:spcPct val="90000"/>
            </a:lnSpc>
            <a:spcBef>
              <a:spcPct val="0"/>
            </a:spcBef>
            <a:spcAft>
              <a:spcPct val="35000"/>
            </a:spcAft>
            <a:buNone/>
          </a:pPr>
          <a:r>
            <a:rPr lang="en-US" sz="2000" b="0" kern="1200" dirty="0" err="1">
              <a:latin typeface="+mn-ea"/>
              <a:ea typeface="+mn-ea"/>
            </a:rPr>
            <a:t>线程切换不需要内核模式特权</a:t>
          </a:r>
          <a:endParaRPr lang="en-US" sz="2000" b="0" kern="1200" dirty="0">
            <a:latin typeface="+mn-ea"/>
            <a:ea typeface="+mn-ea"/>
          </a:endParaRPr>
        </a:p>
      </dsp:txBody>
      <dsp:txXfrm>
        <a:off x="990597" y="3505198"/>
        <a:ext cx="2994703" cy="757247"/>
      </dsp:txXfrm>
    </dsp:sp>
    <dsp:sp modelId="{1036C2CF-90BA-A94C-AD44-42882AF2DD37}">
      <dsp:nvSpPr>
        <dsp:cNvPr id="0" name=""/>
        <dsp:cNvSpPr/>
      </dsp:nvSpPr>
      <dsp:spPr>
        <a:xfrm>
          <a:off x="2819398" y="1904999"/>
          <a:ext cx="358140" cy="358140"/>
        </a:xfrm>
        <a:prstGeom prst="ellipse">
          <a:avLst/>
        </a:prstGeom>
        <a:blipFill rotWithShape="0">
          <a:blip xmlns:r="http://schemas.openxmlformats.org/officeDocument/2006/relationships" r:embed="rId1"/>
          <a:tile tx="0" ty="0" sx="100000" sy="100000" flip="none" algn="tl"/>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85E126F-226F-CC4E-84E7-84C919015917}">
      <dsp:nvSpPr>
        <dsp:cNvPr id="0" name=""/>
        <dsp:cNvSpPr/>
      </dsp:nvSpPr>
      <dsp:spPr>
        <a:xfrm>
          <a:off x="2667009" y="2514604"/>
          <a:ext cx="2590806" cy="762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771" tIns="0" rIns="0" bIns="0" numCol="1" spcCol="1270" anchor="t" anchorCtr="0">
          <a:noAutofit/>
        </a:bodyPr>
        <a:lstStyle/>
        <a:p>
          <a:pPr marL="0" lvl="0" indent="0" algn="l" defTabSz="889000" rtl="0">
            <a:lnSpc>
              <a:spcPct val="90000"/>
            </a:lnSpc>
            <a:spcBef>
              <a:spcPct val="0"/>
            </a:spcBef>
            <a:spcAft>
              <a:spcPct val="35000"/>
            </a:spcAft>
            <a:buNone/>
          </a:pPr>
          <a:r>
            <a:rPr lang="en-US" sz="2000" b="0" kern="1200" dirty="0" err="1">
              <a:latin typeface="+mn-ea"/>
              <a:ea typeface="+mn-ea"/>
            </a:rPr>
            <a:t>调度策略因应用程序不同而不同</a:t>
          </a:r>
          <a:endParaRPr lang="en-US" sz="2000" b="0" kern="1200" dirty="0">
            <a:latin typeface="+mn-ea"/>
            <a:ea typeface="+mn-ea"/>
          </a:endParaRPr>
        </a:p>
      </dsp:txBody>
      <dsp:txXfrm>
        <a:off x="2667009" y="2514604"/>
        <a:ext cx="2590806" cy="762006"/>
      </dsp:txXfrm>
    </dsp:sp>
    <dsp:sp modelId="{54DF5CF8-7AEE-2A40-9C1E-D941B6A8084B}">
      <dsp:nvSpPr>
        <dsp:cNvPr id="0" name=""/>
        <dsp:cNvSpPr/>
      </dsp:nvSpPr>
      <dsp:spPr>
        <a:xfrm>
          <a:off x="5486398" y="990600"/>
          <a:ext cx="495300" cy="495300"/>
        </a:xfrm>
        <a:prstGeom prst="ellipse">
          <a:avLst/>
        </a:prstGeom>
        <a:blipFill rotWithShape="0">
          <a:blip xmlns:r="http://schemas.openxmlformats.org/officeDocument/2006/relationships" r:embed="rId1"/>
          <a:tile tx="0" ty="0" sx="100000" sy="100000" flip="none" algn="tl"/>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BB2E895-1B5B-4449-B16F-AEA0D14C0847}">
      <dsp:nvSpPr>
        <dsp:cNvPr id="0" name=""/>
        <dsp:cNvSpPr/>
      </dsp:nvSpPr>
      <dsp:spPr>
        <a:xfrm>
          <a:off x="5111200" y="1872881"/>
          <a:ext cx="1658191" cy="1366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449" tIns="0" rIns="0" bIns="0" numCol="1" spcCol="1270" anchor="t" anchorCtr="0">
          <a:noAutofit/>
        </a:bodyPr>
        <a:lstStyle/>
        <a:p>
          <a:pPr marL="0" lvl="0" indent="0" algn="l" defTabSz="889000" rtl="0">
            <a:lnSpc>
              <a:spcPct val="90000"/>
            </a:lnSpc>
            <a:spcBef>
              <a:spcPct val="0"/>
            </a:spcBef>
            <a:spcAft>
              <a:spcPct val="35000"/>
            </a:spcAft>
            <a:buNone/>
          </a:pPr>
          <a:r>
            <a:rPr lang="en-US" sz="2000" b="0" kern="1200" dirty="0" err="1">
              <a:latin typeface="+mn-ea"/>
              <a:ea typeface="+mn-ea"/>
            </a:rPr>
            <a:t>可以运行在任何操作系统上</a:t>
          </a:r>
          <a:endParaRPr lang="en-US" sz="2000" b="0" kern="1200" dirty="0">
            <a:latin typeface="+mn-ea"/>
            <a:ea typeface="+mn-ea"/>
          </a:endParaRPr>
        </a:p>
      </dsp:txBody>
      <dsp:txXfrm>
        <a:off x="5111200" y="1872881"/>
        <a:ext cx="1658191" cy="136680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78792-7B28-FF43-A32C-003396C6EF4C}">
      <dsp:nvSpPr>
        <dsp:cNvPr id="0" name=""/>
        <dsp:cNvSpPr/>
      </dsp:nvSpPr>
      <dsp:spPr>
        <a:xfrm>
          <a:off x="571507" y="152403"/>
          <a:ext cx="5981684" cy="1581142"/>
        </a:xfrm>
        <a:prstGeom prst="roundRect">
          <a:avLst>
            <a:gd name="adj" fmla="val 10000"/>
          </a:avLst>
        </a:prstGeom>
        <a:solidFill>
          <a:schemeClr val="accent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err="1">
              <a:latin typeface="+mn-ea"/>
              <a:ea typeface="+mn-ea"/>
            </a:rPr>
            <a:t>Jacketing技术</a:t>
          </a:r>
          <a:endParaRPr lang="en-US" sz="2200" kern="1200" dirty="0">
            <a:latin typeface="+mn-ea"/>
            <a:ea typeface="+mn-ea"/>
          </a:endParaRPr>
        </a:p>
        <a:p>
          <a:pPr marL="228600" lvl="1" indent="-228600" algn="l" defTabSz="977900" rtl="0">
            <a:lnSpc>
              <a:spcPct val="90000"/>
            </a:lnSpc>
            <a:spcBef>
              <a:spcPct val="0"/>
            </a:spcBef>
            <a:spcAft>
              <a:spcPct val="15000"/>
            </a:spcAft>
            <a:buChar char="•"/>
          </a:pPr>
          <a:r>
            <a:rPr lang="en-US" sz="2200" kern="1200" dirty="0" err="1">
              <a:latin typeface="+mn-ea"/>
              <a:ea typeface="+mn-ea"/>
            </a:rPr>
            <a:t>将一个可能产生阻塞的系统调用转换成一个非阻塞的系统调用</a:t>
          </a:r>
          <a:endParaRPr lang="en-US" sz="2200" kern="1200" dirty="0">
            <a:latin typeface="+mn-ea"/>
            <a:ea typeface="+mn-ea"/>
          </a:endParaRPr>
        </a:p>
      </dsp:txBody>
      <dsp:txXfrm>
        <a:off x="617817" y="198713"/>
        <a:ext cx="4345262" cy="1488522"/>
      </dsp:txXfrm>
    </dsp:sp>
    <dsp:sp modelId="{C478A6ED-69A6-584A-A2DA-3955A2E0623F}">
      <dsp:nvSpPr>
        <dsp:cNvPr id="0" name=""/>
        <dsp:cNvSpPr/>
      </dsp:nvSpPr>
      <dsp:spPr>
        <a:xfrm>
          <a:off x="2400315" y="2381251"/>
          <a:ext cx="4838668" cy="1733546"/>
        </a:xfrm>
        <a:prstGeom prst="roundRect">
          <a:avLst>
            <a:gd name="adj" fmla="val 10000"/>
          </a:avLst>
        </a:prstGeom>
        <a:solidFill>
          <a:schemeClr val="accent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err="1">
              <a:latin typeface="+mn-ea"/>
              <a:ea typeface="+mn-ea"/>
            </a:rPr>
            <a:t>将应用程序写成多进程程序而不是多线程</a:t>
          </a:r>
          <a:endParaRPr lang="en-US" sz="2400" kern="1200" dirty="0">
            <a:latin typeface="+mn-ea"/>
            <a:ea typeface="+mn-ea"/>
          </a:endParaRPr>
        </a:p>
      </dsp:txBody>
      <dsp:txXfrm>
        <a:off x="2451089" y="2432025"/>
        <a:ext cx="3050702" cy="1631998"/>
      </dsp:txXfrm>
    </dsp:sp>
    <dsp:sp modelId="{468D6BA6-6676-084C-80C4-3CF75C066D1F}">
      <dsp:nvSpPr>
        <dsp:cNvPr id="0" name=""/>
        <dsp:cNvSpPr/>
      </dsp:nvSpPr>
      <dsp:spPr>
        <a:xfrm>
          <a:off x="5416870" y="1524000"/>
          <a:ext cx="1060130" cy="1225867"/>
        </a:xfrm>
        <a:prstGeom prst="downArrow">
          <a:avLst>
            <a:gd name="adj1" fmla="val 55000"/>
            <a:gd name="adj2" fmla="val 45000"/>
          </a:avLst>
        </a:prstGeom>
        <a:solidFill>
          <a:schemeClr val="accent6">
            <a:lumMod val="75000"/>
            <a:alpha val="9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5655399" y="1524000"/>
        <a:ext cx="583072" cy="9634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0F2E7-5140-0B44-A47F-00138E696C9A}">
      <dsp:nvSpPr>
        <dsp:cNvPr id="0" name=""/>
        <dsp:cNvSpPr/>
      </dsp:nvSpPr>
      <dsp:spPr>
        <a:xfrm>
          <a:off x="0" y="24800"/>
          <a:ext cx="8153400" cy="8985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t>程序代码</a:t>
          </a:r>
          <a:endParaRPr lang="en-US" sz="2400" kern="1200" dirty="0"/>
        </a:p>
      </dsp:txBody>
      <dsp:txXfrm>
        <a:off x="43864" y="68664"/>
        <a:ext cx="8065672" cy="810832"/>
      </dsp:txXfrm>
    </dsp:sp>
    <dsp:sp modelId="{4A1A3D03-DB08-6D4A-9013-6A326781C6BD}">
      <dsp:nvSpPr>
        <dsp:cNvPr id="0" name=""/>
        <dsp:cNvSpPr/>
      </dsp:nvSpPr>
      <dsp:spPr>
        <a:xfrm>
          <a:off x="0" y="923360"/>
          <a:ext cx="8153400"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27940" rIns="156464" bIns="27940" numCol="1" spcCol="1270" anchor="t" anchorCtr="0">
          <a:noAutofit/>
        </a:bodyPr>
        <a:lstStyle/>
        <a:p>
          <a:pPr marL="282575" lvl="1" indent="-282575" algn="l" defTabSz="914400" rtl="0" eaLnBrk="1" latinLnBrk="0" hangingPunct="1">
            <a:lnSpc>
              <a:spcPct val="90000"/>
            </a:lnSpc>
            <a:spcBef>
              <a:spcPct val="0"/>
            </a:spcBef>
            <a:spcAft>
              <a:spcPct val="20000"/>
            </a:spcAft>
            <a:buClr>
              <a:schemeClr val="accent1"/>
            </a:buClr>
            <a:buSzPct val="75000"/>
            <a:buFont typeface="Wingdings" pitchFamily="2" charset="2"/>
            <a:buChar char="n"/>
          </a:pPr>
          <a:r>
            <a:rPr lang="en-US" sz="2200" kern="1200" dirty="0" err="1">
              <a:solidFill>
                <a:schemeClr val="tx1">
                  <a:lumMod val="85000"/>
                  <a:lumOff val="15000"/>
                </a:schemeClr>
              </a:solidFill>
              <a:latin typeface="+mn-lt"/>
              <a:ea typeface="+mn-ea"/>
              <a:cs typeface="+mn-cs"/>
            </a:rPr>
            <a:t>可以被执行相同程序的其他进程所共享</a:t>
          </a:r>
          <a:r>
            <a:rPr lang="zh-CN" altLang="en-US" sz="2200" kern="1200" dirty="0">
              <a:solidFill>
                <a:schemeClr val="tx1">
                  <a:lumMod val="85000"/>
                  <a:lumOff val="15000"/>
                </a:schemeClr>
              </a:solidFill>
              <a:latin typeface="+mn-lt"/>
              <a:ea typeface="+mn-ea"/>
              <a:cs typeface="+mn-cs"/>
            </a:rPr>
            <a:t> </a:t>
          </a:r>
          <a:endParaRPr lang="en-US" sz="2200" kern="1200" dirty="0">
            <a:solidFill>
              <a:schemeClr val="tx1">
                <a:lumMod val="85000"/>
                <a:lumOff val="15000"/>
              </a:schemeClr>
            </a:solidFill>
            <a:latin typeface="+mn-lt"/>
            <a:ea typeface="+mn-ea"/>
            <a:cs typeface="+mn-cs"/>
          </a:endParaRPr>
        </a:p>
      </dsp:txBody>
      <dsp:txXfrm>
        <a:off x="0" y="923360"/>
        <a:ext cx="8153400" cy="794880"/>
      </dsp:txXfrm>
    </dsp:sp>
    <dsp:sp modelId="{02FDE227-3421-A249-B877-4E1ACDF3ED5A}">
      <dsp:nvSpPr>
        <dsp:cNvPr id="0" name=""/>
        <dsp:cNvSpPr/>
      </dsp:nvSpPr>
      <dsp:spPr>
        <a:xfrm>
          <a:off x="0" y="1743040"/>
          <a:ext cx="8153400" cy="8985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t>和代码相关的一组数据</a:t>
          </a:r>
          <a:r>
            <a:rPr lang="zh-CN" altLang="en-US" sz="2400" kern="1200" dirty="0"/>
            <a:t> </a:t>
          </a:r>
          <a:endParaRPr lang="en-US" sz="2400" kern="1200" dirty="0"/>
        </a:p>
      </dsp:txBody>
      <dsp:txXfrm>
        <a:off x="43864" y="1786904"/>
        <a:ext cx="8065672" cy="8108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3458A4-26D2-2C44-B9FB-71A1610693F2}">
      <dsp:nvSpPr>
        <dsp:cNvPr id="0" name=""/>
        <dsp:cNvSpPr/>
      </dsp:nvSpPr>
      <dsp:spPr>
        <a:xfrm>
          <a:off x="3505190" y="309450"/>
          <a:ext cx="1912739" cy="985951"/>
        </a:xfrm>
        <a:prstGeom prst="rect">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标识符</a:t>
          </a:r>
          <a:endParaRPr lang="en-US" sz="2400" kern="1200" dirty="0"/>
        </a:p>
      </dsp:txBody>
      <dsp:txXfrm>
        <a:off x="3505190" y="309450"/>
        <a:ext cx="1912739" cy="985951"/>
      </dsp:txXfrm>
    </dsp:sp>
    <dsp:sp modelId="{FFB3EB76-2E6C-B649-857A-BF94DBD248C3}">
      <dsp:nvSpPr>
        <dsp:cNvPr id="0" name=""/>
        <dsp:cNvSpPr/>
      </dsp:nvSpPr>
      <dsp:spPr>
        <a:xfrm>
          <a:off x="1600198" y="1295396"/>
          <a:ext cx="1912739" cy="1147643"/>
        </a:xfrm>
        <a:prstGeom prst="rect">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状态</a:t>
          </a:r>
          <a:endParaRPr lang="en-US" sz="2400" kern="1200" dirty="0"/>
        </a:p>
      </dsp:txBody>
      <dsp:txXfrm>
        <a:off x="1600198" y="1295396"/>
        <a:ext cx="1912739" cy="1147643"/>
      </dsp:txXfrm>
    </dsp:sp>
    <dsp:sp modelId="{F9C2771E-E09D-7E4B-8BC7-2EACC928AB9D}">
      <dsp:nvSpPr>
        <dsp:cNvPr id="0" name=""/>
        <dsp:cNvSpPr/>
      </dsp:nvSpPr>
      <dsp:spPr>
        <a:xfrm>
          <a:off x="3505210" y="1295396"/>
          <a:ext cx="1912739" cy="1147643"/>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优先级</a:t>
          </a:r>
          <a:endParaRPr lang="en-US" sz="2400" kern="1200" dirty="0"/>
        </a:p>
      </dsp:txBody>
      <dsp:txXfrm>
        <a:off x="3505210" y="1295396"/>
        <a:ext cx="1912739" cy="1147643"/>
      </dsp:txXfrm>
    </dsp:sp>
    <dsp:sp modelId="{B373FAC3-5061-AF49-B501-530831A6C23F}">
      <dsp:nvSpPr>
        <dsp:cNvPr id="0" name=""/>
        <dsp:cNvSpPr/>
      </dsp:nvSpPr>
      <dsp:spPr>
        <a:xfrm>
          <a:off x="5410202" y="1295396"/>
          <a:ext cx="1912739" cy="1147643"/>
        </a:xfrm>
        <a:prstGeom prst="rect">
          <a:avLst/>
        </a:prstGeom>
        <a:solidFill>
          <a:srgbClr val="00B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程序计数器</a:t>
          </a:r>
          <a:endParaRPr lang="en-US" sz="2400" kern="1200" dirty="0"/>
        </a:p>
      </dsp:txBody>
      <dsp:txXfrm>
        <a:off x="5410202" y="1295396"/>
        <a:ext cx="1912739" cy="1147643"/>
      </dsp:txXfrm>
    </dsp:sp>
    <dsp:sp modelId="{C89EF9B4-EDC8-C84D-A659-29B518ACADDB}">
      <dsp:nvSpPr>
        <dsp:cNvPr id="0" name=""/>
        <dsp:cNvSpPr/>
      </dsp:nvSpPr>
      <dsp:spPr>
        <a:xfrm>
          <a:off x="533406" y="2433756"/>
          <a:ext cx="1912739" cy="1147643"/>
        </a:xfrm>
        <a:prstGeom prst="rect">
          <a:avLst/>
        </a:prstGeom>
        <a:solidFill>
          <a:srgbClr val="00B0F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内存指针</a:t>
          </a:r>
          <a:endParaRPr lang="en-US" sz="2400" kern="1200" dirty="0"/>
        </a:p>
      </dsp:txBody>
      <dsp:txXfrm>
        <a:off x="533406" y="2433756"/>
        <a:ext cx="1912739" cy="1147643"/>
      </dsp:txXfrm>
    </dsp:sp>
    <dsp:sp modelId="{5787ADE3-2B9F-7944-82CB-CE71DF883FF9}">
      <dsp:nvSpPr>
        <dsp:cNvPr id="0" name=""/>
        <dsp:cNvSpPr/>
      </dsp:nvSpPr>
      <dsp:spPr>
        <a:xfrm>
          <a:off x="2438398" y="2433756"/>
          <a:ext cx="1912739" cy="1147643"/>
        </a:xfrm>
        <a:prstGeom prst="rect">
          <a:avLst/>
        </a:prstGeom>
        <a:solidFill>
          <a:schemeClr val="tx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上下文数据</a:t>
          </a:r>
          <a:endParaRPr lang="en-US" sz="2400" kern="1200" dirty="0"/>
        </a:p>
      </dsp:txBody>
      <dsp:txXfrm>
        <a:off x="2438398" y="2433756"/>
        <a:ext cx="1912739" cy="1147643"/>
      </dsp:txXfrm>
    </dsp:sp>
    <dsp:sp modelId="{F5765459-F0DD-B04E-8F83-90F8421A8211}">
      <dsp:nvSpPr>
        <dsp:cNvPr id="0" name=""/>
        <dsp:cNvSpPr/>
      </dsp:nvSpPr>
      <dsp:spPr>
        <a:xfrm>
          <a:off x="4343391" y="2433756"/>
          <a:ext cx="1912739" cy="1147643"/>
        </a:xfrm>
        <a:prstGeom prst="rect">
          <a:avLst/>
        </a:prstGeom>
        <a:solidFill>
          <a:schemeClr val="tx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I/O </a:t>
          </a:r>
          <a:r>
            <a:rPr lang="en-US" sz="2400" kern="1200" dirty="0" err="1"/>
            <a:t>状态信息</a:t>
          </a:r>
          <a:endParaRPr lang="en-US" sz="2400" kern="1200" dirty="0"/>
        </a:p>
      </dsp:txBody>
      <dsp:txXfrm>
        <a:off x="4343391" y="2433756"/>
        <a:ext cx="1912739" cy="1147643"/>
      </dsp:txXfrm>
    </dsp:sp>
    <dsp:sp modelId="{4B2744D8-5219-FE41-ACC6-C2EE72C25ABB}">
      <dsp:nvSpPr>
        <dsp:cNvPr id="0" name=""/>
        <dsp:cNvSpPr/>
      </dsp:nvSpPr>
      <dsp:spPr>
        <a:xfrm>
          <a:off x="6248403" y="2433756"/>
          <a:ext cx="1912739" cy="1147643"/>
        </a:xfrm>
        <a:prstGeom prst="rect">
          <a:avLst/>
        </a:prstGeom>
        <a:solidFill>
          <a:srgbClr val="7030A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记账信息</a:t>
          </a:r>
          <a:endParaRPr lang="en-US" sz="2400" kern="1200" dirty="0"/>
        </a:p>
      </dsp:txBody>
      <dsp:txXfrm>
        <a:off x="6248403" y="2433756"/>
        <a:ext cx="1912739" cy="11476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28402-8223-1345-8F86-B41D09DF4999}">
      <dsp:nvSpPr>
        <dsp:cNvPr id="0" name=""/>
        <dsp:cNvSpPr/>
      </dsp:nvSpPr>
      <dsp:spPr>
        <a:xfrm>
          <a:off x="304794" y="3"/>
          <a:ext cx="1484783" cy="74239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en-US" sz="2000" b="1" i="1" kern="1200" dirty="0" err="1"/>
            <a:t>轨迹</a:t>
          </a:r>
          <a:endParaRPr lang="en-US" sz="2000" kern="1200" dirty="0"/>
        </a:p>
      </dsp:txBody>
      <dsp:txXfrm>
        <a:off x="326538" y="21747"/>
        <a:ext cx="1441295" cy="698903"/>
      </dsp:txXfrm>
    </dsp:sp>
    <dsp:sp modelId="{6792DD43-5CA5-8E48-AF98-B37112383575}">
      <dsp:nvSpPr>
        <dsp:cNvPr id="0" name=""/>
        <dsp:cNvSpPr/>
      </dsp:nvSpPr>
      <dsp:spPr>
        <a:xfrm>
          <a:off x="453272" y="742395"/>
          <a:ext cx="1756531" cy="643891"/>
        </a:xfrm>
        <a:custGeom>
          <a:avLst/>
          <a:gdLst/>
          <a:ahLst/>
          <a:cxnLst/>
          <a:rect l="0" t="0" r="0" b="0"/>
          <a:pathLst>
            <a:path>
              <a:moveTo>
                <a:pt x="0" y="0"/>
              </a:moveTo>
              <a:lnTo>
                <a:pt x="0" y="643891"/>
              </a:lnTo>
              <a:lnTo>
                <a:pt x="1756531" y="64389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8D83BD6-2A2F-574C-9D5C-736CF5FE7520}">
      <dsp:nvSpPr>
        <dsp:cNvPr id="0" name=""/>
        <dsp:cNvSpPr/>
      </dsp:nvSpPr>
      <dsp:spPr>
        <a:xfrm>
          <a:off x="2209804" y="533396"/>
          <a:ext cx="1878631" cy="170577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err="1"/>
            <a:t>进程执行的指令序列</a:t>
          </a:r>
          <a:r>
            <a:rPr lang="zh-CN" altLang="en-US" sz="1800" kern="1200" dirty="0"/>
            <a:t>，用来描述单个进程的行为</a:t>
          </a:r>
          <a:endParaRPr lang="en-US" sz="1800" kern="1200" dirty="0"/>
        </a:p>
      </dsp:txBody>
      <dsp:txXfrm>
        <a:off x="2259765" y="583357"/>
        <a:ext cx="1778709" cy="1605857"/>
      </dsp:txXfrm>
    </dsp:sp>
    <dsp:sp modelId="{1C89C9B8-759F-944F-AA18-FE790C10A65E}">
      <dsp:nvSpPr>
        <dsp:cNvPr id="0" name=""/>
        <dsp:cNvSpPr/>
      </dsp:nvSpPr>
      <dsp:spPr>
        <a:xfrm>
          <a:off x="453272" y="742395"/>
          <a:ext cx="2289925" cy="2609626"/>
        </a:xfrm>
        <a:custGeom>
          <a:avLst/>
          <a:gdLst/>
          <a:ahLst/>
          <a:cxnLst/>
          <a:rect l="0" t="0" r="0" b="0"/>
          <a:pathLst>
            <a:path>
              <a:moveTo>
                <a:pt x="0" y="0"/>
              </a:moveTo>
              <a:lnTo>
                <a:pt x="0" y="2609626"/>
              </a:lnTo>
              <a:lnTo>
                <a:pt x="2289925" y="260962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C076669-4CFF-0B4F-8B31-76E9F2CCEE9B}">
      <dsp:nvSpPr>
        <dsp:cNvPr id="0" name=""/>
        <dsp:cNvSpPr/>
      </dsp:nvSpPr>
      <dsp:spPr>
        <a:xfrm>
          <a:off x="2743198" y="2590802"/>
          <a:ext cx="2679654" cy="152243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err="1"/>
            <a:t>处理器的行为可以用多个进程交替执行的轨迹来描述</a:t>
          </a:r>
          <a:endParaRPr lang="en-US" sz="1800" kern="1200" dirty="0"/>
        </a:p>
      </dsp:txBody>
      <dsp:txXfrm>
        <a:off x="2787789" y="2635393"/>
        <a:ext cx="2590472" cy="1433255"/>
      </dsp:txXfrm>
    </dsp:sp>
    <dsp:sp modelId="{64F1C8D8-40A2-DF44-AC72-3FFC719959BB}">
      <dsp:nvSpPr>
        <dsp:cNvPr id="0" name=""/>
        <dsp:cNvSpPr/>
      </dsp:nvSpPr>
      <dsp:spPr>
        <a:xfrm>
          <a:off x="5334003" y="3"/>
          <a:ext cx="1484783" cy="74239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en-US" sz="2000" b="1" i="1" kern="1200" dirty="0" err="1"/>
            <a:t>分派器</a:t>
          </a:r>
          <a:r>
            <a:rPr lang="en-US" sz="1600" kern="1200" dirty="0"/>
            <a:t>  </a:t>
          </a:r>
        </a:p>
      </dsp:txBody>
      <dsp:txXfrm>
        <a:off x="5355747" y="21747"/>
        <a:ext cx="1441295" cy="698903"/>
      </dsp:txXfrm>
    </dsp:sp>
    <dsp:sp modelId="{4F8FA6E2-0E58-0840-912D-8E16EF91B389}">
      <dsp:nvSpPr>
        <dsp:cNvPr id="0" name=""/>
        <dsp:cNvSpPr/>
      </dsp:nvSpPr>
      <dsp:spPr>
        <a:xfrm>
          <a:off x="5482481" y="742395"/>
          <a:ext cx="765922" cy="1044174"/>
        </a:xfrm>
        <a:custGeom>
          <a:avLst/>
          <a:gdLst/>
          <a:ahLst/>
          <a:cxnLst/>
          <a:rect l="0" t="0" r="0" b="0"/>
          <a:pathLst>
            <a:path>
              <a:moveTo>
                <a:pt x="0" y="0"/>
              </a:moveTo>
              <a:lnTo>
                <a:pt x="0" y="1044174"/>
              </a:lnTo>
              <a:lnTo>
                <a:pt x="765922" y="104417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AF818EE-1FFA-0148-A0A6-03F1AC28E0C7}">
      <dsp:nvSpPr>
        <dsp:cNvPr id="0" name=""/>
        <dsp:cNvSpPr/>
      </dsp:nvSpPr>
      <dsp:spPr>
        <a:xfrm>
          <a:off x="6248404" y="990599"/>
          <a:ext cx="1610265" cy="159194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err="1"/>
            <a:t>将处理器从一个进程切换到另外一个进程的小程序</a:t>
          </a:r>
          <a:endParaRPr lang="en-US" sz="1800" kern="1200" dirty="0"/>
        </a:p>
      </dsp:txBody>
      <dsp:txXfrm>
        <a:off x="6295030" y="1037225"/>
        <a:ext cx="1517013" cy="14986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12A570-2292-6042-8F87-375482494525}">
      <dsp:nvSpPr>
        <dsp:cNvPr id="0" name=""/>
        <dsp:cNvSpPr/>
      </dsp:nvSpPr>
      <dsp:spPr>
        <a:xfrm>
          <a:off x="76195" y="599712"/>
          <a:ext cx="2437804" cy="97512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rtl="0">
            <a:lnSpc>
              <a:spcPct val="90000"/>
            </a:lnSpc>
            <a:spcBef>
              <a:spcPct val="0"/>
            </a:spcBef>
            <a:spcAft>
              <a:spcPct val="35000"/>
            </a:spcAft>
            <a:buNone/>
          </a:pPr>
          <a:r>
            <a:rPr lang="en-US" sz="3700" b="0" i="0" kern="1200" dirty="0" err="1">
              <a:latin typeface="+mn-ea"/>
              <a:ea typeface="+mn-ea"/>
            </a:rPr>
            <a:t>进程派生</a:t>
          </a:r>
          <a:endParaRPr lang="en-US" sz="3700" b="0" i="0" kern="1200" dirty="0">
            <a:latin typeface="+mn-ea"/>
            <a:ea typeface="+mn-ea"/>
          </a:endParaRPr>
        </a:p>
      </dsp:txBody>
      <dsp:txXfrm>
        <a:off x="76195" y="599712"/>
        <a:ext cx="2437804" cy="975121"/>
      </dsp:txXfrm>
    </dsp:sp>
    <dsp:sp modelId="{6E5587B0-CB6B-5F49-99BC-8512D84E1718}">
      <dsp:nvSpPr>
        <dsp:cNvPr id="0" name=""/>
        <dsp:cNvSpPr/>
      </dsp:nvSpPr>
      <dsp:spPr>
        <a:xfrm>
          <a:off x="76195" y="1594186"/>
          <a:ext cx="2437804" cy="1980517"/>
        </a:xfrm>
        <a:prstGeom prst="rect">
          <a:avLst/>
        </a:prstGeom>
        <a:solidFill>
          <a:schemeClr val="bg1"/>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en-NZ" sz="2400" b="0" i="0" kern="1200" dirty="0" err="1">
              <a:latin typeface="+mn-ea"/>
              <a:ea typeface="+mn-ea"/>
            </a:rPr>
            <a:t>当进程显式的请求创建一个</a:t>
          </a:r>
          <a:r>
            <a:rPr kumimoji="1" lang="zh-CN" altLang="en-US" sz="2400" b="0" i="0" kern="1200" dirty="0">
              <a:latin typeface="+mn-ea"/>
              <a:ea typeface="+mn-ea"/>
            </a:rPr>
            <a:t>进程时，操作系统为它创建一个子进程</a:t>
          </a:r>
          <a:endParaRPr lang="en-NZ" sz="2400" b="0" i="0" kern="1200" dirty="0">
            <a:latin typeface="+mn-ea"/>
            <a:ea typeface="+mn-ea"/>
          </a:endParaRPr>
        </a:p>
      </dsp:txBody>
      <dsp:txXfrm>
        <a:off x="76195" y="1594186"/>
        <a:ext cx="2437804" cy="1980517"/>
      </dsp:txXfrm>
    </dsp:sp>
    <dsp:sp modelId="{3B7AAAD3-B4B2-894D-BD62-FBDCA5DB86E5}">
      <dsp:nvSpPr>
        <dsp:cNvPr id="0" name=""/>
        <dsp:cNvSpPr/>
      </dsp:nvSpPr>
      <dsp:spPr>
        <a:xfrm>
          <a:off x="2781597" y="614232"/>
          <a:ext cx="2437804" cy="97512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rtl="0">
            <a:lnSpc>
              <a:spcPct val="90000"/>
            </a:lnSpc>
            <a:spcBef>
              <a:spcPct val="0"/>
            </a:spcBef>
            <a:spcAft>
              <a:spcPct val="35000"/>
            </a:spcAft>
            <a:buNone/>
          </a:pPr>
          <a:r>
            <a:rPr lang="en-US" sz="3700" b="0" i="0" kern="1200" dirty="0" err="1">
              <a:latin typeface="+mn-ea"/>
              <a:ea typeface="+mn-ea"/>
            </a:rPr>
            <a:t>父进程</a:t>
          </a:r>
          <a:endParaRPr lang="en-US" sz="3700" b="0" i="0" kern="1200" dirty="0">
            <a:latin typeface="+mn-ea"/>
            <a:ea typeface="+mn-ea"/>
          </a:endParaRPr>
        </a:p>
      </dsp:txBody>
      <dsp:txXfrm>
        <a:off x="2781597" y="614232"/>
        <a:ext cx="2437804" cy="975121"/>
      </dsp:txXfrm>
    </dsp:sp>
    <dsp:sp modelId="{094610A3-C2C3-B640-879C-283BC4C4886A}">
      <dsp:nvSpPr>
        <dsp:cNvPr id="0" name=""/>
        <dsp:cNvSpPr/>
      </dsp:nvSpPr>
      <dsp:spPr>
        <a:xfrm>
          <a:off x="2781597" y="1589354"/>
          <a:ext cx="2437804" cy="1980517"/>
        </a:xfrm>
        <a:prstGeom prst="rect">
          <a:avLst/>
        </a:prstGeom>
        <a:solidFill>
          <a:schemeClr val="bg1"/>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kumimoji="1" lang="zh-CN" altLang="en-US" sz="2400" b="0" i="0" kern="1200" dirty="0">
              <a:latin typeface="+mn-ea"/>
              <a:ea typeface="+mn-ea"/>
            </a:rPr>
            <a:t>原来的进程</a:t>
          </a:r>
          <a:endParaRPr lang="en-US" sz="2400" b="0" i="0" kern="1200" dirty="0">
            <a:latin typeface="+mn-ea"/>
            <a:ea typeface="+mn-ea"/>
          </a:endParaRPr>
        </a:p>
      </dsp:txBody>
      <dsp:txXfrm>
        <a:off x="2781597" y="1589354"/>
        <a:ext cx="2437804" cy="1980517"/>
      </dsp:txXfrm>
    </dsp:sp>
    <dsp:sp modelId="{B5437CEF-732C-D940-ADAA-BDDAA09C9E8D}">
      <dsp:nvSpPr>
        <dsp:cNvPr id="0" name=""/>
        <dsp:cNvSpPr/>
      </dsp:nvSpPr>
      <dsp:spPr>
        <a:xfrm>
          <a:off x="5560695" y="614232"/>
          <a:ext cx="2437804" cy="97512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rtl="0">
            <a:lnSpc>
              <a:spcPct val="90000"/>
            </a:lnSpc>
            <a:spcBef>
              <a:spcPct val="0"/>
            </a:spcBef>
            <a:spcAft>
              <a:spcPct val="35000"/>
            </a:spcAft>
            <a:buNone/>
          </a:pPr>
          <a:r>
            <a:rPr lang="en-US" sz="3700" b="0" i="0" kern="1200" dirty="0" err="1">
              <a:latin typeface="+mn-ea"/>
              <a:ea typeface="+mn-ea"/>
            </a:rPr>
            <a:t>子进程</a:t>
          </a:r>
          <a:endParaRPr lang="en-US" sz="3700" b="0" i="0" kern="1200" dirty="0">
            <a:latin typeface="+mn-ea"/>
            <a:ea typeface="+mn-ea"/>
          </a:endParaRPr>
        </a:p>
      </dsp:txBody>
      <dsp:txXfrm>
        <a:off x="5560695" y="614232"/>
        <a:ext cx="2437804" cy="975121"/>
      </dsp:txXfrm>
    </dsp:sp>
    <dsp:sp modelId="{B830ED57-4DAF-3040-BF6C-9CF6B5560015}">
      <dsp:nvSpPr>
        <dsp:cNvPr id="0" name=""/>
        <dsp:cNvSpPr/>
      </dsp:nvSpPr>
      <dsp:spPr>
        <a:xfrm>
          <a:off x="5560695" y="1589354"/>
          <a:ext cx="2437804" cy="1980517"/>
        </a:xfrm>
        <a:prstGeom prst="rect">
          <a:avLst/>
        </a:prstGeom>
        <a:solidFill>
          <a:schemeClr val="bg1"/>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kumimoji="1" lang="zh-CN" altLang="en-US" sz="2400" b="0" i="0" kern="1200" dirty="0">
              <a:latin typeface="+mn-ea"/>
              <a:ea typeface="+mn-ea"/>
            </a:rPr>
            <a:t>新创建的进程</a:t>
          </a:r>
          <a:endParaRPr lang="en-US" sz="2400" b="0" i="0" kern="1200" dirty="0">
            <a:latin typeface="+mn-ea"/>
            <a:ea typeface="+mn-ea"/>
          </a:endParaRPr>
        </a:p>
        <a:p>
          <a:pPr marL="285750" lvl="1" indent="-285750" algn="l" defTabSz="1511300" rtl="0">
            <a:lnSpc>
              <a:spcPct val="90000"/>
            </a:lnSpc>
            <a:spcBef>
              <a:spcPct val="0"/>
            </a:spcBef>
            <a:spcAft>
              <a:spcPct val="15000"/>
            </a:spcAft>
            <a:buChar char="•"/>
          </a:pPr>
          <a:endParaRPr lang="en-NZ" sz="3400" b="0" i="0" kern="1200" dirty="0">
            <a:latin typeface="+mn-ea"/>
            <a:ea typeface="+mn-ea"/>
          </a:endParaRPr>
        </a:p>
      </dsp:txBody>
      <dsp:txXfrm>
        <a:off x="5560695" y="1589354"/>
        <a:ext cx="2437804" cy="19805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49D56-9230-E249-B48B-5D647FAAD6A7}">
      <dsp:nvSpPr>
        <dsp:cNvPr id="0" name=""/>
        <dsp:cNvSpPr/>
      </dsp:nvSpPr>
      <dsp:spPr>
        <a:xfrm>
          <a:off x="0" y="0"/>
          <a:ext cx="5832648" cy="4896221"/>
        </a:xfrm>
        <a:prstGeom prst="roundRect">
          <a:avLst>
            <a:gd name="adj" fmla="val 10000"/>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NZ" sz="2800" kern="1200" dirty="0" err="1"/>
            <a:t>内存表需要包括</a:t>
          </a:r>
          <a:endParaRPr lang="en-US" sz="2800" kern="1200" dirty="0"/>
        </a:p>
      </dsp:txBody>
      <dsp:txXfrm>
        <a:off x="0" y="0"/>
        <a:ext cx="5832648" cy="1468866"/>
      </dsp:txXfrm>
    </dsp:sp>
    <dsp:sp modelId="{D71126B5-4D28-F041-996A-21406ACAE784}">
      <dsp:nvSpPr>
        <dsp:cNvPr id="0" name=""/>
        <dsp:cNvSpPr/>
      </dsp:nvSpPr>
      <dsp:spPr>
        <a:xfrm>
          <a:off x="583264" y="1468985"/>
          <a:ext cx="4666118" cy="71327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err="1"/>
            <a:t>分配给进程的内存</a:t>
          </a:r>
          <a:endParaRPr lang="en-US" sz="2800" kern="1200" dirty="0"/>
        </a:p>
      </dsp:txBody>
      <dsp:txXfrm>
        <a:off x="604155" y="1489876"/>
        <a:ext cx="4624336" cy="671493"/>
      </dsp:txXfrm>
    </dsp:sp>
    <dsp:sp modelId="{AF8A08C6-7BE2-BC4F-8FA2-F9315956443D}">
      <dsp:nvSpPr>
        <dsp:cNvPr id="0" name=""/>
        <dsp:cNvSpPr/>
      </dsp:nvSpPr>
      <dsp:spPr>
        <a:xfrm>
          <a:off x="583264" y="2291995"/>
          <a:ext cx="4666118" cy="71327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kern="1200" dirty="0" err="1"/>
            <a:t>分配给进程的外存</a:t>
          </a:r>
          <a:endParaRPr lang="en-US" sz="2400" kern="1200" dirty="0"/>
        </a:p>
      </dsp:txBody>
      <dsp:txXfrm>
        <a:off x="604155" y="2312886"/>
        <a:ext cx="4624336" cy="671493"/>
      </dsp:txXfrm>
    </dsp:sp>
    <dsp:sp modelId="{9FC495F8-4083-D14A-B895-6F3B982FE006}">
      <dsp:nvSpPr>
        <dsp:cNvPr id="0" name=""/>
        <dsp:cNvSpPr/>
      </dsp:nvSpPr>
      <dsp:spPr>
        <a:xfrm>
          <a:off x="583264" y="3115005"/>
          <a:ext cx="4666118" cy="71327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err="1"/>
            <a:t>内存块或外存块的保护属性</a:t>
          </a:r>
          <a:r>
            <a:rPr lang="zh-CN" altLang="en-US" sz="2000" kern="1200" dirty="0"/>
            <a:t>，如为哪些进程所共享</a:t>
          </a:r>
          <a:endParaRPr lang="en-US" sz="2000" kern="1200" dirty="0"/>
        </a:p>
      </dsp:txBody>
      <dsp:txXfrm>
        <a:off x="604155" y="3135896"/>
        <a:ext cx="4624336" cy="671493"/>
      </dsp:txXfrm>
    </dsp:sp>
    <dsp:sp modelId="{C594826F-7934-0F40-874A-C158939AC62E}">
      <dsp:nvSpPr>
        <dsp:cNvPr id="0" name=""/>
        <dsp:cNvSpPr/>
      </dsp:nvSpPr>
      <dsp:spPr>
        <a:xfrm>
          <a:off x="583264" y="3938015"/>
          <a:ext cx="4666118" cy="71327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66675" rIns="88900" bIns="66675" numCol="1" spcCol="1270" anchor="ctr" anchorCtr="0">
          <a:noAutofit/>
        </a:bodyPr>
        <a:lstStyle/>
        <a:p>
          <a:pPr marL="0" lvl="0" indent="0" algn="ctr" defTabSz="1555750">
            <a:lnSpc>
              <a:spcPct val="90000"/>
            </a:lnSpc>
            <a:spcBef>
              <a:spcPct val="0"/>
            </a:spcBef>
            <a:spcAft>
              <a:spcPct val="35000"/>
            </a:spcAft>
            <a:buNone/>
          </a:pPr>
          <a:r>
            <a:rPr lang="en-US" sz="3500" kern="1200" dirty="0" err="1"/>
            <a:t>管理外存所需要的信息</a:t>
          </a:r>
          <a:endParaRPr lang="en-US" sz="3500" kern="1200" dirty="0"/>
        </a:p>
      </dsp:txBody>
      <dsp:txXfrm>
        <a:off x="604155" y="3958906"/>
        <a:ext cx="4624336" cy="67149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A3F9C-77AE-CD4E-A6A3-593211C3CA4E}">
      <dsp:nvSpPr>
        <dsp:cNvPr id="0" name=""/>
        <dsp:cNvSpPr/>
      </dsp:nvSpPr>
      <dsp:spPr>
        <a:xfrm rot="16200000">
          <a:off x="156604" y="-156604"/>
          <a:ext cx="4248472" cy="4561680"/>
        </a:xfrm>
        <a:prstGeom prst="flowChartManualOperation">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15900" tIns="0" rIns="216297" bIns="0" numCol="1" spcCol="1270" anchor="t" anchorCtr="0">
          <a:noAutofit/>
          <a:sp3d extrusionH="28000" prstMaterial="matte"/>
        </a:bodyPr>
        <a:lstStyle/>
        <a:p>
          <a:pPr marL="0" lvl="0" indent="0" algn="l" defTabSz="1511300">
            <a:lnSpc>
              <a:spcPct val="90000"/>
            </a:lnSpc>
            <a:spcBef>
              <a:spcPct val="0"/>
            </a:spcBef>
            <a:spcAft>
              <a:spcPct val="35000"/>
            </a:spcAft>
            <a:buNone/>
          </a:pPr>
          <a:r>
            <a:rPr lang="en-US" sz="3400" kern="1200" dirty="0" err="1"/>
            <a:t>当进程中有I</a:t>
          </a:r>
          <a:r>
            <a:rPr lang="en-US" altLang="zh-CN" sz="3400" kern="1200" dirty="0"/>
            <a:t>/O</a:t>
          </a:r>
          <a:r>
            <a:rPr lang="zh-CN" altLang="en-US" sz="3400" kern="1200" dirty="0"/>
            <a:t>操作时，操作系统必须知道</a:t>
          </a:r>
          <a:endParaRPr lang="en-US" sz="3400" kern="1200" dirty="0"/>
        </a:p>
        <a:p>
          <a:pPr marL="228600" lvl="1" indent="-228600" algn="l" defTabSz="1200150">
            <a:lnSpc>
              <a:spcPct val="90000"/>
            </a:lnSpc>
            <a:spcBef>
              <a:spcPct val="0"/>
            </a:spcBef>
            <a:spcAft>
              <a:spcPct val="15000"/>
            </a:spcAft>
            <a:buChar char="•"/>
          </a:pPr>
          <a:r>
            <a:rPr lang="en-US" altLang="zh-CN" sz="2700" kern="1200" dirty="0"/>
            <a:t>I/O</a:t>
          </a:r>
          <a:r>
            <a:rPr lang="zh-CN" altLang="en-US" sz="2700" kern="1200" dirty="0"/>
            <a:t>操作的状态</a:t>
          </a:r>
          <a:endParaRPr lang="en-US" sz="2700" kern="1200" dirty="0"/>
        </a:p>
        <a:p>
          <a:pPr marL="228600" lvl="1" indent="-228600" algn="l" defTabSz="1200150">
            <a:lnSpc>
              <a:spcPct val="90000"/>
            </a:lnSpc>
            <a:spcBef>
              <a:spcPct val="0"/>
            </a:spcBef>
            <a:spcAft>
              <a:spcPct val="15000"/>
            </a:spcAft>
            <a:buChar char="•"/>
          </a:pPr>
          <a:r>
            <a:rPr lang="en-US" sz="2700" kern="1200" dirty="0" err="1"/>
            <a:t>做为I</a:t>
          </a:r>
          <a:r>
            <a:rPr lang="en-US" altLang="zh-CN" sz="2700" kern="1200" dirty="0"/>
            <a:t>/O</a:t>
          </a:r>
          <a:r>
            <a:rPr lang="zh-CN" altLang="en-US" sz="2700" kern="1200" dirty="0"/>
            <a:t>传输数据的源或目标的内存单元</a:t>
          </a:r>
          <a:endParaRPr lang="en-US" sz="2700" kern="1200" dirty="0"/>
        </a:p>
      </dsp:txBody>
      <dsp:txXfrm rot="5400000">
        <a:off x="0" y="849694"/>
        <a:ext cx="4561680" cy="254908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E8AE7-B8C6-0241-9480-2CDA1CF97203}">
      <dsp:nvSpPr>
        <dsp:cNvPr id="0" name=""/>
        <dsp:cNvSpPr/>
      </dsp:nvSpPr>
      <dsp:spPr>
        <a:xfrm>
          <a:off x="0" y="167"/>
          <a:ext cx="6096000" cy="3024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73117" tIns="833120" rIns="473117"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err="1"/>
            <a:t>文件是否存在</a:t>
          </a:r>
          <a:endParaRPr lang="en-US" sz="2400" kern="1200" dirty="0"/>
        </a:p>
        <a:p>
          <a:pPr marL="228600" lvl="1" indent="-228600" algn="l" defTabSz="1066800">
            <a:lnSpc>
              <a:spcPct val="90000"/>
            </a:lnSpc>
            <a:spcBef>
              <a:spcPct val="0"/>
            </a:spcBef>
            <a:spcAft>
              <a:spcPct val="15000"/>
            </a:spcAft>
            <a:buChar char="•"/>
          </a:pPr>
          <a:r>
            <a:rPr kumimoji="1" lang="zh-CN" altLang="en-US" sz="2400" kern="1200" dirty="0"/>
            <a:t>文件在外存中的位置</a:t>
          </a:r>
          <a:endParaRPr lang="en-US" sz="2400" kern="1200" dirty="0"/>
        </a:p>
        <a:p>
          <a:pPr marL="228600" lvl="1" indent="-228600" algn="l" defTabSz="1066800">
            <a:lnSpc>
              <a:spcPct val="90000"/>
            </a:lnSpc>
            <a:spcBef>
              <a:spcPct val="0"/>
            </a:spcBef>
            <a:spcAft>
              <a:spcPct val="15000"/>
            </a:spcAft>
            <a:buChar char="•"/>
          </a:pPr>
          <a:r>
            <a:rPr lang="en-US" sz="2400" kern="1200" dirty="0" err="1"/>
            <a:t>当前状态</a:t>
          </a:r>
          <a:endParaRPr lang="en-US" sz="2400" kern="1200" dirty="0"/>
        </a:p>
        <a:p>
          <a:pPr marL="228600" lvl="1" indent="-228600" algn="l" defTabSz="1066800">
            <a:lnSpc>
              <a:spcPct val="90000"/>
            </a:lnSpc>
            <a:spcBef>
              <a:spcPct val="0"/>
            </a:spcBef>
            <a:spcAft>
              <a:spcPct val="15000"/>
            </a:spcAft>
            <a:buChar char="•"/>
          </a:pPr>
          <a:r>
            <a:rPr lang="en-NZ" sz="2400" kern="1200" dirty="0" err="1"/>
            <a:t>其他属性</a:t>
          </a:r>
          <a:endParaRPr lang="en-US" sz="3100" kern="1200" dirty="0"/>
        </a:p>
      </dsp:txBody>
      <dsp:txXfrm>
        <a:off x="0" y="167"/>
        <a:ext cx="6096000" cy="3024000"/>
      </dsp:txXfrm>
    </dsp:sp>
    <dsp:sp modelId="{0CEFEDA6-C6BD-4242-A36C-ADC20C2F1CA7}">
      <dsp:nvSpPr>
        <dsp:cNvPr id="0" name=""/>
        <dsp:cNvSpPr/>
      </dsp:nvSpPr>
      <dsp:spPr>
        <a:xfrm>
          <a:off x="304800" y="74215"/>
          <a:ext cx="4267200" cy="51635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提供了以下信息</a:t>
          </a:r>
          <a:endParaRPr lang="en-US" sz="2800" kern="1200" dirty="0"/>
        </a:p>
      </dsp:txBody>
      <dsp:txXfrm>
        <a:off x="330006" y="99421"/>
        <a:ext cx="4216788" cy="4659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F1453-A84B-C04C-A3D7-88BA22B5CF02}">
      <dsp:nvSpPr>
        <dsp:cNvPr id="0" name=""/>
        <dsp:cNvSpPr/>
      </dsp:nvSpPr>
      <dsp:spPr>
        <a:xfrm>
          <a:off x="2682239" y="237966"/>
          <a:ext cx="4023360" cy="3003867"/>
        </a:xfrm>
        <a:prstGeom prst="rightArrow">
          <a:avLst>
            <a:gd name="adj1" fmla="val 75000"/>
            <a:gd name="adj2" fmla="val 50000"/>
          </a:avLst>
        </a:prstGeom>
        <a:solidFill>
          <a:schemeClr val="accent2"/>
        </a:solidFill>
        <a:ln w="9525" cap="flat" cmpd="sng" algn="ctr">
          <a:solidFill>
            <a:schemeClr val="accent1">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t" anchorCtr="0">
          <a:noAutofit/>
        </a:bodyPr>
        <a:lstStyle/>
        <a:p>
          <a:pPr marL="285750" lvl="1" indent="-285750" algn="l" defTabSz="1422400">
            <a:lnSpc>
              <a:spcPct val="90000"/>
            </a:lnSpc>
            <a:spcBef>
              <a:spcPct val="0"/>
            </a:spcBef>
            <a:spcAft>
              <a:spcPct val="15000"/>
            </a:spcAft>
            <a:buChar char="•"/>
          </a:pPr>
          <a:r>
            <a:rPr lang="zh-CN" altLang="en-US" sz="3200" kern="1200" dirty="0"/>
            <a:t>进程的位置</a:t>
          </a:r>
          <a:endParaRPr lang="en-US" sz="3200" kern="1200" dirty="0"/>
        </a:p>
        <a:p>
          <a:pPr marL="285750" lvl="1" indent="-285750" algn="l" defTabSz="1422400">
            <a:lnSpc>
              <a:spcPct val="90000"/>
            </a:lnSpc>
            <a:spcBef>
              <a:spcPct val="0"/>
            </a:spcBef>
            <a:spcAft>
              <a:spcPct val="15000"/>
            </a:spcAft>
            <a:buChar char="•"/>
          </a:pPr>
          <a:r>
            <a:rPr lang="zh-CN" altLang="en-US" sz="3200" kern="1200" dirty="0"/>
            <a:t>进程的属性</a:t>
          </a:r>
          <a:r>
            <a:rPr lang="en-US" altLang="zh-CN" sz="3200" kern="1200" dirty="0"/>
            <a:t>(</a:t>
          </a:r>
          <a:r>
            <a:rPr lang="zh-CN" altLang="en-US" sz="3200" kern="1200" dirty="0"/>
            <a:t>如进程</a:t>
          </a:r>
          <a:r>
            <a:rPr lang="en-US" altLang="zh-CN" sz="3200" kern="1200" dirty="0"/>
            <a:t>ID</a:t>
          </a:r>
          <a:r>
            <a:rPr lang="zh-CN" altLang="en-US" sz="3200" kern="1200" dirty="0"/>
            <a:t>、进程状态</a:t>
          </a:r>
          <a:r>
            <a:rPr lang="en-US" altLang="zh-CN" sz="3200" kern="1200" dirty="0"/>
            <a:t>)</a:t>
          </a:r>
          <a:endParaRPr lang="en-US" sz="3200" kern="1200" dirty="0"/>
        </a:p>
      </dsp:txBody>
      <dsp:txXfrm>
        <a:off x="2682239" y="613449"/>
        <a:ext cx="2896910" cy="2252901"/>
      </dsp:txXfrm>
    </dsp:sp>
    <dsp:sp modelId="{124922B8-514C-784B-AB7F-197C6AA9DFC8}">
      <dsp:nvSpPr>
        <dsp:cNvPr id="0" name=""/>
        <dsp:cNvSpPr/>
      </dsp:nvSpPr>
      <dsp:spPr>
        <a:xfrm>
          <a:off x="0" y="0"/>
          <a:ext cx="2682240" cy="34798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操作系统在管理和控制进程时，必须知道</a:t>
          </a:r>
          <a:r>
            <a:rPr lang="en-US" sz="3200" kern="1200" dirty="0"/>
            <a:t>:</a:t>
          </a:r>
        </a:p>
      </dsp:txBody>
      <dsp:txXfrm>
        <a:off x="130936" y="130936"/>
        <a:ext cx="2420368" cy="3217928"/>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18.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2C6079D-222B-DD41-8D7A-871DD0720C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D5C04A13-E967-604B-95C5-846FC4FD56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53C426-D0D0-3047-90FA-8722048971E4}" type="datetimeFigureOut">
              <a:rPr kumimoji="1" lang="zh-CN" altLang="en-US" smtClean="0"/>
              <a:t>2020/9/16</a:t>
            </a:fld>
            <a:endParaRPr kumimoji="1" lang="zh-CN" altLang="en-US"/>
          </a:p>
        </p:txBody>
      </p:sp>
      <p:sp>
        <p:nvSpPr>
          <p:cNvPr id="4" name="页脚占位符 3">
            <a:extLst>
              <a:ext uri="{FF2B5EF4-FFF2-40B4-BE49-F238E27FC236}">
                <a16:creationId xmlns:a16="http://schemas.microsoft.com/office/drawing/2014/main" id="{0A35E5DE-ADBA-FE4A-ACD8-2E8BA1D4907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85834DAD-1B3B-2846-B58F-74FA2C8691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F2B325-F6B3-8946-848B-730D1067CE8A}" type="slidenum">
              <a:rPr kumimoji="1" lang="zh-CN" altLang="en-US" smtClean="0"/>
              <a:t>‹#›</a:t>
            </a:fld>
            <a:endParaRPr kumimoji="1" lang="zh-CN" altLang="en-US"/>
          </a:p>
        </p:txBody>
      </p:sp>
    </p:spTree>
    <p:extLst>
      <p:ext uri="{BB962C8B-B14F-4D97-AF65-F5344CB8AC3E}">
        <p14:creationId xmlns:p14="http://schemas.microsoft.com/office/powerpoint/2010/main" val="2331287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802C2-C2A4-0B4E-83FE-839E668A53AD}" type="datetimeFigureOut">
              <a:rPr kumimoji="1" lang="zh-CN" altLang="en-US" smtClean="0"/>
              <a:t>2020/9/16</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CB5807-1011-E843-BC4B-5E4C188BE3F5}" type="slidenum">
              <a:rPr kumimoji="1" lang="zh-CN" altLang="en-US" smtClean="0"/>
              <a:t>‹#›</a:t>
            </a:fld>
            <a:endParaRPr kumimoji="1" lang="zh-CN" altLang="en-US"/>
          </a:p>
        </p:txBody>
      </p:sp>
    </p:spTree>
    <p:extLst>
      <p:ext uri="{BB962C8B-B14F-4D97-AF65-F5344CB8AC3E}">
        <p14:creationId xmlns:p14="http://schemas.microsoft.com/office/powerpoint/2010/main" val="2545990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pPr>
              <a:defRPr/>
            </a:pPr>
            <a:fld id="{A6EF087F-31CB-4ABA-A9C8-F51D02C0D5FF}" type="slidenum">
              <a:rPr lang="zh-CN" altLang="en-US" smtClean="0"/>
              <a:pPr>
                <a:defRPr/>
              </a:pPr>
              <a:t>51</a:t>
            </a:fld>
            <a:endParaRPr lang="zh-CN" altLang="en-US"/>
          </a:p>
        </p:txBody>
      </p:sp>
    </p:spTree>
    <p:extLst>
      <p:ext uri="{BB962C8B-B14F-4D97-AF65-F5344CB8AC3E}">
        <p14:creationId xmlns:p14="http://schemas.microsoft.com/office/powerpoint/2010/main" val="3598502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Before continuing with our discussion of the way in which the OS manages processes,</a:t>
            </a:r>
          </a:p>
          <a:p>
            <a:r>
              <a:rPr lang="en-US" sz="1200" kern="1200" baseline="0" dirty="0">
                <a:solidFill>
                  <a:schemeClr val="tx1"/>
                </a:solidFill>
                <a:latin typeface="+mn-lt"/>
                <a:ea typeface="+mn-ea"/>
                <a:cs typeface="+mn-cs"/>
              </a:rPr>
              <a:t>we need to distinguish between the mode of processor execution normally</a:t>
            </a:r>
          </a:p>
          <a:p>
            <a:r>
              <a:rPr lang="en-US" sz="1200" kern="1200" baseline="0" dirty="0">
                <a:solidFill>
                  <a:schemeClr val="tx1"/>
                </a:solidFill>
                <a:latin typeface="+mn-lt"/>
                <a:ea typeface="+mn-ea"/>
                <a:cs typeface="+mn-cs"/>
              </a:rPr>
              <a:t>associated with the OS and that normally associated with user programs. Most</a:t>
            </a:r>
          </a:p>
          <a:p>
            <a:r>
              <a:rPr lang="en-US" sz="1200" kern="1200" baseline="0" dirty="0">
                <a:solidFill>
                  <a:schemeClr val="tx1"/>
                </a:solidFill>
                <a:latin typeface="+mn-lt"/>
                <a:ea typeface="+mn-ea"/>
                <a:cs typeface="+mn-cs"/>
              </a:rPr>
              <a:t>processors support at least two modes of execution. Certain instructions can only</a:t>
            </a:r>
          </a:p>
          <a:p>
            <a:r>
              <a:rPr lang="en-US" sz="1200" kern="1200" baseline="0" dirty="0">
                <a:solidFill>
                  <a:schemeClr val="tx1"/>
                </a:solidFill>
                <a:latin typeface="+mn-lt"/>
                <a:ea typeface="+mn-ea"/>
                <a:cs typeface="+mn-cs"/>
              </a:rPr>
              <a:t>be executed in the more-privileged mode. These would include reading or altering</a:t>
            </a:r>
          </a:p>
          <a:p>
            <a:r>
              <a:rPr lang="en-US" sz="1200" kern="1200" baseline="0" dirty="0">
                <a:solidFill>
                  <a:schemeClr val="tx1"/>
                </a:solidFill>
                <a:latin typeface="+mn-lt"/>
                <a:ea typeface="+mn-ea"/>
                <a:cs typeface="+mn-cs"/>
              </a:rPr>
              <a:t>a control register, such as the program status word; primitive I/O instructions;</a:t>
            </a:r>
          </a:p>
          <a:p>
            <a:r>
              <a:rPr lang="en-US" sz="1200" kern="1200" baseline="0" dirty="0">
                <a:solidFill>
                  <a:schemeClr val="tx1"/>
                </a:solidFill>
                <a:latin typeface="+mn-lt"/>
                <a:ea typeface="+mn-ea"/>
                <a:cs typeface="+mn-cs"/>
              </a:rPr>
              <a:t>and instructions that relate to memory management. In addition, certain regions of</a:t>
            </a:r>
          </a:p>
          <a:p>
            <a:r>
              <a:rPr lang="en-US" sz="1200" kern="1200" baseline="0" dirty="0">
                <a:solidFill>
                  <a:schemeClr val="tx1"/>
                </a:solidFill>
                <a:latin typeface="+mn-lt"/>
                <a:ea typeface="+mn-ea"/>
                <a:cs typeface="+mn-cs"/>
              </a:rPr>
              <a:t>memory can only be accessed in the more-privileged mode.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less-privileged mode is often referred to as the </a:t>
            </a:r>
            <a:r>
              <a:rPr lang="en-US" sz="1200" b="1" kern="1200" baseline="0" dirty="0">
                <a:solidFill>
                  <a:schemeClr val="tx1"/>
                </a:solidFill>
                <a:latin typeface="+mn-lt"/>
                <a:ea typeface="+mn-ea"/>
                <a:cs typeface="+mn-cs"/>
              </a:rPr>
              <a:t>user mode , because user</a:t>
            </a:r>
          </a:p>
          <a:p>
            <a:r>
              <a:rPr lang="en-US" sz="1200" kern="1200" baseline="0" dirty="0">
                <a:solidFill>
                  <a:schemeClr val="tx1"/>
                </a:solidFill>
                <a:latin typeface="+mn-lt"/>
                <a:ea typeface="+mn-ea"/>
                <a:cs typeface="+mn-cs"/>
              </a:rPr>
              <a:t>programs typically would execute in this mode. The more-privileged mode is referred</a:t>
            </a:r>
          </a:p>
          <a:p>
            <a:r>
              <a:rPr lang="en-US" sz="1200" kern="1200" baseline="0" dirty="0">
                <a:solidFill>
                  <a:schemeClr val="tx1"/>
                </a:solidFill>
                <a:latin typeface="+mn-lt"/>
                <a:ea typeface="+mn-ea"/>
                <a:cs typeface="+mn-cs"/>
              </a:rPr>
              <a:t>to as the </a:t>
            </a:r>
            <a:r>
              <a:rPr lang="en-US" sz="1200" b="1" kern="1200" baseline="0" dirty="0">
                <a:solidFill>
                  <a:schemeClr val="tx1"/>
                </a:solidFill>
                <a:latin typeface="+mn-lt"/>
                <a:ea typeface="+mn-ea"/>
                <a:cs typeface="+mn-cs"/>
              </a:rPr>
              <a:t>system mode , control mode , or kernel mode . This last term refers to the</a:t>
            </a:r>
          </a:p>
          <a:p>
            <a:r>
              <a:rPr lang="en-US" sz="1200" kern="1200" baseline="0" dirty="0">
                <a:solidFill>
                  <a:schemeClr val="tx1"/>
                </a:solidFill>
                <a:latin typeface="+mn-lt"/>
                <a:ea typeface="+mn-ea"/>
                <a:cs typeface="+mn-cs"/>
              </a:rPr>
              <a:t>kernel of the OS, which is that portion of the OS that encompasses the important</a:t>
            </a:r>
          </a:p>
          <a:p>
            <a:r>
              <a:rPr lang="en-US" sz="1200" kern="1200" baseline="0" dirty="0">
                <a:solidFill>
                  <a:schemeClr val="tx1"/>
                </a:solidFill>
                <a:latin typeface="+mn-lt"/>
                <a:ea typeface="+mn-ea"/>
                <a:cs typeface="+mn-cs"/>
              </a:rPr>
              <a:t>system functions.</a:t>
            </a:r>
          </a:p>
          <a:p>
            <a:endParaRPr lang="en-US" sz="1200" kern="1200" baseline="0" dirty="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53</a:t>
            </a:fld>
            <a:endParaRPr lang="en-US" dirty="0"/>
          </a:p>
        </p:txBody>
      </p:sp>
    </p:spTree>
    <p:extLst>
      <p:ext uri="{BB962C8B-B14F-4D97-AF65-F5344CB8AC3E}">
        <p14:creationId xmlns:p14="http://schemas.microsoft.com/office/powerpoint/2010/main" val="3799761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process switch may occur any time that the OS has</a:t>
            </a:r>
          </a:p>
          <a:p>
            <a:r>
              <a:rPr lang="en-US" sz="1200" kern="1200" baseline="0" dirty="0">
                <a:solidFill>
                  <a:schemeClr val="tx1"/>
                </a:solidFill>
                <a:latin typeface="+mn-lt"/>
                <a:ea typeface="+mn-ea"/>
                <a:cs typeface="+mn-cs"/>
              </a:rPr>
              <a:t>gained control from the currently running process. Table 3.8 suggests the possible</a:t>
            </a:r>
          </a:p>
          <a:p>
            <a:r>
              <a:rPr lang="en-US" sz="1200" kern="1200" baseline="0" dirty="0">
                <a:solidFill>
                  <a:schemeClr val="tx1"/>
                </a:solidFill>
                <a:latin typeface="+mn-lt"/>
                <a:ea typeface="+mn-ea"/>
                <a:cs typeface="+mn-cs"/>
              </a:rPr>
              <a:t>events that may give control to the OS.</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57</a:t>
            </a:fld>
            <a:endParaRPr lang="en-US" dirty="0"/>
          </a:p>
        </p:txBody>
      </p:sp>
    </p:spTree>
    <p:extLst>
      <p:ext uri="{BB962C8B-B14F-4D97-AF65-F5344CB8AC3E}">
        <p14:creationId xmlns:p14="http://schemas.microsoft.com/office/powerpoint/2010/main" val="1934644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pPr>
              <a:defRPr/>
            </a:pPr>
            <a:fld id="{A6EF087F-31CB-4ABA-A9C8-F51D02C0D5FF}" type="slidenum">
              <a:rPr lang="zh-CN" altLang="en-US" smtClean="0"/>
              <a:pPr>
                <a:defRPr/>
              </a:pPr>
              <a:t>72</a:t>
            </a:fld>
            <a:endParaRPr lang="zh-CN" altLang="en-US"/>
          </a:p>
        </p:txBody>
      </p:sp>
    </p:spTree>
    <p:extLst>
      <p:ext uri="{BB962C8B-B14F-4D97-AF65-F5344CB8AC3E}">
        <p14:creationId xmlns:p14="http://schemas.microsoft.com/office/powerpoint/2010/main" val="41627626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 Id="rId5" Type="http://schemas.openxmlformats.org/officeDocument/2006/relationships/image" Target="../media/image7.pn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vmlDrawing" Target="../drawings/vmlDrawing12.vml"/><Relationship Id="rId5" Type="http://schemas.openxmlformats.org/officeDocument/2006/relationships/image" Target="../media/image7.pn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vmlDrawing" Target="../drawings/vmlDrawing13.vml"/><Relationship Id="rId5" Type="http://schemas.openxmlformats.org/officeDocument/2006/relationships/image" Target="../media/image7.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5" Type="http://schemas.openxmlformats.org/officeDocument/2006/relationships/image" Target="../media/image6.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4.vml"/><Relationship Id="rId5" Type="http://schemas.openxmlformats.org/officeDocument/2006/relationships/image" Target="../media/image7.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5.vml"/><Relationship Id="rId5" Type="http://schemas.openxmlformats.org/officeDocument/2006/relationships/image" Target="../media/image7.pn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6.vml"/><Relationship Id="rId5" Type="http://schemas.openxmlformats.org/officeDocument/2006/relationships/image" Target="../media/image7.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7.vml"/><Relationship Id="rId5" Type="http://schemas.openxmlformats.org/officeDocument/2006/relationships/image" Target="../media/image7.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8.vml"/><Relationship Id="rId5" Type="http://schemas.openxmlformats.org/officeDocument/2006/relationships/image" Target="../media/image7.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9.vml"/><Relationship Id="rId5" Type="http://schemas.openxmlformats.org/officeDocument/2006/relationships/image" Target="../media/image7.png"/><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vmlDrawing" Target="../drawings/vmlDrawing10.vml"/><Relationship Id="rId5" Type="http://schemas.openxmlformats.org/officeDocument/2006/relationships/image" Target="../media/image7.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FFFFF"/>
        </a:solidFill>
        <a:effectLst/>
      </p:bgPr>
    </p:bg>
    <p:spTree>
      <p:nvGrpSpPr>
        <p:cNvPr id="1" name=""/>
        <p:cNvGrpSpPr/>
        <p:nvPr/>
      </p:nvGrpSpPr>
      <p:grpSpPr>
        <a:xfrm>
          <a:off x="0" y="0"/>
          <a:ext cx="0" cy="0"/>
          <a:chOff x="0" y="0"/>
          <a:chExt cx="0" cy="0"/>
        </a:xfrm>
      </p:grpSpPr>
      <p:graphicFrame>
        <p:nvGraphicFramePr>
          <p:cNvPr id="4" name="Object 65">
            <a:extLst>
              <a:ext uri="{FF2B5EF4-FFF2-40B4-BE49-F238E27FC236}">
                <a16:creationId xmlns:a16="http://schemas.microsoft.com/office/drawing/2014/main" id="{9CE663B6-701F-1B40-AFCE-F2A5125AC066}"/>
              </a:ext>
            </a:extLst>
          </p:cNvPr>
          <p:cNvGraphicFramePr>
            <a:graphicFrameLocks noChangeAspect="1"/>
          </p:cNvGraphicFramePr>
          <p:nvPr/>
        </p:nvGraphicFramePr>
        <p:xfrm>
          <a:off x="0" y="0"/>
          <a:ext cx="4416425" cy="5876925"/>
        </p:xfrm>
        <a:graphic>
          <a:graphicData uri="http://schemas.openxmlformats.org/presentationml/2006/ole">
            <mc:AlternateContent xmlns:mc="http://schemas.openxmlformats.org/markup-compatibility/2006">
              <mc:Choice xmlns:v="urn:schemas-microsoft-com:vml" Requires="v">
                <p:oleObj spid="_x0000_s117888" name="Image" r:id="rId3" imgW="1708150" imgH="2273300" progId="Photoshop.Image.6">
                  <p:embed/>
                </p:oleObj>
              </mc:Choice>
              <mc:Fallback>
                <p:oleObj name="Image" r:id="rId3" imgW="1708150" imgH="2273300" progId="Photoshop.Image.6">
                  <p:embed/>
                  <p:pic>
                    <p:nvPicPr>
                      <p:cNvPr id="14339" name="Object 65">
                        <a:extLst>
                          <a:ext uri="{FF2B5EF4-FFF2-40B4-BE49-F238E27FC236}">
                            <a16:creationId xmlns:a16="http://schemas.microsoft.com/office/drawing/2014/main" id="{D86B176E-0058-9D4F-A1D7-4A9DB32882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ltGray">
                      <a:xfrm>
                        <a:off x="0" y="0"/>
                        <a:ext cx="4416425" cy="5876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5" name="Freeform 68">
            <a:extLst>
              <a:ext uri="{FF2B5EF4-FFF2-40B4-BE49-F238E27FC236}">
                <a16:creationId xmlns:a16="http://schemas.microsoft.com/office/drawing/2014/main" id="{41EB1696-1C8C-EE4A-BCD6-711D217ED1A0}"/>
              </a:ext>
            </a:extLst>
          </p:cNvPr>
          <p:cNvSpPr>
            <a:spLocks/>
          </p:cNvSpPr>
          <p:nvPr/>
        </p:nvSpPr>
        <p:spPr bwMode="ltGray">
          <a:xfrm>
            <a:off x="2239963" y="-15875"/>
            <a:ext cx="6916737" cy="6873875"/>
          </a:xfrm>
          <a:custGeom>
            <a:avLst/>
            <a:gdLst>
              <a:gd name="T0" fmla="*/ 2147483647 w 4357"/>
              <a:gd name="T1" fmla="*/ 0 h 4330"/>
              <a:gd name="T2" fmla="*/ 2147483647 w 4357"/>
              <a:gd name="T3" fmla="*/ 2147483647 h 4330"/>
              <a:gd name="T4" fmla="*/ 2147483647 w 4357"/>
              <a:gd name="T5" fmla="*/ 2147483647 h 4330"/>
              <a:gd name="T6" fmla="*/ 2147483647 w 4357"/>
              <a:gd name="T7" fmla="*/ 2147483647 h 4330"/>
              <a:gd name="T8" fmla="*/ 2147483647 w 4357"/>
              <a:gd name="T9" fmla="*/ 2147483647 h 4330"/>
              <a:gd name="T10" fmla="*/ 2147483647 w 4357"/>
              <a:gd name="T11" fmla="*/ 2147483647 h 4330"/>
              <a:gd name="T12" fmla="*/ 0 w 4357"/>
              <a:gd name="T13" fmla="*/ 2147483647 h 4330"/>
              <a:gd name="T14" fmla="*/ 2147483647 w 4357"/>
              <a:gd name="T15" fmla="*/ 2147483647 h 4330"/>
              <a:gd name="T16" fmla="*/ 2147483647 w 4357"/>
              <a:gd name="T17" fmla="*/ 2147483647 h 4330"/>
              <a:gd name="T18" fmla="*/ 2147483647 w 4357"/>
              <a:gd name="T19" fmla="*/ 0 h 43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57" h="4330">
                <a:moveTo>
                  <a:pt x="189" y="0"/>
                </a:moveTo>
                <a:lnTo>
                  <a:pt x="561" y="181"/>
                </a:lnTo>
                <a:lnTo>
                  <a:pt x="943" y="489"/>
                </a:lnTo>
                <a:lnTo>
                  <a:pt x="1221" y="955"/>
                </a:lnTo>
                <a:lnTo>
                  <a:pt x="1413" y="1618"/>
                </a:lnTo>
                <a:lnTo>
                  <a:pt x="1290" y="2648"/>
                </a:lnTo>
                <a:lnTo>
                  <a:pt x="0" y="4330"/>
                </a:lnTo>
                <a:lnTo>
                  <a:pt x="4349" y="4330"/>
                </a:lnTo>
                <a:lnTo>
                  <a:pt x="4357" y="3"/>
                </a:lnTo>
                <a:lnTo>
                  <a:pt x="189" y="0"/>
                </a:lnTo>
                <a:close/>
              </a:path>
            </a:pathLst>
          </a:custGeom>
          <a:gradFill rotWithShape="1">
            <a:gsLst>
              <a:gs pos="0">
                <a:schemeClr val="folHlink"/>
              </a:gs>
              <a:gs pos="100000">
                <a:schemeClr val="tx2"/>
              </a:gs>
            </a:gsLst>
            <a:lin ang="0" scaled="1"/>
          </a:gradFill>
          <a:ln w="9525">
            <a:noFill/>
            <a:round/>
            <a:headEnd/>
            <a:tailEnd/>
          </a:ln>
          <a:effectLst/>
        </p:spPr>
        <p:txBody>
          <a:bodyPr/>
          <a:lstStyle/>
          <a:p>
            <a:pPr>
              <a:defRPr/>
            </a:pPr>
            <a:endParaRPr lang="zh-CN" altLang="en-US"/>
          </a:p>
        </p:txBody>
      </p:sp>
      <p:sp>
        <p:nvSpPr>
          <p:cNvPr id="6" name="Freeform 71">
            <a:extLst>
              <a:ext uri="{FF2B5EF4-FFF2-40B4-BE49-F238E27FC236}">
                <a16:creationId xmlns:a16="http://schemas.microsoft.com/office/drawing/2014/main" id="{52FF660B-BD7F-3F4C-BC68-3D00E26AB744}"/>
              </a:ext>
            </a:extLst>
          </p:cNvPr>
          <p:cNvSpPr>
            <a:spLocks/>
          </p:cNvSpPr>
          <p:nvPr/>
        </p:nvSpPr>
        <p:spPr bwMode="gray">
          <a:xfrm>
            <a:off x="3059113" y="1196975"/>
            <a:ext cx="3822700" cy="6880225"/>
          </a:xfrm>
          <a:custGeom>
            <a:avLst/>
            <a:gdLst>
              <a:gd name="T0" fmla="*/ 858 w 2408"/>
              <a:gd name="T1" fmla="*/ 0 h 4334"/>
              <a:gd name="T2" fmla="*/ 1984 w 2408"/>
              <a:gd name="T3" fmla="*/ 2582 h 4334"/>
              <a:gd name="T4" fmla="*/ 0 w 2408"/>
              <a:gd name="T5" fmla="*/ 4326 h 4334"/>
              <a:gd name="T6" fmla="*/ 1208 w 2408"/>
              <a:gd name="T7" fmla="*/ 4334 h 4334"/>
              <a:gd name="T8" fmla="*/ 2272 w 2408"/>
              <a:gd name="T9" fmla="*/ 2566 h 4334"/>
              <a:gd name="T10" fmla="*/ 998 w 2408"/>
              <a:gd name="T11" fmla="*/ 2 h 4334"/>
              <a:gd name="T12" fmla="*/ 858 w 2408"/>
              <a:gd name="T13" fmla="*/ 0 h 4334"/>
            </a:gdLst>
            <a:ahLst/>
            <a:cxnLst>
              <a:cxn ang="0">
                <a:pos x="T0" y="T1"/>
              </a:cxn>
              <a:cxn ang="0">
                <a:pos x="T2" y="T3"/>
              </a:cxn>
              <a:cxn ang="0">
                <a:pos x="T4" y="T5"/>
              </a:cxn>
              <a:cxn ang="0">
                <a:pos x="T6" y="T7"/>
              </a:cxn>
              <a:cxn ang="0">
                <a:pos x="T8" y="T9"/>
              </a:cxn>
              <a:cxn ang="0">
                <a:pos x="T10" y="T11"/>
              </a:cxn>
              <a:cxn ang="0">
                <a:pos x="T12" y="T13"/>
              </a:cxn>
            </a:cxnLst>
            <a:rect l="0" t="0" r="r" b="b"/>
            <a:pathLst>
              <a:path w="2408" h="4334">
                <a:moveTo>
                  <a:pt x="858" y="0"/>
                </a:moveTo>
                <a:cubicBezTo>
                  <a:pt x="2020" y="270"/>
                  <a:pt x="2408" y="1630"/>
                  <a:pt x="1984" y="2582"/>
                </a:cubicBezTo>
                <a:cubicBezTo>
                  <a:pt x="1560" y="3534"/>
                  <a:pt x="880" y="3975"/>
                  <a:pt x="0" y="4326"/>
                </a:cubicBezTo>
                <a:lnTo>
                  <a:pt x="1208" y="4334"/>
                </a:lnTo>
                <a:cubicBezTo>
                  <a:pt x="1520" y="4078"/>
                  <a:pt x="2144" y="3342"/>
                  <a:pt x="2272" y="2566"/>
                </a:cubicBezTo>
                <a:cubicBezTo>
                  <a:pt x="2400" y="1790"/>
                  <a:pt x="2278" y="418"/>
                  <a:pt x="998" y="2"/>
                </a:cubicBezTo>
                <a:lnTo>
                  <a:pt x="858" y="0"/>
                </a:lnTo>
                <a:close/>
              </a:path>
            </a:pathLst>
          </a:custGeom>
          <a:gradFill rotWithShape="1">
            <a:gsLst>
              <a:gs pos="0">
                <a:schemeClr val="hlink">
                  <a:gamma/>
                  <a:tint val="27451"/>
                  <a:invGamma/>
                </a:schemeClr>
              </a:gs>
              <a:gs pos="100000">
                <a:schemeClr val="hlink"/>
              </a:gs>
            </a:gsLst>
            <a:lin ang="5400000" scaled="1"/>
          </a:gradFill>
          <a:ln>
            <a:noFill/>
          </a:ln>
          <a:effectLst/>
          <a:extLst/>
        </p:spPr>
        <p:txBody>
          <a:bodyPr/>
          <a:lstStyle/>
          <a:p>
            <a:pPr>
              <a:defRPr/>
            </a:pPr>
            <a:endParaRPr lang="zh-CN" altLang="en-US"/>
          </a:p>
        </p:txBody>
      </p:sp>
      <p:sp>
        <p:nvSpPr>
          <p:cNvPr id="7" name="Freeform 66">
            <a:extLst>
              <a:ext uri="{FF2B5EF4-FFF2-40B4-BE49-F238E27FC236}">
                <a16:creationId xmlns:a16="http://schemas.microsoft.com/office/drawing/2014/main" id="{DB54BD32-10E8-C743-A7CC-D2E81BAEEA59}"/>
              </a:ext>
            </a:extLst>
          </p:cNvPr>
          <p:cNvSpPr>
            <a:spLocks/>
          </p:cNvSpPr>
          <p:nvPr/>
        </p:nvSpPr>
        <p:spPr bwMode="ltGray">
          <a:xfrm>
            <a:off x="0" y="4483100"/>
            <a:ext cx="4122738" cy="2368550"/>
          </a:xfrm>
          <a:custGeom>
            <a:avLst/>
            <a:gdLst>
              <a:gd name="T0" fmla="*/ 0 w 2597"/>
              <a:gd name="T1" fmla="*/ 489 h 1492"/>
              <a:gd name="T2" fmla="*/ 1328 w 2597"/>
              <a:gd name="T3" fmla="*/ 840 h 1492"/>
              <a:gd name="T4" fmla="*/ 2488 w 2597"/>
              <a:gd name="T5" fmla="*/ 0 h 1492"/>
              <a:gd name="T6" fmla="*/ 1712 w 2597"/>
              <a:gd name="T7" fmla="*/ 1124 h 1492"/>
              <a:gd name="T8" fmla="*/ 636 w 2597"/>
              <a:gd name="T9" fmla="*/ 1492 h 1492"/>
              <a:gd name="T10" fmla="*/ 1 w 2597"/>
              <a:gd name="T11" fmla="*/ 1492 h 1492"/>
              <a:gd name="T12" fmla="*/ 0 w 2597"/>
              <a:gd name="T13" fmla="*/ 489 h 1492"/>
            </a:gdLst>
            <a:ahLst/>
            <a:cxnLst>
              <a:cxn ang="0">
                <a:pos x="T0" y="T1"/>
              </a:cxn>
              <a:cxn ang="0">
                <a:pos x="T2" y="T3"/>
              </a:cxn>
              <a:cxn ang="0">
                <a:pos x="T4" y="T5"/>
              </a:cxn>
              <a:cxn ang="0">
                <a:pos x="T6" y="T7"/>
              </a:cxn>
              <a:cxn ang="0">
                <a:pos x="T8" y="T9"/>
              </a:cxn>
              <a:cxn ang="0">
                <a:pos x="T10" y="T11"/>
              </a:cxn>
              <a:cxn ang="0">
                <a:pos x="T12" y="T13"/>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bg2">
                  <a:gamma/>
                  <a:shade val="24314"/>
                  <a:invGamma/>
                </a:schemeClr>
              </a:gs>
              <a:gs pos="100000">
                <a:schemeClr val="bg2"/>
              </a:gs>
            </a:gsLst>
            <a:lin ang="0" scaled="1"/>
          </a:gradFill>
          <a:ln>
            <a:noFill/>
          </a:ln>
          <a:effectLst/>
          <a:extLst/>
        </p:spPr>
        <p:txBody>
          <a:bodyPr/>
          <a:lstStyle/>
          <a:p>
            <a:pPr>
              <a:defRPr/>
            </a:pPr>
            <a:endParaRPr lang="zh-CN" altLang="en-US"/>
          </a:p>
        </p:txBody>
      </p:sp>
      <p:sp>
        <p:nvSpPr>
          <p:cNvPr id="8" name="Freeform 67">
            <a:extLst>
              <a:ext uri="{FF2B5EF4-FFF2-40B4-BE49-F238E27FC236}">
                <a16:creationId xmlns:a16="http://schemas.microsoft.com/office/drawing/2014/main" id="{D083A101-014C-2D4D-AA63-9C8602EE8F09}"/>
              </a:ext>
            </a:extLst>
          </p:cNvPr>
          <p:cNvSpPr>
            <a:spLocks/>
          </p:cNvSpPr>
          <p:nvPr/>
        </p:nvSpPr>
        <p:spPr bwMode="gray">
          <a:xfrm>
            <a:off x="-12700" y="4149725"/>
            <a:ext cx="4152900" cy="2708275"/>
          </a:xfrm>
          <a:custGeom>
            <a:avLst/>
            <a:gdLst>
              <a:gd name="T0" fmla="*/ 0 w 2576"/>
              <a:gd name="T1" fmla="*/ 1688 h 1688"/>
              <a:gd name="T2" fmla="*/ 0 w 2576"/>
              <a:gd name="T3" fmla="*/ 1112 h 1688"/>
              <a:gd name="T4" fmla="*/ 2576 w 2576"/>
              <a:gd name="T5" fmla="*/ 0 h 1688"/>
              <a:gd name="T6" fmla="*/ 2135 w 2576"/>
              <a:gd name="T7" fmla="*/ 826 h 1688"/>
              <a:gd name="T8" fmla="*/ 635 w 2576"/>
              <a:gd name="T9" fmla="*/ 1688 h 1688"/>
              <a:gd name="T10" fmla="*/ 0 w 2576"/>
              <a:gd name="T11" fmla="*/ 1688 h 1688"/>
            </a:gdLst>
            <a:ahLst/>
            <a:cxnLst>
              <a:cxn ang="0">
                <a:pos x="T0" y="T1"/>
              </a:cxn>
              <a:cxn ang="0">
                <a:pos x="T2" y="T3"/>
              </a:cxn>
              <a:cxn ang="0">
                <a:pos x="T4" y="T5"/>
              </a:cxn>
              <a:cxn ang="0">
                <a:pos x="T6" y="T7"/>
              </a:cxn>
              <a:cxn ang="0">
                <a:pos x="T8" y="T9"/>
              </a:cxn>
              <a:cxn ang="0">
                <a:pos x="T10" y="T11"/>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gradFill rotWithShape="1">
            <a:gsLst>
              <a:gs pos="0">
                <a:schemeClr val="accent2"/>
              </a:gs>
              <a:gs pos="100000">
                <a:schemeClr val="accent2">
                  <a:gamma/>
                  <a:shade val="46275"/>
                  <a:invGamma/>
                </a:schemeClr>
              </a:gs>
            </a:gsLst>
            <a:lin ang="0" scaled="1"/>
          </a:gradFill>
          <a:ln>
            <a:noFill/>
          </a:ln>
          <a:effectLst/>
          <a:extLst/>
        </p:spPr>
        <p:txBody>
          <a:bodyPr/>
          <a:lstStyle/>
          <a:p>
            <a:pPr>
              <a:defRPr/>
            </a:pPr>
            <a:endParaRPr lang="zh-CN" altLang="en-US"/>
          </a:p>
        </p:txBody>
      </p:sp>
      <p:sp>
        <p:nvSpPr>
          <p:cNvPr id="9" name="Rectangle 69">
            <a:extLst>
              <a:ext uri="{FF2B5EF4-FFF2-40B4-BE49-F238E27FC236}">
                <a16:creationId xmlns:a16="http://schemas.microsoft.com/office/drawing/2014/main" id="{EE79D080-75DC-7E4F-A930-911B449EF083}"/>
              </a:ext>
            </a:extLst>
          </p:cNvPr>
          <p:cNvSpPr>
            <a:spLocks noChangeArrowheads="1"/>
          </p:cNvSpPr>
          <p:nvPr/>
        </p:nvSpPr>
        <p:spPr bwMode="gray">
          <a:xfrm>
            <a:off x="4284663" y="3933825"/>
            <a:ext cx="4875212" cy="431800"/>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0" name="Line 75">
            <a:extLst>
              <a:ext uri="{FF2B5EF4-FFF2-40B4-BE49-F238E27FC236}">
                <a16:creationId xmlns:a16="http://schemas.microsoft.com/office/drawing/2014/main" id="{037D9C9F-7C9E-5E43-AC56-205687C30748}"/>
              </a:ext>
            </a:extLst>
          </p:cNvPr>
          <p:cNvSpPr>
            <a:spLocks noChangeShapeType="1"/>
          </p:cNvSpPr>
          <p:nvPr/>
        </p:nvSpPr>
        <p:spPr bwMode="white">
          <a:xfrm>
            <a:off x="4297363" y="3937000"/>
            <a:ext cx="4859337" cy="0"/>
          </a:xfrm>
          <a:prstGeom prst="line">
            <a:avLst/>
          </a:prstGeom>
          <a:noFill/>
          <a:ln w="12700">
            <a:solidFill>
              <a:schemeClr val="bg1"/>
            </a:solidFill>
            <a:round/>
            <a:headEnd/>
            <a:tailEnd/>
          </a:ln>
          <a:effectLst/>
        </p:spPr>
        <p:txBody>
          <a:bodyPr/>
          <a:lstStyle/>
          <a:p>
            <a:pPr>
              <a:defRPr/>
            </a:pPr>
            <a:endParaRPr lang="zh-CN" altLang="en-US"/>
          </a:p>
        </p:txBody>
      </p:sp>
      <p:sp>
        <p:nvSpPr>
          <p:cNvPr id="11" name="Line 70">
            <a:extLst>
              <a:ext uri="{FF2B5EF4-FFF2-40B4-BE49-F238E27FC236}">
                <a16:creationId xmlns:a16="http://schemas.microsoft.com/office/drawing/2014/main" id="{EA6AA4FF-71E0-7F45-B5E9-71160D090114}"/>
              </a:ext>
            </a:extLst>
          </p:cNvPr>
          <p:cNvSpPr>
            <a:spLocks noChangeShapeType="1"/>
          </p:cNvSpPr>
          <p:nvPr/>
        </p:nvSpPr>
        <p:spPr bwMode="white">
          <a:xfrm>
            <a:off x="4284663" y="4365625"/>
            <a:ext cx="4859337" cy="0"/>
          </a:xfrm>
          <a:prstGeom prst="line">
            <a:avLst/>
          </a:prstGeom>
          <a:noFill/>
          <a:ln w="12700">
            <a:solidFill>
              <a:schemeClr val="bg1"/>
            </a:solidFill>
            <a:round/>
            <a:headEnd/>
            <a:tailEnd/>
          </a:ln>
          <a:effectLst/>
        </p:spPr>
        <p:txBody>
          <a:bodyPr/>
          <a:lstStyle/>
          <a:p>
            <a:pPr>
              <a:defRPr/>
            </a:pPr>
            <a:endParaRPr lang="zh-CN" altLang="en-US"/>
          </a:p>
        </p:txBody>
      </p:sp>
      <p:pic>
        <p:nvPicPr>
          <p:cNvPr id="12" name="图片 11">
            <a:extLst>
              <a:ext uri="{FF2B5EF4-FFF2-40B4-BE49-F238E27FC236}">
                <a16:creationId xmlns:a16="http://schemas.microsoft.com/office/drawing/2014/main" id="{BD9E772A-A9F5-C341-8114-C1D62AA49E6E}"/>
              </a:ext>
            </a:extLst>
          </p:cNvPr>
          <p:cNvPicPr>
            <a:picLocks noChangeAspect="1"/>
          </p:cNvPicPr>
          <p:nvPr/>
        </p:nvPicPr>
        <p:blipFill>
          <a:blip r:embed="rId5"/>
          <a:stretch>
            <a:fillRect/>
          </a:stretch>
        </p:blipFill>
        <p:spPr>
          <a:xfrm>
            <a:off x="6122988" y="6165850"/>
            <a:ext cx="603250" cy="604838"/>
          </a:xfrm>
          <a:prstGeom prst="rect">
            <a:avLst/>
          </a:prstGeom>
          <a:effectLst>
            <a:outerShdw blurRad="50800" dist="38100" dir="2700000" algn="tl" rotWithShape="0">
              <a:prstClr val="black">
                <a:alpha val="40000"/>
              </a:prstClr>
            </a:outerShdw>
          </a:effectLst>
        </p:spPr>
      </p:pic>
      <p:pic>
        <p:nvPicPr>
          <p:cNvPr id="13" name="图片 12">
            <a:extLst>
              <a:ext uri="{FF2B5EF4-FFF2-40B4-BE49-F238E27FC236}">
                <a16:creationId xmlns:a16="http://schemas.microsoft.com/office/drawing/2014/main" id="{54E8B807-0DC6-1E4B-B75D-DDF54249531F}"/>
              </a:ext>
            </a:extLst>
          </p:cNvPr>
          <p:cNvPicPr>
            <a:picLocks noChangeAspect="1"/>
          </p:cNvPicPr>
          <p:nvPr/>
        </p:nvPicPr>
        <p:blipFill>
          <a:blip r:embed="rId6"/>
          <a:stretch>
            <a:fillRect/>
          </a:stretch>
        </p:blipFill>
        <p:spPr>
          <a:xfrm>
            <a:off x="6804025" y="6237288"/>
            <a:ext cx="2152650" cy="523875"/>
          </a:xfrm>
          <a:prstGeom prst="rect">
            <a:avLst/>
          </a:prstGeom>
          <a:effectLst>
            <a:outerShdw blurRad="50800" dist="38100" dir="2700000" algn="tl" rotWithShape="0">
              <a:prstClr val="black">
                <a:alpha val="40000"/>
              </a:prstClr>
            </a:outerShdw>
          </a:effectLst>
        </p:spPr>
      </p:pic>
      <p:sp>
        <p:nvSpPr>
          <p:cNvPr id="3074" name="Rectangle 2"/>
          <p:cNvSpPr>
            <a:spLocks noGrp="1" noChangeArrowheads="1"/>
          </p:cNvSpPr>
          <p:nvPr>
            <p:ph type="ctrTitle"/>
          </p:nvPr>
        </p:nvSpPr>
        <p:spPr>
          <a:xfrm>
            <a:off x="4724400" y="3048000"/>
            <a:ext cx="4114800" cy="762000"/>
          </a:xfrm>
          <a:extLst/>
        </p:spPr>
        <p:txBody>
          <a:bodyPr/>
          <a:lstStyle>
            <a:lvl1pPr algn="l">
              <a:defRPr sz="4400" b="0" i="1"/>
            </a:lvl1pPr>
          </a:lstStyle>
          <a:p>
            <a:pPr lvl="0"/>
            <a:r>
              <a:rPr lang="zh-CN" altLang="en-US" noProof="0"/>
              <a:t>单击此处编辑母版标题样式</a:t>
            </a:r>
            <a:endParaRPr lang="en-US" altLang="zh-CN" noProof="0" dirty="0"/>
          </a:p>
        </p:txBody>
      </p:sp>
      <p:sp>
        <p:nvSpPr>
          <p:cNvPr id="3075" name="Rectangle 3"/>
          <p:cNvSpPr>
            <a:spLocks noGrp="1" noChangeArrowheads="1"/>
          </p:cNvSpPr>
          <p:nvPr>
            <p:ph type="subTitle" idx="1"/>
          </p:nvPr>
        </p:nvSpPr>
        <p:spPr bwMode="white">
          <a:xfrm>
            <a:off x="4724400" y="3886200"/>
            <a:ext cx="4267200" cy="533400"/>
          </a:xfrm>
        </p:spPr>
        <p:txBody>
          <a:bodyPr/>
          <a:lstStyle>
            <a:lvl1pPr marL="0" indent="0">
              <a:buFont typeface="Wingdings" pitchFamily="2" charset="2"/>
              <a:buNone/>
              <a:defRPr sz="2400" b="0">
                <a:solidFill>
                  <a:schemeClr val="bg1"/>
                </a:solidFill>
              </a:defRPr>
            </a:lvl1pPr>
          </a:lstStyle>
          <a:p>
            <a:pPr lvl="0"/>
            <a:r>
              <a:rPr lang="zh-CN" altLang="en-US" noProof="0"/>
              <a:t>单击此处编辑母版副标题样式</a:t>
            </a:r>
            <a:endParaRPr lang="en-US" altLang="zh-CN" noProof="0" dirty="0"/>
          </a:p>
        </p:txBody>
      </p:sp>
      <p:sp>
        <p:nvSpPr>
          <p:cNvPr id="14" name="Rectangle 72">
            <a:extLst>
              <a:ext uri="{FF2B5EF4-FFF2-40B4-BE49-F238E27FC236}">
                <a16:creationId xmlns:a16="http://schemas.microsoft.com/office/drawing/2014/main" id="{D8B94F0D-CA46-AC49-8B34-3BF5773C6349}"/>
              </a:ext>
            </a:extLst>
          </p:cNvPr>
          <p:cNvSpPr>
            <a:spLocks noGrp="1" noChangeArrowheads="1"/>
          </p:cNvSpPr>
          <p:nvPr>
            <p:ph type="dt" sz="half" idx="10"/>
          </p:nvPr>
        </p:nvSpPr>
        <p:spPr>
          <a:xfrm>
            <a:off x="457200" y="6564313"/>
            <a:ext cx="2133600" cy="157162"/>
          </a:xfrm>
        </p:spPr>
        <p:txBody>
          <a:bodyPr/>
          <a:lstStyle>
            <a:lvl1pPr algn="l">
              <a:defRPr sz="1400" b="0">
                <a:latin typeface="Times New Roman" pitchFamily="18" charset="0"/>
                <a:ea typeface="宋体" charset="-122"/>
              </a:defRPr>
            </a:lvl1pPr>
          </a:lstStyle>
          <a:p>
            <a:pPr>
              <a:defRPr/>
            </a:pPr>
            <a:endParaRPr lang="en-US" altLang="zh-CN"/>
          </a:p>
        </p:txBody>
      </p:sp>
      <p:sp>
        <p:nvSpPr>
          <p:cNvPr id="15" name="Rectangle 73">
            <a:extLst>
              <a:ext uri="{FF2B5EF4-FFF2-40B4-BE49-F238E27FC236}">
                <a16:creationId xmlns:a16="http://schemas.microsoft.com/office/drawing/2014/main" id="{104AA405-75C1-BC4A-BAE5-F69C0CAA8A81}"/>
              </a:ext>
            </a:extLst>
          </p:cNvPr>
          <p:cNvSpPr>
            <a:spLocks noGrp="1" noChangeArrowheads="1"/>
          </p:cNvSpPr>
          <p:nvPr>
            <p:ph type="ftr" sz="quarter" idx="11"/>
          </p:nvPr>
        </p:nvSpPr>
        <p:spPr>
          <a:xfrm>
            <a:off x="3124200" y="6550025"/>
            <a:ext cx="2895600" cy="171450"/>
          </a:xfrm>
        </p:spPr>
        <p:txBody>
          <a:bodyPr/>
          <a:lstStyle>
            <a:lvl1pPr algn="ctr">
              <a:defRPr sz="1400">
                <a:latin typeface="Times New Roman" pitchFamily="18" charset="0"/>
              </a:defRPr>
            </a:lvl1pPr>
          </a:lstStyle>
          <a:p>
            <a:pPr>
              <a:defRPr/>
            </a:pPr>
            <a:endParaRPr lang="en-US" altLang="zh-CN"/>
          </a:p>
        </p:txBody>
      </p:sp>
      <p:sp>
        <p:nvSpPr>
          <p:cNvPr id="16" name="Rectangle 74">
            <a:extLst>
              <a:ext uri="{FF2B5EF4-FFF2-40B4-BE49-F238E27FC236}">
                <a16:creationId xmlns:a16="http://schemas.microsoft.com/office/drawing/2014/main" id="{B9452EAD-A2E6-C242-8228-7D73384EA141}"/>
              </a:ext>
            </a:extLst>
          </p:cNvPr>
          <p:cNvSpPr>
            <a:spLocks noGrp="1" noChangeArrowheads="1"/>
          </p:cNvSpPr>
          <p:nvPr>
            <p:ph type="sldNum" sz="quarter" idx="12"/>
          </p:nvPr>
        </p:nvSpPr>
        <p:spPr>
          <a:xfrm>
            <a:off x="6553200" y="6535738"/>
            <a:ext cx="2133600" cy="185737"/>
          </a:xfrm>
        </p:spPr>
        <p:txBody>
          <a:bodyPr/>
          <a:lstStyle>
            <a:lvl1pPr algn="r">
              <a:defRPr sz="1400">
                <a:solidFill>
                  <a:schemeClr val="bg1"/>
                </a:solidFill>
                <a:latin typeface="Times New Roman" panose="02020603050405020304" pitchFamily="18" charset="0"/>
              </a:defRPr>
            </a:lvl1pPr>
          </a:lstStyle>
          <a:p>
            <a:fld id="{BA116A55-DDF5-7041-ABD9-BAAC5299B9FE}" type="slidenum">
              <a:rPr lang="en-US" altLang="zh-CN"/>
              <a:pPr/>
              <a:t>‹#›</a:t>
            </a:fld>
            <a:endParaRPr lang="en-US" altLang="zh-CN"/>
          </a:p>
        </p:txBody>
      </p:sp>
    </p:spTree>
    <p:extLst>
      <p:ext uri="{BB962C8B-B14F-4D97-AF65-F5344CB8AC3E}">
        <p14:creationId xmlns:p14="http://schemas.microsoft.com/office/powerpoint/2010/main" val="333938358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4" name="Freeform 67">
            <a:extLst>
              <a:ext uri="{FF2B5EF4-FFF2-40B4-BE49-F238E27FC236}">
                <a16:creationId xmlns:a16="http://schemas.microsoft.com/office/drawing/2014/main" id="{60181A8D-A8EA-1E44-9E97-35E0C06CB64F}"/>
              </a:ext>
            </a:extLst>
          </p:cNvPr>
          <p:cNvSpPr>
            <a:spLocks/>
          </p:cNvSpPr>
          <p:nvPr/>
        </p:nvSpPr>
        <p:spPr bwMode="ltGray">
          <a:xfrm>
            <a:off x="-1588" y="6413500"/>
            <a:ext cx="4205288" cy="444500"/>
          </a:xfrm>
          <a:custGeom>
            <a:avLst/>
            <a:gdLst>
              <a:gd name="T0" fmla="*/ 2147483647 w 2649"/>
              <a:gd name="T1" fmla="*/ 2147483647 h 280"/>
              <a:gd name="T2" fmla="*/ 2147483647 w 2649"/>
              <a:gd name="T3" fmla="*/ 2147483647 h 280"/>
              <a:gd name="T4" fmla="*/ 2147483647 w 2649"/>
              <a:gd name="T5" fmla="*/ 0 h 280"/>
              <a:gd name="T6" fmla="*/ 0 w 2649"/>
              <a:gd name="T7" fmla="*/ 2147483647 h 280"/>
              <a:gd name="T8" fmla="*/ 2147483647 w 2649"/>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w="9525">
            <a:noFill/>
            <a:round/>
            <a:headEnd/>
            <a:tailEnd/>
          </a:ln>
          <a:effectLst/>
        </p:spPr>
        <p:txBody>
          <a:bodyPr/>
          <a:lstStyle/>
          <a:p>
            <a:pPr>
              <a:defRPr/>
            </a:pPr>
            <a:endParaRPr lang="zh-CN" altLang="en-US"/>
          </a:p>
        </p:txBody>
      </p:sp>
      <p:sp>
        <p:nvSpPr>
          <p:cNvPr id="5" name="Freeform 68">
            <a:extLst>
              <a:ext uri="{FF2B5EF4-FFF2-40B4-BE49-F238E27FC236}">
                <a16:creationId xmlns:a16="http://schemas.microsoft.com/office/drawing/2014/main" id="{DADD88CE-1457-484D-A6BA-E29D97C7ABED}"/>
              </a:ext>
            </a:extLst>
          </p:cNvPr>
          <p:cNvSpPr>
            <a:spLocks/>
          </p:cNvSpPr>
          <p:nvPr/>
        </p:nvSpPr>
        <p:spPr bwMode="ltGray">
          <a:xfrm>
            <a:off x="4932363" y="6337300"/>
            <a:ext cx="4211637" cy="520700"/>
          </a:xfrm>
          <a:custGeom>
            <a:avLst/>
            <a:gdLst>
              <a:gd name="T0" fmla="*/ 0 w 2653"/>
              <a:gd name="T1" fmla="*/ 2147483647 h 328"/>
              <a:gd name="T2" fmla="*/ 2147483647 w 2653"/>
              <a:gd name="T3" fmla="*/ 2147483647 h 328"/>
              <a:gd name="T4" fmla="*/ 2147483647 w 2653"/>
              <a:gd name="T5" fmla="*/ 0 h 328"/>
              <a:gd name="T6" fmla="*/ 2147483647 w 2653"/>
              <a:gd name="T7" fmla="*/ 2147483647 h 328"/>
              <a:gd name="T8" fmla="*/ 0 w 2653"/>
              <a:gd name="T9" fmla="*/ 2147483647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w="9525">
            <a:noFill/>
            <a:round/>
            <a:headEnd/>
            <a:tailEnd/>
          </a:ln>
          <a:effectLst/>
        </p:spPr>
        <p:txBody>
          <a:bodyPr/>
          <a:lstStyle/>
          <a:p>
            <a:pPr>
              <a:defRPr/>
            </a:pPr>
            <a:endParaRPr lang="zh-CN" altLang="en-US"/>
          </a:p>
        </p:txBody>
      </p:sp>
      <p:graphicFrame>
        <p:nvGraphicFramePr>
          <p:cNvPr id="6" name="Object 69">
            <a:extLst>
              <a:ext uri="{FF2B5EF4-FFF2-40B4-BE49-F238E27FC236}">
                <a16:creationId xmlns:a16="http://schemas.microsoft.com/office/drawing/2014/main" id="{C661EA51-33BC-4E4B-BEB8-4B65C4124AF4}"/>
              </a:ext>
            </a:extLst>
          </p:cNvPr>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27104" name="Image" r:id="rId3" imgW="2051050" imgH="203200" progId="Photoshop.Image.6">
                  <p:embed/>
                </p:oleObj>
              </mc:Choice>
              <mc:Fallback>
                <p:oleObj name="Image" r:id="rId3" imgW="2051050" imgH="203200" progId="Photoshop.Image.6">
                  <p:embed/>
                  <p:pic>
                    <p:nvPicPr>
                      <p:cNvPr id="23555" name="Object 69">
                        <a:extLst>
                          <a:ext uri="{FF2B5EF4-FFF2-40B4-BE49-F238E27FC236}">
                            <a16:creationId xmlns:a16="http://schemas.microsoft.com/office/drawing/2014/main" id="{CF090B55-4B73-254B-A012-7696721F34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7" name="Freeform 70">
            <a:extLst>
              <a:ext uri="{FF2B5EF4-FFF2-40B4-BE49-F238E27FC236}">
                <a16:creationId xmlns:a16="http://schemas.microsoft.com/office/drawing/2014/main" id="{D9639E5F-F2EC-7A42-9F2B-4AFDFA1BA0A8}"/>
              </a:ext>
            </a:extLst>
          </p:cNvPr>
          <p:cNvSpPr>
            <a:spLocks/>
          </p:cNvSpPr>
          <p:nvPr/>
        </p:nvSpPr>
        <p:spPr bwMode="ltGray">
          <a:xfrm flipH="1">
            <a:off x="0" y="793750"/>
            <a:ext cx="3635375" cy="444500"/>
          </a:xfrm>
          <a:custGeom>
            <a:avLst/>
            <a:gdLst>
              <a:gd name="T0" fmla="*/ 0 w 2096"/>
              <a:gd name="T1" fmla="*/ 2147483647 h 280"/>
              <a:gd name="T2" fmla="*/ 2147483647 w 2096"/>
              <a:gd name="T3" fmla="*/ 2147483647 h 280"/>
              <a:gd name="T4" fmla="*/ 2147483647 w 2096"/>
              <a:gd name="T5" fmla="*/ 2147483647 h 280"/>
              <a:gd name="T6" fmla="*/ 2147483647 w 2096"/>
              <a:gd name="T7" fmla="*/ 0 h 280"/>
              <a:gd name="T8" fmla="*/ 0 w 2096"/>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w="9525">
            <a:noFill/>
            <a:round/>
            <a:headEnd/>
            <a:tailEnd/>
          </a:ln>
          <a:effectLst/>
        </p:spPr>
        <p:txBody>
          <a:bodyPr/>
          <a:lstStyle/>
          <a:p>
            <a:pPr>
              <a:defRPr/>
            </a:pPr>
            <a:endParaRPr lang="zh-CN" altLang="en-US"/>
          </a:p>
        </p:txBody>
      </p:sp>
      <p:sp>
        <p:nvSpPr>
          <p:cNvPr id="8" name="Freeform 71">
            <a:extLst>
              <a:ext uri="{FF2B5EF4-FFF2-40B4-BE49-F238E27FC236}">
                <a16:creationId xmlns:a16="http://schemas.microsoft.com/office/drawing/2014/main" id="{2546D135-F7E0-B34D-A23B-6B7B86335329}"/>
              </a:ext>
            </a:extLst>
          </p:cNvPr>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p:spPr>
        <p:txBody>
          <a:bodyPr/>
          <a:lstStyle/>
          <a:p>
            <a:pPr>
              <a:defRPr/>
            </a:pPr>
            <a:endParaRPr lang="zh-CN" altLang="en-US"/>
          </a:p>
        </p:txBody>
      </p:sp>
      <p:sp>
        <p:nvSpPr>
          <p:cNvPr id="9" name="Freeform 72">
            <a:extLst>
              <a:ext uri="{FF2B5EF4-FFF2-40B4-BE49-F238E27FC236}">
                <a16:creationId xmlns:a16="http://schemas.microsoft.com/office/drawing/2014/main" id="{9FAD8180-6ABE-BC43-A1F6-DF0DA172F795}"/>
              </a:ext>
            </a:extLst>
          </p:cNvPr>
          <p:cNvSpPr>
            <a:spLocks/>
          </p:cNvSpPr>
          <p:nvPr/>
        </p:nvSpPr>
        <p:spPr bwMode="gray">
          <a:xfrm>
            <a:off x="4978400" y="800100"/>
            <a:ext cx="4165600" cy="444500"/>
          </a:xfrm>
          <a:custGeom>
            <a:avLst/>
            <a:gdLst>
              <a:gd name="T0" fmla="*/ 0 w 2624"/>
              <a:gd name="T1" fmla="*/ 2147483647 h 280"/>
              <a:gd name="T2" fmla="*/ 2147483647 w 2624"/>
              <a:gd name="T3" fmla="*/ 2147483647 h 280"/>
              <a:gd name="T4" fmla="*/ 2147483647 w 2624"/>
              <a:gd name="T5" fmla="*/ 2147483647 h 280"/>
              <a:gd name="T6" fmla="*/ 2147483647 w 2624"/>
              <a:gd name="T7" fmla="*/ 0 h 280"/>
              <a:gd name="T8" fmla="*/ 0 w 2624"/>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w="9525">
            <a:noFill/>
            <a:round/>
            <a:headEnd/>
            <a:tailEnd/>
          </a:ln>
          <a:effectLst/>
        </p:spPr>
        <p:txBody>
          <a:bodyPr/>
          <a:lstStyle/>
          <a:p>
            <a:pPr>
              <a:defRPr/>
            </a:pPr>
            <a:endParaRPr lang="zh-CN" altLang="en-US"/>
          </a:p>
        </p:txBody>
      </p:sp>
      <p:pic>
        <p:nvPicPr>
          <p:cNvPr id="10" name="图片 12">
            <a:extLst>
              <a:ext uri="{FF2B5EF4-FFF2-40B4-BE49-F238E27FC236}">
                <a16:creationId xmlns:a16="http://schemas.microsoft.com/office/drawing/2014/main" id="{8AE3783B-032B-B043-A1FC-BC68141E459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71863" y="6005513"/>
            <a:ext cx="2108200" cy="663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
第二级
第三级
第四级
第五级</a:t>
            </a:r>
          </a:p>
        </p:txBody>
      </p:sp>
      <p:sp>
        <p:nvSpPr>
          <p:cNvPr id="11" name="灯片编号占位符 4">
            <a:extLst>
              <a:ext uri="{FF2B5EF4-FFF2-40B4-BE49-F238E27FC236}">
                <a16:creationId xmlns:a16="http://schemas.microsoft.com/office/drawing/2014/main" id="{433FD766-DA13-624F-933E-02767FDD56B4}"/>
              </a:ext>
            </a:extLst>
          </p:cNvPr>
          <p:cNvSpPr>
            <a:spLocks noGrp="1"/>
          </p:cNvSpPr>
          <p:nvPr>
            <p:ph type="sldNum" sz="quarter" idx="10"/>
          </p:nvPr>
        </p:nvSpPr>
        <p:spPr/>
        <p:txBody>
          <a:bodyPr/>
          <a:lstStyle>
            <a:lvl1pPr>
              <a:defRPr/>
            </a:lvl1pPr>
          </a:lstStyle>
          <a:p>
            <a:fld id="{8704EDBC-1E46-7241-9357-5DD6B1AE494F}" type="slidenum">
              <a:rPr lang="en-US" altLang="zh-CN"/>
              <a:pPr/>
              <a:t>‹#›</a:t>
            </a:fld>
            <a:endParaRPr lang="en-US" altLang="zh-CN"/>
          </a:p>
        </p:txBody>
      </p:sp>
      <p:sp>
        <p:nvSpPr>
          <p:cNvPr id="12" name="日期占位符 5">
            <a:extLst>
              <a:ext uri="{FF2B5EF4-FFF2-40B4-BE49-F238E27FC236}">
                <a16:creationId xmlns:a16="http://schemas.microsoft.com/office/drawing/2014/main" id="{5CD3D3F8-5E78-C148-B4BE-AF5372AE0CB9}"/>
              </a:ext>
            </a:extLst>
          </p:cNvPr>
          <p:cNvSpPr>
            <a:spLocks noGrp="1"/>
          </p:cNvSpPr>
          <p:nvPr>
            <p:ph type="dt" sz="half"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36146130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Freeform 67">
            <a:extLst>
              <a:ext uri="{FF2B5EF4-FFF2-40B4-BE49-F238E27FC236}">
                <a16:creationId xmlns:a16="http://schemas.microsoft.com/office/drawing/2014/main" id="{D8736E22-369C-484A-A55E-E40D1453CB25}"/>
              </a:ext>
            </a:extLst>
          </p:cNvPr>
          <p:cNvSpPr>
            <a:spLocks/>
          </p:cNvSpPr>
          <p:nvPr/>
        </p:nvSpPr>
        <p:spPr bwMode="ltGray">
          <a:xfrm>
            <a:off x="-1588" y="6413500"/>
            <a:ext cx="4205288" cy="444500"/>
          </a:xfrm>
          <a:custGeom>
            <a:avLst/>
            <a:gdLst>
              <a:gd name="T0" fmla="*/ 2147483647 w 2649"/>
              <a:gd name="T1" fmla="*/ 2147483647 h 280"/>
              <a:gd name="T2" fmla="*/ 2147483647 w 2649"/>
              <a:gd name="T3" fmla="*/ 2147483647 h 280"/>
              <a:gd name="T4" fmla="*/ 2147483647 w 2649"/>
              <a:gd name="T5" fmla="*/ 0 h 280"/>
              <a:gd name="T6" fmla="*/ 0 w 2649"/>
              <a:gd name="T7" fmla="*/ 2147483647 h 280"/>
              <a:gd name="T8" fmla="*/ 2147483647 w 2649"/>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w="9525">
            <a:noFill/>
            <a:round/>
            <a:headEnd/>
            <a:tailEnd/>
          </a:ln>
          <a:effectLst/>
        </p:spPr>
        <p:txBody>
          <a:bodyPr/>
          <a:lstStyle/>
          <a:p>
            <a:pPr>
              <a:defRPr/>
            </a:pPr>
            <a:endParaRPr lang="zh-CN" altLang="en-US"/>
          </a:p>
        </p:txBody>
      </p:sp>
      <p:sp>
        <p:nvSpPr>
          <p:cNvPr id="5" name="Freeform 68">
            <a:extLst>
              <a:ext uri="{FF2B5EF4-FFF2-40B4-BE49-F238E27FC236}">
                <a16:creationId xmlns:a16="http://schemas.microsoft.com/office/drawing/2014/main" id="{E8C235AD-FD0D-C047-A550-76504E390797}"/>
              </a:ext>
            </a:extLst>
          </p:cNvPr>
          <p:cNvSpPr>
            <a:spLocks/>
          </p:cNvSpPr>
          <p:nvPr/>
        </p:nvSpPr>
        <p:spPr bwMode="ltGray">
          <a:xfrm>
            <a:off x="4932363" y="6337300"/>
            <a:ext cx="4211637" cy="520700"/>
          </a:xfrm>
          <a:custGeom>
            <a:avLst/>
            <a:gdLst>
              <a:gd name="T0" fmla="*/ 0 w 2653"/>
              <a:gd name="T1" fmla="*/ 2147483647 h 328"/>
              <a:gd name="T2" fmla="*/ 2147483647 w 2653"/>
              <a:gd name="T3" fmla="*/ 2147483647 h 328"/>
              <a:gd name="T4" fmla="*/ 2147483647 w 2653"/>
              <a:gd name="T5" fmla="*/ 0 h 328"/>
              <a:gd name="T6" fmla="*/ 2147483647 w 2653"/>
              <a:gd name="T7" fmla="*/ 2147483647 h 328"/>
              <a:gd name="T8" fmla="*/ 0 w 2653"/>
              <a:gd name="T9" fmla="*/ 2147483647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w="9525">
            <a:noFill/>
            <a:round/>
            <a:headEnd/>
            <a:tailEnd/>
          </a:ln>
          <a:effectLst/>
        </p:spPr>
        <p:txBody>
          <a:bodyPr/>
          <a:lstStyle/>
          <a:p>
            <a:pPr>
              <a:defRPr/>
            </a:pPr>
            <a:endParaRPr lang="zh-CN" altLang="en-US"/>
          </a:p>
        </p:txBody>
      </p:sp>
      <p:graphicFrame>
        <p:nvGraphicFramePr>
          <p:cNvPr id="6" name="Object 69">
            <a:extLst>
              <a:ext uri="{FF2B5EF4-FFF2-40B4-BE49-F238E27FC236}">
                <a16:creationId xmlns:a16="http://schemas.microsoft.com/office/drawing/2014/main" id="{844ED9E0-FF7F-E446-9814-E510A2B4FA31}"/>
              </a:ext>
            </a:extLst>
          </p:cNvPr>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28128" name="Image" r:id="rId3" imgW="2051050" imgH="203200" progId="Photoshop.Image.6">
                  <p:embed/>
                </p:oleObj>
              </mc:Choice>
              <mc:Fallback>
                <p:oleObj name="Image" r:id="rId3" imgW="2051050" imgH="203200" progId="Photoshop.Image.6">
                  <p:embed/>
                  <p:pic>
                    <p:nvPicPr>
                      <p:cNvPr id="24579" name="Object 69">
                        <a:extLst>
                          <a:ext uri="{FF2B5EF4-FFF2-40B4-BE49-F238E27FC236}">
                            <a16:creationId xmlns:a16="http://schemas.microsoft.com/office/drawing/2014/main" id="{2319EBC9-8F7F-0F48-AB66-CA6E29D501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7" name="Freeform 70">
            <a:extLst>
              <a:ext uri="{FF2B5EF4-FFF2-40B4-BE49-F238E27FC236}">
                <a16:creationId xmlns:a16="http://schemas.microsoft.com/office/drawing/2014/main" id="{60E537E9-44D6-F443-9FA8-E44152C53F43}"/>
              </a:ext>
            </a:extLst>
          </p:cNvPr>
          <p:cNvSpPr>
            <a:spLocks/>
          </p:cNvSpPr>
          <p:nvPr/>
        </p:nvSpPr>
        <p:spPr bwMode="ltGray">
          <a:xfrm flipH="1">
            <a:off x="0" y="793750"/>
            <a:ext cx="3635375" cy="444500"/>
          </a:xfrm>
          <a:custGeom>
            <a:avLst/>
            <a:gdLst>
              <a:gd name="T0" fmla="*/ 0 w 2096"/>
              <a:gd name="T1" fmla="*/ 2147483647 h 280"/>
              <a:gd name="T2" fmla="*/ 2147483647 w 2096"/>
              <a:gd name="T3" fmla="*/ 2147483647 h 280"/>
              <a:gd name="T4" fmla="*/ 2147483647 w 2096"/>
              <a:gd name="T5" fmla="*/ 2147483647 h 280"/>
              <a:gd name="T6" fmla="*/ 2147483647 w 2096"/>
              <a:gd name="T7" fmla="*/ 0 h 280"/>
              <a:gd name="T8" fmla="*/ 0 w 2096"/>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w="9525">
            <a:noFill/>
            <a:round/>
            <a:headEnd/>
            <a:tailEnd/>
          </a:ln>
          <a:effectLst/>
        </p:spPr>
        <p:txBody>
          <a:bodyPr/>
          <a:lstStyle/>
          <a:p>
            <a:pPr>
              <a:defRPr/>
            </a:pPr>
            <a:endParaRPr lang="zh-CN" altLang="en-US"/>
          </a:p>
        </p:txBody>
      </p:sp>
      <p:sp>
        <p:nvSpPr>
          <p:cNvPr id="8" name="Freeform 71">
            <a:extLst>
              <a:ext uri="{FF2B5EF4-FFF2-40B4-BE49-F238E27FC236}">
                <a16:creationId xmlns:a16="http://schemas.microsoft.com/office/drawing/2014/main" id="{673A93EF-F795-D446-8E24-63FFBD36A307}"/>
              </a:ext>
            </a:extLst>
          </p:cNvPr>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p:spPr>
        <p:txBody>
          <a:bodyPr/>
          <a:lstStyle/>
          <a:p>
            <a:pPr>
              <a:defRPr/>
            </a:pPr>
            <a:endParaRPr lang="zh-CN" altLang="en-US"/>
          </a:p>
        </p:txBody>
      </p:sp>
      <p:sp>
        <p:nvSpPr>
          <p:cNvPr id="9" name="Freeform 72">
            <a:extLst>
              <a:ext uri="{FF2B5EF4-FFF2-40B4-BE49-F238E27FC236}">
                <a16:creationId xmlns:a16="http://schemas.microsoft.com/office/drawing/2014/main" id="{E7812576-6CE8-9144-A210-707114DDA5AD}"/>
              </a:ext>
            </a:extLst>
          </p:cNvPr>
          <p:cNvSpPr>
            <a:spLocks/>
          </p:cNvSpPr>
          <p:nvPr/>
        </p:nvSpPr>
        <p:spPr bwMode="gray">
          <a:xfrm>
            <a:off x="4978400" y="800100"/>
            <a:ext cx="4165600" cy="444500"/>
          </a:xfrm>
          <a:custGeom>
            <a:avLst/>
            <a:gdLst>
              <a:gd name="T0" fmla="*/ 0 w 2624"/>
              <a:gd name="T1" fmla="*/ 2147483647 h 280"/>
              <a:gd name="T2" fmla="*/ 2147483647 w 2624"/>
              <a:gd name="T3" fmla="*/ 2147483647 h 280"/>
              <a:gd name="T4" fmla="*/ 2147483647 w 2624"/>
              <a:gd name="T5" fmla="*/ 2147483647 h 280"/>
              <a:gd name="T6" fmla="*/ 2147483647 w 2624"/>
              <a:gd name="T7" fmla="*/ 0 h 280"/>
              <a:gd name="T8" fmla="*/ 0 w 2624"/>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w="9525">
            <a:noFill/>
            <a:round/>
            <a:headEnd/>
            <a:tailEnd/>
          </a:ln>
          <a:effectLst/>
        </p:spPr>
        <p:txBody>
          <a:bodyPr/>
          <a:lstStyle/>
          <a:p>
            <a:pPr>
              <a:defRPr/>
            </a:pPr>
            <a:endParaRPr lang="zh-CN" altLang="en-US"/>
          </a:p>
        </p:txBody>
      </p:sp>
      <p:pic>
        <p:nvPicPr>
          <p:cNvPr id="10" name="图片 12">
            <a:extLst>
              <a:ext uri="{FF2B5EF4-FFF2-40B4-BE49-F238E27FC236}">
                <a16:creationId xmlns:a16="http://schemas.microsoft.com/office/drawing/2014/main" id="{9AA2E599-47C8-D343-8194-56DB69499C0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71863" y="6005513"/>
            <a:ext cx="2108200" cy="663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竖排标题 1"/>
          <p:cNvSpPr>
            <a:spLocks noGrp="1"/>
          </p:cNvSpPr>
          <p:nvPr>
            <p:ph type="title" orient="vert"/>
          </p:nvPr>
        </p:nvSpPr>
        <p:spPr>
          <a:xfrm>
            <a:off x="6629400" y="228600"/>
            <a:ext cx="2057400" cy="5943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600"/>
            <a:ext cx="6019800" cy="5943600"/>
          </a:xfrm>
        </p:spPr>
        <p:txBody>
          <a:bodyPr vert="eaVert"/>
          <a:lstStyle/>
          <a:p>
            <a:pPr lvl="0"/>
            <a:r>
              <a:rPr lang="zh-CN" altLang="en-US"/>
              <a:t>编辑母版文本样式
第二级
第三级
第四级
第五级</a:t>
            </a:r>
          </a:p>
        </p:txBody>
      </p:sp>
      <p:sp>
        <p:nvSpPr>
          <p:cNvPr id="11" name="灯片编号占位符 4">
            <a:extLst>
              <a:ext uri="{FF2B5EF4-FFF2-40B4-BE49-F238E27FC236}">
                <a16:creationId xmlns:a16="http://schemas.microsoft.com/office/drawing/2014/main" id="{ED0290AF-03E6-094F-84CD-3A4BB205F35E}"/>
              </a:ext>
            </a:extLst>
          </p:cNvPr>
          <p:cNvSpPr>
            <a:spLocks noGrp="1"/>
          </p:cNvSpPr>
          <p:nvPr>
            <p:ph type="sldNum" sz="quarter" idx="10"/>
          </p:nvPr>
        </p:nvSpPr>
        <p:spPr/>
        <p:txBody>
          <a:bodyPr/>
          <a:lstStyle>
            <a:lvl1pPr>
              <a:defRPr/>
            </a:lvl1pPr>
          </a:lstStyle>
          <a:p>
            <a:fld id="{C37734A0-005C-9D43-8BA1-85CC242B4ED4}" type="slidenum">
              <a:rPr lang="en-US" altLang="zh-CN"/>
              <a:pPr/>
              <a:t>‹#›</a:t>
            </a:fld>
            <a:endParaRPr lang="en-US" altLang="zh-CN"/>
          </a:p>
        </p:txBody>
      </p:sp>
      <p:sp>
        <p:nvSpPr>
          <p:cNvPr id="12" name="日期占位符 5">
            <a:extLst>
              <a:ext uri="{FF2B5EF4-FFF2-40B4-BE49-F238E27FC236}">
                <a16:creationId xmlns:a16="http://schemas.microsoft.com/office/drawing/2014/main" id="{A7CD4EB5-B178-AE49-8EEA-95965FC14652}"/>
              </a:ext>
            </a:extLst>
          </p:cNvPr>
          <p:cNvSpPr>
            <a:spLocks noGrp="1"/>
          </p:cNvSpPr>
          <p:nvPr>
            <p:ph type="dt" sz="half"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98290542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4" name="Freeform 67">
            <a:extLst>
              <a:ext uri="{FF2B5EF4-FFF2-40B4-BE49-F238E27FC236}">
                <a16:creationId xmlns:a16="http://schemas.microsoft.com/office/drawing/2014/main" id="{78E46C79-D787-1F4E-8A7F-351EE4327B59}"/>
              </a:ext>
            </a:extLst>
          </p:cNvPr>
          <p:cNvSpPr>
            <a:spLocks/>
          </p:cNvSpPr>
          <p:nvPr/>
        </p:nvSpPr>
        <p:spPr bwMode="ltGray">
          <a:xfrm>
            <a:off x="-1588" y="6413500"/>
            <a:ext cx="4205288" cy="444500"/>
          </a:xfrm>
          <a:custGeom>
            <a:avLst/>
            <a:gdLst>
              <a:gd name="T0" fmla="*/ 2147483647 w 2649"/>
              <a:gd name="T1" fmla="*/ 2147483647 h 280"/>
              <a:gd name="T2" fmla="*/ 2147483647 w 2649"/>
              <a:gd name="T3" fmla="*/ 2147483647 h 280"/>
              <a:gd name="T4" fmla="*/ 2147483647 w 2649"/>
              <a:gd name="T5" fmla="*/ 0 h 280"/>
              <a:gd name="T6" fmla="*/ 0 w 2649"/>
              <a:gd name="T7" fmla="*/ 2147483647 h 280"/>
              <a:gd name="T8" fmla="*/ 2147483647 w 2649"/>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w="9525">
            <a:noFill/>
            <a:round/>
            <a:headEnd/>
            <a:tailEnd/>
          </a:ln>
          <a:effectLst/>
        </p:spPr>
        <p:txBody>
          <a:bodyPr/>
          <a:lstStyle/>
          <a:p>
            <a:pPr>
              <a:defRPr/>
            </a:pPr>
            <a:endParaRPr lang="zh-CN" altLang="en-US"/>
          </a:p>
        </p:txBody>
      </p:sp>
      <p:sp>
        <p:nvSpPr>
          <p:cNvPr id="5" name="Freeform 68">
            <a:extLst>
              <a:ext uri="{FF2B5EF4-FFF2-40B4-BE49-F238E27FC236}">
                <a16:creationId xmlns:a16="http://schemas.microsoft.com/office/drawing/2014/main" id="{7AC213AE-9394-B740-9D16-F5DE8B206B14}"/>
              </a:ext>
            </a:extLst>
          </p:cNvPr>
          <p:cNvSpPr>
            <a:spLocks/>
          </p:cNvSpPr>
          <p:nvPr/>
        </p:nvSpPr>
        <p:spPr bwMode="ltGray">
          <a:xfrm>
            <a:off x="4932363" y="6337300"/>
            <a:ext cx="4211637" cy="520700"/>
          </a:xfrm>
          <a:custGeom>
            <a:avLst/>
            <a:gdLst>
              <a:gd name="T0" fmla="*/ 0 w 2653"/>
              <a:gd name="T1" fmla="*/ 2147483647 h 328"/>
              <a:gd name="T2" fmla="*/ 2147483647 w 2653"/>
              <a:gd name="T3" fmla="*/ 2147483647 h 328"/>
              <a:gd name="T4" fmla="*/ 2147483647 w 2653"/>
              <a:gd name="T5" fmla="*/ 0 h 328"/>
              <a:gd name="T6" fmla="*/ 2147483647 w 2653"/>
              <a:gd name="T7" fmla="*/ 2147483647 h 328"/>
              <a:gd name="T8" fmla="*/ 0 w 2653"/>
              <a:gd name="T9" fmla="*/ 2147483647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w="9525">
            <a:noFill/>
            <a:round/>
            <a:headEnd/>
            <a:tailEnd/>
          </a:ln>
          <a:effectLst/>
        </p:spPr>
        <p:txBody>
          <a:bodyPr/>
          <a:lstStyle/>
          <a:p>
            <a:pPr>
              <a:defRPr/>
            </a:pPr>
            <a:endParaRPr lang="zh-CN" altLang="en-US"/>
          </a:p>
        </p:txBody>
      </p:sp>
      <p:graphicFrame>
        <p:nvGraphicFramePr>
          <p:cNvPr id="6" name="Object 69">
            <a:extLst>
              <a:ext uri="{FF2B5EF4-FFF2-40B4-BE49-F238E27FC236}">
                <a16:creationId xmlns:a16="http://schemas.microsoft.com/office/drawing/2014/main" id="{7BB25840-0C8B-8443-BA5B-43902CAAD060}"/>
              </a:ext>
            </a:extLst>
          </p:cNvPr>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29152" name="Image" r:id="rId3" imgW="2051050" imgH="203200" progId="Photoshop.Image.6">
                  <p:embed/>
                </p:oleObj>
              </mc:Choice>
              <mc:Fallback>
                <p:oleObj name="Image" r:id="rId3" imgW="2051050" imgH="203200" progId="Photoshop.Image.6">
                  <p:embed/>
                  <p:pic>
                    <p:nvPicPr>
                      <p:cNvPr id="25603" name="Object 69">
                        <a:extLst>
                          <a:ext uri="{FF2B5EF4-FFF2-40B4-BE49-F238E27FC236}">
                            <a16:creationId xmlns:a16="http://schemas.microsoft.com/office/drawing/2014/main" id="{92116FDC-A7F9-4544-8321-1644452A3B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7" name="Freeform 70">
            <a:extLst>
              <a:ext uri="{FF2B5EF4-FFF2-40B4-BE49-F238E27FC236}">
                <a16:creationId xmlns:a16="http://schemas.microsoft.com/office/drawing/2014/main" id="{C3DA42F2-AEA8-2B46-BA3F-69176579E5DD}"/>
              </a:ext>
            </a:extLst>
          </p:cNvPr>
          <p:cNvSpPr>
            <a:spLocks/>
          </p:cNvSpPr>
          <p:nvPr/>
        </p:nvSpPr>
        <p:spPr bwMode="ltGray">
          <a:xfrm flipH="1">
            <a:off x="0" y="793750"/>
            <a:ext cx="3635375" cy="444500"/>
          </a:xfrm>
          <a:custGeom>
            <a:avLst/>
            <a:gdLst>
              <a:gd name="T0" fmla="*/ 0 w 2096"/>
              <a:gd name="T1" fmla="*/ 2147483647 h 280"/>
              <a:gd name="T2" fmla="*/ 2147483647 w 2096"/>
              <a:gd name="T3" fmla="*/ 2147483647 h 280"/>
              <a:gd name="T4" fmla="*/ 2147483647 w 2096"/>
              <a:gd name="T5" fmla="*/ 2147483647 h 280"/>
              <a:gd name="T6" fmla="*/ 2147483647 w 2096"/>
              <a:gd name="T7" fmla="*/ 0 h 280"/>
              <a:gd name="T8" fmla="*/ 0 w 2096"/>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w="9525">
            <a:noFill/>
            <a:round/>
            <a:headEnd/>
            <a:tailEnd/>
          </a:ln>
          <a:effectLst/>
        </p:spPr>
        <p:txBody>
          <a:bodyPr/>
          <a:lstStyle/>
          <a:p>
            <a:pPr>
              <a:defRPr/>
            </a:pPr>
            <a:endParaRPr lang="zh-CN" altLang="en-US"/>
          </a:p>
        </p:txBody>
      </p:sp>
      <p:sp>
        <p:nvSpPr>
          <p:cNvPr id="8" name="Freeform 71">
            <a:extLst>
              <a:ext uri="{FF2B5EF4-FFF2-40B4-BE49-F238E27FC236}">
                <a16:creationId xmlns:a16="http://schemas.microsoft.com/office/drawing/2014/main" id="{397B7E1E-668B-B643-A080-EB69BEFAF6E3}"/>
              </a:ext>
            </a:extLst>
          </p:cNvPr>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p:spPr>
        <p:txBody>
          <a:bodyPr/>
          <a:lstStyle/>
          <a:p>
            <a:pPr>
              <a:defRPr/>
            </a:pPr>
            <a:endParaRPr lang="zh-CN" altLang="en-US"/>
          </a:p>
        </p:txBody>
      </p:sp>
      <p:sp>
        <p:nvSpPr>
          <p:cNvPr id="9" name="Freeform 72">
            <a:extLst>
              <a:ext uri="{FF2B5EF4-FFF2-40B4-BE49-F238E27FC236}">
                <a16:creationId xmlns:a16="http://schemas.microsoft.com/office/drawing/2014/main" id="{6ADFF1B0-AD39-584D-BCF9-8F82FACE905F}"/>
              </a:ext>
            </a:extLst>
          </p:cNvPr>
          <p:cNvSpPr>
            <a:spLocks/>
          </p:cNvSpPr>
          <p:nvPr/>
        </p:nvSpPr>
        <p:spPr bwMode="gray">
          <a:xfrm>
            <a:off x="4978400" y="800100"/>
            <a:ext cx="4165600" cy="444500"/>
          </a:xfrm>
          <a:custGeom>
            <a:avLst/>
            <a:gdLst>
              <a:gd name="T0" fmla="*/ 0 w 2624"/>
              <a:gd name="T1" fmla="*/ 2147483647 h 280"/>
              <a:gd name="T2" fmla="*/ 2147483647 w 2624"/>
              <a:gd name="T3" fmla="*/ 2147483647 h 280"/>
              <a:gd name="T4" fmla="*/ 2147483647 w 2624"/>
              <a:gd name="T5" fmla="*/ 2147483647 h 280"/>
              <a:gd name="T6" fmla="*/ 2147483647 w 2624"/>
              <a:gd name="T7" fmla="*/ 0 h 280"/>
              <a:gd name="T8" fmla="*/ 0 w 2624"/>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w="9525">
            <a:noFill/>
            <a:round/>
            <a:headEnd/>
            <a:tailEnd/>
          </a:ln>
          <a:effectLst/>
        </p:spPr>
        <p:txBody>
          <a:bodyPr/>
          <a:lstStyle/>
          <a:p>
            <a:pPr>
              <a:defRPr/>
            </a:pPr>
            <a:endParaRPr lang="zh-CN" altLang="en-US"/>
          </a:p>
        </p:txBody>
      </p:sp>
      <p:pic>
        <p:nvPicPr>
          <p:cNvPr id="10" name="图片 12">
            <a:extLst>
              <a:ext uri="{FF2B5EF4-FFF2-40B4-BE49-F238E27FC236}">
                <a16:creationId xmlns:a16="http://schemas.microsoft.com/office/drawing/2014/main" id="{A74B7B2F-E3E1-7849-9B1B-51BFA529EA1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71863" y="6005513"/>
            <a:ext cx="2108200" cy="663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标题 1"/>
          <p:cNvSpPr>
            <a:spLocks noGrp="1"/>
          </p:cNvSpPr>
          <p:nvPr>
            <p:ph type="title"/>
          </p:nvPr>
        </p:nvSpPr>
        <p:spPr>
          <a:xfrm>
            <a:off x="838200" y="228600"/>
            <a:ext cx="71628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219200"/>
            <a:ext cx="8229600" cy="4953000"/>
          </a:xfrm>
        </p:spPr>
        <p:txBody>
          <a:bodyPr/>
          <a:lstStyle/>
          <a:p>
            <a:pPr lvl="0"/>
            <a:r>
              <a:rPr lang="zh-CN" altLang="en-US" noProof="0"/>
              <a:t>单击图标添加表格</a:t>
            </a:r>
          </a:p>
        </p:txBody>
      </p:sp>
      <p:sp>
        <p:nvSpPr>
          <p:cNvPr id="11" name="灯片编号占位符 4">
            <a:extLst>
              <a:ext uri="{FF2B5EF4-FFF2-40B4-BE49-F238E27FC236}">
                <a16:creationId xmlns:a16="http://schemas.microsoft.com/office/drawing/2014/main" id="{CA9E5F63-F8DC-3A4E-9922-422F48746BB7}"/>
              </a:ext>
            </a:extLst>
          </p:cNvPr>
          <p:cNvSpPr>
            <a:spLocks noGrp="1"/>
          </p:cNvSpPr>
          <p:nvPr>
            <p:ph type="sldNum" sz="quarter" idx="10"/>
          </p:nvPr>
        </p:nvSpPr>
        <p:spPr/>
        <p:txBody>
          <a:bodyPr/>
          <a:lstStyle>
            <a:lvl1pPr>
              <a:defRPr/>
            </a:lvl1pPr>
          </a:lstStyle>
          <a:p>
            <a:fld id="{4632DCF7-DBA9-454D-B5C4-956DDAB04A2F}" type="slidenum">
              <a:rPr lang="en-US" altLang="zh-CN"/>
              <a:pPr/>
              <a:t>‹#›</a:t>
            </a:fld>
            <a:endParaRPr lang="en-US" altLang="zh-CN"/>
          </a:p>
        </p:txBody>
      </p:sp>
      <p:sp>
        <p:nvSpPr>
          <p:cNvPr id="12" name="日期占位符 5">
            <a:extLst>
              <a:ext uri="{FF2B5EF4-FFF2-40B4-BE49-F238E27FC236}">
                <a16:creationId xmlns:a16="http://schemas.microsoft.com/office/drawing/2014/main" id="{CE2D16B3-6758-0F4F-AA75-AD3FD6787DDB}"/>
              </a:ext>
            </a:extLst>
          </p:cNvPr>
          <p:cNvSpPr>
            <a:spLocks noGrp="1"/>
          </p:cNvSpPr>
          <p:nvPr>
            <p:ph type="dt" sz="half"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07179772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Freeform 67">
            <a:extLst>
              <a:ext uri="{FF2B5EF4-FFF2-40B4-BE49-F238E27FC236}">
                <a16:creationId xmlns:a16="http://schemas.microsoft.com/office/drawing/2014/main" id="{B9412B54-C5E7-684F-8C00-45F9B5ECD0AD}"/>
              </a:ext>
            </a:extLst>
          </p:cNvPr>
          <p:cNvSpPr>
            <a:spLocks/>
          </p:cNvSpPr>
          <p:nvPr/>
        </p:nvSpPr>
        <p:spPr bwMode="ltGray">
          <a:xfrm>
            <a:off x="-1588" y="6413500"/>
            <a:ext cx="4205288" cy="444500"/>
          </a:xfrm>
          <a:custGeom>
            <a:avLst/>
            <a:gdLst>
              <a:gd name="T0" fmla="*/ 2147483647 w 2649"/>
              <a:gd name="T1" fmla="*/ 2147483647 h 280"/>
              <a:gd name="T2" fmla="*/ 2147483647 w 2649"/>
              <a:gd name="T3" fmla="*/ 2147483647 h 280"/>
              <a:gd name="T4" fmla="*/ 2147483647 w 2649"/>
              <a:gd name="T5" fmla="*/ 0 h 280"/>
              <a:gd name="T6" fmla="*/ 0 w 2649"/>
              <a:gd name="T7" fmla="*/ 2147483647 h 280"/>
              <a:gd name="T8" fmla="*/ 2147483647 w 2649"/>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w="9525">
            <a:noFill/>
            <a:round/>
            <a:headEnd/>
            <a:tailEnd/>
          </a:ln>
          <a:effectLst/>
        </p:spPr>
        <p:txBody>
          <a:bodyPr/>
          <a:lstStyle/>
          <a:p>
            <a:pPr>
              <a:defRPr/>
            </a:pPr>
            <a:endParaRPr lang="zh-CN" altLang="en-US"/>
          </a:p>
        </p:txBody>
      </p:sp>
      <p:sp>
        <p:nvSpPr>
          <p:cNvPr id="5" name="Freeform 68">
            <a:extLst>
              <a:ext uri="{FF2B5EF4-FFF2-40B4-BE49-F238E27FC236}">
                <a16:creationId xmlns:a16="http://schemas.microsoft.com/office/drawing/2014/main" id="{D3DA6C26-F59F-C848-AA60-926DD4A5E71B}"/>
              </a:ext>
            </a:extLst>
          </p:cNvPr>
          <p:cNvSpPr>
            <a:spLocks/>
          </p:cNvSpPr>
          <p:nvPr/>
        </p:nvSpPr>
        <p:spPr bwMode="ltGray">
          <a:xfrm>
            <a:off x="4932363" y="6337300"/>
            <a:ext cx="4211637" cy="520700"/>
          </a:xfrm>
          <a:custGeom>
            <a:avLst/>
            <a:gdLst>
              <a:gd name="T0" fmla="*/ 0 w 2653"/>
              <a:gd name="T1" fmla="*/ 2147483647 h 328"/>
              <a:gd name="T2" fmla="*/ 2147483647 w 2653"/>
              <a:gd name="T3" fmla="*/ 2147483647 h 328"/>
              <a:gd name="T4" fmla="*/ 2147483647 w 2653"/>
              <a:gd name="T5" fmla="*/ 0 h 328"/>
              <a:gd name="T6" fmla="*/ 2147483647 w 2653"/>
              <a:gd name="T7" fmla="*/ 2147483647 h 328"/>
              <a:gd name="T8" fmla="*/ 0 w 2653"/>
              <a:gd name="T9" fmla="*/ 2147483647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w="9525">
            <a:noFill/>
            <a:round/>
            <a:headEnd/>
            <a:tailEnd/>
          </a:ln>
          <a:effectLst/>
        </p:spPr>
        <p:txBody>
          <a:bodyPr/>
          <a:lstStyle/>
          <a:p>
            <a:pPr>
              <a:defRPr/>
            </a:pPr>
            <a:endParaRPr lang="zh-CN" altLang="en-US"/>
          </a:p>
        </p:txBody>
      </p:sp>
      <p:graphicFrame>
        <p:nvGraphicFramePr>
          <p:cNvPr id="6" name="Object 69">
            <a:extLst>
              <a:ext uri="{FF2B5EF4-FFF2-40B4-BE49-F238E27FC236}">
                <a16:creationId xmlns:a16="http://schemas.microsoft.com/office/drawing/2014/main" id="{1B9A71E2-4E71-CE43-A9B0-A56251A83DC6}"/>
              </a:ext>
            </a:extLst>
          </p:cNvPr>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18912" name="Image" r:id="rId3" imgW="2051050" imgH="203200" progId="Photoshop.Image.6">
                  <p:embed/>
                </p:oleObj>
              </mc:Choice>
              <mc:Fallback>
                <p:oleObj name="Image" r:id="rId3" imgW="2051050" imgH="203200" progId="Photoshop.Image.6">
                  <p:embed/>
                  <p:pic>
                    <p:nvPicPr>
                      <p:cNvPr id="15363" name="Object 69">
                        <a:extLst>
                          <a:ext uri="{FF2B5EF4-FFF2-40B4-BE49-F238E27FC236}">
                            <a16:creationId xmlns:a16="http://schemas.microsoft.com/office/drawing/2014/main" id="{41AF4AF6-21C5-8246-ACC4-CEC91574A1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7" name="Freeform 70">
            <a:extLst>
              <a:ext uri="{FF2B5EF4-FFF2-40B4-BE49-F238E27FC236}">
                <a16:creationId xmlns:a16="http://schemas.microsoft.com/office/drawing/2014/main" id="{DAC50D10-68D8-784C-B82D-D3BBD08A38F5}"/>
              </a:ext>
            </a:extLst>
          </p:cNvPr>
          <p:cNvSpPr>
            <a:spLocks/>
          </p:cNvSpPr>
          <p:nvPr/>
        </p:nvSpPr>
        <p:spPr bwMode="ltGray">
          <a:xfrm flipH="1">
            <a:off x="0" y="793750"/>
            <a:ext cx="3635375" cy="444500"/>
          </a:xfrm>
          <a:custGeom>
            <a:avLst/>
            <a:gdLst>
              <a:gd name="T0" fmla="*/ 0 w 2096"/>
              <a:gd name="T1" fmla="*/ 2147483647 h 280"/>
              <a:gd name="T2" fmla="*/ 2147483647 w 2096"/>
              <a:gd name="T3" fmla="*/ 2147483647 h 280"/>
              <a:gd name="T4" fmla="*/ 2147483647 w 2096"/>
              <a:gd name="T5" fmla="*/ 2147483647 h 280"/>
              <a:gd name="T6" fmla="*/ 2147483647 w 2096"/>
              <a:gd name="T7" fmla="*/ 0 h 280"/>
              <a:gd name="T8" fmla="*/ 0 w 2096"/>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w="9525">
            <a:noFill/>
            <a:round/>
            <a:headEnd/>
            <a:tailEnd/>
          </a:ln>
          <a:effectLst/>
        </p:spPr>
        <p:txBody>
          <a:bodyPr/>
          <a:lstStyle/>
          <a:p>
            <a:pPr>
              <a:defRPr/>
            </a:pPr>
            <a:endParaRPr lang="zh-CN" altLang="en-US"/>
          </a:p>
        </p:txBody>
      </p:sp>
      <p:sp>
        <p:nvSpPr>
          <p:cNvPr id="8" name="Freeform 71">
            <a:extLst>
              <a:ext uri="{FF2B5EF4-FFF2-40B4-BE49-F238E27FC236}">
                <a16:creationId xmlns:a16="http://schemas.microsoft.com/office/drawing/2014/main" id="{A19444A6-48B9-DE4F-8197-C4C1723C1241}"/>
              </a:ext>
            </a:extLst>
          </p:cNvPr>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p:spPr>
        <p:txBody>
          <a:bodyPr/>
          <a:lstStyle/>
          <a:p>
            <a:pPr>
              <a:defRPr/>
            </a:pPr>
            <a:endParaRPr lang="zh-CN" altLang="en-US"/>
          </a:p>
        </p:txBody>
      </p:sp>
      <p:sp>
        <p:nvSpPr>
          <p:cNvPr id="9" name="Freeform 72">
            <a:extLst>
              <a:ext uri="{FF2B5EF4-FFF2-40B4-BE49-F238E27FC236}">
                <a16:creationId xmlns:a16="http://schemas.microsoft.com/office/drawing/2014/main" id="{A82F46AC-3E1C-AA49-A8B6-BC91BBF4DA8F}"/>
              </a:ext>
            </a:extLst>
          </p:cNvPr>
          <p:cNvSpPr>
            <a:spLocks/>
          </p:cNvSpPr>
          <p:nvPr/>
        </p:nvSpPr>
        <p:spPr bwMode="gray">
          <a:xfrm>
            <a:off x="4978400" y="800100"/>
            <a:ext cx="4165600" cy="444500"/>
          </a:xfrm>
          <a:custGeom>
            <a:avLst/>
            <a:gdLst>
              <a:gd name="T0" fmla="*/ 0 w 2624"/>
              <a:gd name="T1" fmla="*/ 2147483647 h 280"/>
              <a:gd name="T2" fmla="*/ 2147483647 w 2624"/>
              <a:gd name="T3" fmla="*/ 2147483647 h 280"/>
              <a:gd name="T4" fmla="*/ 2147483647 w 2624"/>
              <a:gd name="T5" fmla="*/ 2147483647 h 280"/>
              <a:gd name="T6" fmla="*/ 2147483647 w 2624"/>
              <a:gd name="T7" fmla="*/ 0 h 280"/>
              <a:gd name="T8" fmla="*/ 0 w 2624"/>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w="9525">
            <a:noFill/>
            <a:round/>
            <a:headEnd/>
            <a:tailEnd/>
          </a:ln>
          <a:effectLst/>
        </p:spPr>
        <p:txBody>
          <a:bodyPr/>
          <a:lstStyle/>
          <a:p>
            <a:pPr>
              <a:defRPr/>
            </a:pPr>
            <a:endParaRPr lang="zh-CN" altLang="en-US"/>
          </a:p>
        </p:txBody>
      </p:sp>
      <p:pic>
        <p:nvPicPr>
          <p:cNvPr id="10" name="图片 12">
            <a:extLst>
              <a:ext uri="{FF2B5EF4-FFF2-40B4-BE49-F238E27FC236}">
                <a16:creationId xmlns:a16="http://schemas.microsoft.com/office/drawing/2014/main" id="{914D16FB-4652-4747-80C9-46F2C1D514F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86188" y="6338888"/>
            <a:ext cx="1506537" cy="474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lnSpc>
                <a:spcPct val="120000"/>
              </a:lnSpc>
              <a:defRPr/>
            </a:lvl1pPr>
            <a:lvl2pPr>
              <a:lnSpc>
                <a:spcPct val="120000"/>
              </a:lnSpc>
              <a:defRPr/>
            </a:lvl2pPr>
          </a:lstStyle>
          <a:p>
            <a:pPr lvl="0"/>
            <a:r>
              <a:rPr lang="zh-CN" altLang="en-US"/>
              <a:t>编辑母版文本样式
第二级
第三级
第四级
第五级</a:t>
            </a:r>
            <a:endParaRPr lang="zh-CN" altLang="en-US" dirty="0"/>
          </a:p>
        </p:txBody>
      </p:sp>
      <p:sp>
        <p:nvSpPr>
          <p:cNvPr id="11" name="灯片编号占位符 4">
            <a:extLst>
              <a:ext uri="{FF2B5EF4-FFF2-40B4-BE49-F238E27FC236}">
                <a16:creationId xmlns:a16="http://schemas.microsoft.com/office/drawing/2014/main" id="{26C7CB4E-12CA-9A48-B2D8-F0BE9E815C68}"/>
              </a:ext>
            </a:extLst>
          </p:cNvPr>
          <p:cNvSpPr>
            <a:spLocks noGrp="1"/>
          </p:cNvSpPr>
          <p:nvPr>
            <p:ph type="sldNum" sz="quarter" idx="10"/>
          </p:nvPr>
        </p:nvSpPr>
        <p:spPr/>
        <p:txBody>
          <a:bodyPr/>
          <a:lstStyle>
            <a:lvl1pPr>
              <a:defRPr/>
            </a:lvl1pPr>
          </a:lstStyle>
          <a:p>
            <a:fld id="{D4AE3040-AA33-214B-B4B4-352700D17C5E}" type="slidenum">
              <a:rPr lang="en-US" altLang="zh-CN"/>
              <a:pPr/>
              <a:t>‹#›</a:t>
            </a:fld>
            <a:endParaRPr lang="en-US" altLang="zh-CN"/>
          </a:p>
        </p:txBody>
      </p:sp>
      <p:sp>
        <p:nvSpPr>
          <p:cNvPr id="12" name="日期占位符 5">
            <a:extLst>
              <a:ext uri="{FF2B5EF4-FFF2-40B4-BE49-F238E27FC236}">
                <a16:creationId xmlns:a16="http://schemas.microsoft.com/office/drawing/2014/main" id="{1DB0AF36-CF9F-8144-9941-0DF05C1F4535}"/>
              </a:ext>
            </a:extLst>
          </p:cNvPr>
          <p:cNvSpPr>
            <a:spLocks noGrp="1"/>
          </p:cNvSpPr>
          <p:nvPr>
            <p:ph type="dt" sz="half"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53724005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Freeform 67">
            <a:extLst>
              <a:ext uri="{FF2B5EF4-FFF2-40B4-BE49-F238E27FC236}">
                <a16:creationId xmlns:a16="http://schemas.microsoft.com/office/drawing/2014/main" id="{A967A4F6-7FC3-D64D-857A-950FC6AB4139}"/>
              </a:ext>
            </a:extLst>
          </p:cNvPr>
          <p:cNvSpPr>
            <a:spLocks/>
          </p:cNvSpPr>
          <p:nvPr/>
        </p:nvSpPr>
        <p:spPr bwMode="ltGray">
          <a:xfrm>
            <a:off x="-1588" y="6413500"/>
            <a:ext cx="4205288" cy="444500"/>
          </a:xfrm>
          <a:custGeom>
            <a:avLst/>
            <a:gdLst>
              <a:gd name="T0" fmla="*/ 2147483647 w 2649"/>
              <a:gd name="T1" fmla="*/ 2147483647 h 280"/>
              <a:gd name="T2" fmla="*/ 2147483647 w 2649"/>
              <a:gd name="T3" fmla="*/ 2147483647 h 280"/>
              <a:gd name="T4" fmla="*/ 2147483647 w 2649"/>
              <a:gd name="T5" fmla="*/ 0 h 280"/>
              <a:gd name="T6" fmla="*/ 0 w 2649"/>
              <a:gd name="T7" fmla="*/ 2147483647 h 280"/>
              <a:gd name="T8" fmla="*/ 2147483647 w 2649"/>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w="9525">
            <a:noFill/>
            <a:round/>
            <a:headEnd/>
            <a:tailEnd/>
          </a:ln>
          <a:effectLst/>
        </p:spPr>
        <p:txBody>
          <a:bodyPr/>
          <a:lstStyle/>
          <a:p>
            <a:pPr>
              <a:defRPr/>
            </a:pPr>
            <a:endParaRPr lang="zh-CN" altLang="en-US"/>
          </a:p>
        </p:txBody>
      </p:sp>
      <p:sp>
        <p:nvSpPr>
          <p:cNvPr id="5" name="Freeform 68">
            <a:extLst>
              <a:ext uri="{FF2B5EF4-FFF2-40B4-BE49-F238E27FC236}">
                <a16:creationId xmlns:a16="http://schemas.microsoft.com/office/drawing/2014/main" id="{F146BCAB-64C8-344B-9D3D-F865422F966D}"/>
              </a:ext>
            </a:extLst>
          </p:cNvPr>
          <p:cNvSpPr>
            <a:spLocks/>
          </p:cNvSpPr>
          <p:nvPr/>
        </p:nvSpPr>
        <p:spPr bwMode="ltGray">
          <a:xfrm>
            <a:off x="4932363" y="6337300"/>
            <a:ext cx="4211637" cy="520700"/>
          </a:xfrm>
          <a:custGeom>
            <a:avLst/>
            <a:gdLst>
              <a:gd name="T0" fmla="*/ 0 w 2653"/>
              <a:gd name="T1" fmla="*/ 2147483647 h 328"/>
              <a:gd name="T2" fmla="*/ 2147483647 w 2653"/>
              <a:gd name="T3" fmla="*/ 2147483647 h 328"/>
              <a:gd name="T4" fmla="*/ 2147483647 w 2653"/>
              <a:gd name="T5" fmla="*/ 0 h 328"/>
              <a:gd name="T6" fmla="*/ 2147483647 w 2653"/>
              <a:gd name="T7" fmla="*/ 2147483647 h 328"/>
              <a:gd name="T8" fmla="*/ 0 w 2653"/>
              <a:gd name="T9" fmla="*/ 2147483647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w="9525">
            <a:noFill/>
            <a:round/>
            <a:headEnd/>
            <a:tailEnd/>
          </a:ln>
          <a:effectLst/>
        </p:spPr>
        <p:txBody>
          <a:bodyPr/>
          <a:lstStyle/>
          <a:p>
            <a:pPr>
              <a:defRPr/>
            </a:pPr>
            <a:endParaRPr lang="zh-CN" altLang="en-US"/>
          </a:p>
        </p:txBody>
      </p:sp>
      <p:graphicFrame>
        <p:nvGraphicFramePr>
          <p:cNvPr id="6" name="Object 69">
            <a:extLst>
              <a:ext uri="{FF2B5EF4-FFF2-40B4-BE49-F238E27FC236}">
                <a16:creationId xmlns:a16="http://schemas.microsoft.com/office/drawing/2014/main" id="{F483B277-0025-4441-9503-AEDBF53F03B2}"/>
              </a:ext>
            </a:extLst>
          </p:cNvPr>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19936" name="Image" r:id="rId3" imgW="2051050" imgH="203200" progId="Photoshop.Image.6">
                  <p:embed/>
                </p:oleObj>
              </mc:Choice>
              <mc:Fallback>
                <p:oleObj name="Image" r:id="rId3" imgW="2051050" imgH="203200" progId="Photoshop.Image.6">
                  <p:embed/>
                  <p:pic>
                    <p:nvPicPr>
                      <p:cNvPr id="16387" name="Object 69">
                        <a:extLst>
                          <a:ext uri="{FF2B5EF4-FFF2-40B4-BE49-F238E27FC236}">
                            <a16:creationId xmlns:a16="http://schemas.microsoft.com/office/drawing/2014/main" id="{C71E7908-C1FF-6B47-86B2-7816C2E7A3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7" name="Freeform 70">
            <a:extLst>
              <a:ext uri="{FF2B5EF4-FFF2-40B4-BE49-F238E27FC236}">
                <a16:creationId xmlns:a16="http://schemas.microsoft.com/office/drawing/2014/main" id="{47A9AC79-6201-CF45-A658-7EEA08983B87}"/>
              </a:ext>
            </a:extLst>
          </p:cNvPr>
          <p:cNvSpPr>
            <a:spLocks/>
          </p:cNvSpPr>
          <p:nvPr/>
        </p:nvSpPr>
        <p:spPr bwMode="ltGray">
          <a:xfrm flipH="1">
            <a:off x="0" y="793750"/>
            <a:ext cx="3635375" cy="444500"/>
          </a:xfrm>
          <a:custGeom>
            <a:avLst/>
            <a:gdLst>
              <a:gd name="T0" fmla="*/ 0 w 2096"/>
              <a:gd name="T1" fmla="*/ 2147483647 h 280"/>
              <a:gd name="T2" fmla="*/ 2147483647 w 2096"/>
              <a:gd name="T3" fmla="*/ 2147483647 h 280"/>
              <a:gd name="T4" fmla="*/ 2147483647 w 2096"/>
              <a:gd name="T5" fmla="*/ 2147483647 h 280"/>
              <a:gd name="T6" fmla="*/ 2147483647 w 2096"/>
              <a:gd name="T7" fmla="*/ 0 h 280"/>
              <a:gd name="T8" fmla="*/ 0 w 2096"/>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w="9525">
            <a:noFill/>
            <a:round/>
            <a:headEnd/>
            <a:tailEnd/>
          </a:ln>
          <a:effectLst/>
        </p:spPr>
        <p:txBody>
          <a:bodyPr/>
          <a:lstStyle/>
          <a:p>
            <a:pPr>
              <a:defRPr/>
            </a:pPr>
            <a:endParaRPr lang="zh-CN" altLang="en-US"/>
          </a:p>
        </p:txBody>
      </p:sp>
      <p:sp>
        <p:nvSpPr>
          <p:cNvPr id="8" name="Freeform 71">
            <a:extLst>
              <a:ext uri="{FF2B5EF4-FFF2-40B4-BE49-F238E27FC236}">
                <a16:creationId xmlns:a16="http://schemas.microsoft.com/office/drawing/2014/main" id="{F6BFBC21-1284-6E47-A814-F7B3FC48FF77}"/>
              </a:ext>
            </a:extLst>
          </p:cNvPr>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p:spPr>
        <p:txBody>
          <a:bodyPr/>
          <a:lstStyle/>
          <a:p>
            <a:pPr>
              <a:defRPr/>
            </a:pPr>
            <a:endParaRPr lang="zh-CN" altLang="en-US"/>
          </a:p>
        </p:txBody>
      </p:sp>
      <p:sp>
        <p:nvSpPr>
          <p:cNvPr id="9" name="Freeform 72">
            <a:extLst>
              <a:ext uri="{FF2B5EF4-FFF2-40B4-BE49-F238E27FC236}">
                <a16:creationId xmlns:a16="http://schemas.microsoft.com/office/drawing/2014/main" id="{802E7BFB-E709-3041-9C0D-C50A82ED12B9}"/>
              </a:ext>
            </a:extLst>
          </p:cNvPr>
          <p:cNvSpPr>
            <a:spLocks/>
          </p:cNvSpPr>
          <p:nvPr/>
        </p:nvSpPr>
        <p:spPr bwMode="gray">
          <a:xfrm>
            <a:off x="4978400" y="800100"/>
            <a:ext cx="4165600" cy="444500"/>
          </a:xfrm>
          <a:custGeom>
            <a:avLst/>
            <a:gdLst>
              <a:gd name="T0" fmla="*/ 0 w 2624"/>
              <a:gd name="T1" fmla="*/ 2147483647 h 280"/>
              <a:gd name="T2" fmla="*/ 2147483647 w 2624"/>
              <a:gd name="T3" fmla="*/ 2147483647 h 280"/>
              <a:gd name="T4" fmla="*/ 2147483647 w 2624"/>
              <a:gd name="T5" fmla="*/ 2147483647 h 280"/>
              <a:gd name="T6" fmla="*/ 2147483647 w 2624"/>
              <a:gd name="T7" fmla="*/ 0 h 280"/>
              <a:gd name="T8" fmla="*/ 0 w 2624"/>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w="9525">
            <a:noFill/>
            <a:round/>
            <a:headEnd/>
            <a:tailEnd/>
          </a:ln>
          <a:effectLst/>
        </p:spPr>
        <p:txBody>
          <a:bodyPr/>
          <a:lstStyle/>
          <a:p>
            <a:pPr>
              <a:defRPr/>
            </a:pPr>
            <a:endParaRPr lang="zh-CN" altLang="en-US"/>
          </a:p>
        </p:txBody>
      </p:sp>
      <p:pic>
        <p:nvPicPr>
          <p:cNvPr id="10" name="图片 12">
            <a:extLst>
              <a:ext uri="{FF2B5EF4-FFF2-40B4-BE49-F238E27FC236}">
                <a16:creationId xmlns:a16="http://schemas.microsoft.com/office/drawing/2014/main" id="{B5217116-40D9-7C41-80FA-976E675B73A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71863" y="6005513"/>
            <a:ext cx="2108200" cy="663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
第二级
第三级
第四级
第五级</a:t>
            </a:r>
          </a:p>
        </p:txBody>
      </p:sp>
      <p:sp>
        <p:nvSpPr>
          <p:cNvPr id="11" name="灯片编号占位符 4">
            <a:extLst>
              <a:ext uri="{FF2B5EF4-FFF2-40B4-BE49-F238E27FC236}">
                <a16:creationId xmlns:a16="http://schemas.microsoft.com/office/drawing/2014/main" id="{79698E34-0CCF-9E4F-B3E8-5EC4031DF933}"/>
              </a:ext>
            </a:extLst>
          </p:cNvPr>
          <p:cNvSpPr>
            <a:spLocks noGrp="1"/>
          </p:cNvSpPr>
          <p:nvPr>
            <p:ph type="sldNum" sz="quarter" idx="10"/>
          </p:nvPr>
        </p:nvSpPr>
        <p:spPr/>
        <p:txBody>
          <a:bodyPr/>
          <a:lstStyle>
            <a:lvl1pPr>
              <a:defRPr/>
            </a:lvl1pPr>
          </a:lstStyle>
          <a:p>
            <a:fld id="{DA38AC25-6248-E942-AF04-1B189436C063}" type="slidenum">
              <a:rPr lang="en-US" altLang="zh-CN"/>
              <a:pPr/>
              <a:t>‹#›</a:t>
            </a:fld>
            <a:endParaRPr lang="en-US" altLang="zh-CN"/>
          </a:p>
        </p:txBody>
      </p:sp>
      <p:sp>
        <p:nvSpPr>
          <p:cNvPr id="12" name="日期占位符 5">
            <a:extLst>
              <a:ext uri="{FF2B5EF4-FFF2-40B4-BE49-F238E27FC236}">
                <a16:creationId xmlns:a16="http://schemas.microsoft.com/office/drawing/2014/main" id="{5125304F-93F7-1F46-AC1D-DF2D1A2CDFF9}"/>
              </a:ext>
            </a:extLst>
          </p:cNvPr>
          <p:cNvSpPr>
            <a:spLocks noGrp="1"/>
          </p:cNvSpPr>
          <p:nvPr>
            <p:ph type="dt" sz="half"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03829467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Freeform 67">
            <a:extLst>
              <a:ext uri="{FF2B5EF4-FFF2-40B4-BE49-F238E27FC236}">
                <a16:creationId xmlns:a16="http://schemas.microsoft.com/office/drawing/2014/main" id="{345AA2B3-DFF1-9145-A442-1664995504A1}"/>
              </a:ext>
            </a:extLst>
          </p:cNvPr>
          <p:cNvSpPr>
            <a:spLocks/>
          </p:cNvSpPr>
          <p:nvPr/>
        </p:nvSpPr>
        <p:spPr bwMode="ltGray">
          <a:xfrm>
            <a:off x="-1588" y="6413500"/>
            <a:ext cx="4205288" cy="444500"/>
          </a:xfrm>
          <a:custGeom>
            <a:avLst/>
            <a:gdLst>
              <a:gd name="T0" fmla="*/ 2147483647 w 2649"/>
              <a:gd name="T1" fmla="*/ 2147483647 h 280"/>
              <a:gd name="T2" fmla="*/ 2147483647 w 2649"/>
              <a:gd name="T3" fmla="*/ 2147483647 h 280"/>
              <a:gd name="T4" fmla="*/ 2147483647 w 2649"/>
              <a:gd name="T5" fmla="*/ 0 h 280"/>
              <a:gd name="T6" fmla="*/ 0 w 2649"/>
              <a:gd name="T7" fmla="*/ 2147483647 h 280"/>
              <a:gd name="T8" fmla="*/ 2147483647 w 2649"/>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w="9525">
            <a:noFill/>
            <a:round/>
            <a:headEnd/>
            <a:tailEnd/>
          </a:ln>
          <a:effectLst/>
        </p:spPr>
        <p:txBody>
          <a:bodyPr/>
          <a:lstStyle/>
          <a:p>
            <a:pPr>
              <a:defRPr/>
            </a:pPr>
            <a:endParaRPr lang="zh-CN" altLang="en-US"/>
          </a:p>
        </p:txBody>
      </p:sp>
      <p:sp>
        <p:nvSpPr>
          <p:cNvPr id="6" name="Freeform 68">
            <a:extLst>
              <a:ext uri="{FF2B5EF4-FFF2-40B4-BE49-F238E27FC236}">
                <a16:creationId xmlns:a16="http://schemas.microsoft.com/office/drawing/2014/main" id="{E340191D-CF8B-7B4A-9E27-7B638669DB0C}"/>
              </a:ext>
            </a:extLst>
          </p:cNvPr>
          <p:cNvSpPr>
            <a:spLocks/>
          </p:cNvSpPr>
          <p:nvPr/>
        </p:nvSpPr>
        <p:spPr bwMode="ltGray">
          <a:xfrm>
            <a:off x="4932363" y="6337300"/>
            <a:ext cx="4211637" cy="520700"/>
          </a:xfrm>
          <a:custGeom>
            <a:avLst/>
            <a:gdLst>
              <a:gd name="T0" fmla="*/ 0 w 2653"/>
              <a:gd name="T1" fmla="*/ 2147483647 h 328"/>
              <a:gd name="T2" fmla="*/ 2147483647 w 2653"/>
              <a:gd name="T3" fmla="*/ 2147483647 h 328"/>
              <a:gd name="T4" fmla="*/ 2147483647 w 2653"/>
              <a:gd name="T5" fmla="*/ 0 h 328"/>
              <a:gd name="T6" fmla="*/ 2147483647 w 2653"/>
              <a:gd name="T7" fmla="*/ 2147483647 h 328"/>
              <a:gd name="T8" fmla="*/ 0 w 2653"/>
              <a:gd name="T9" fmla="*/ 2147483647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w="9525">
            <a:noFill/>
            <a:round/>
            <a:headEnd/>
            <a:tailEnd/>
          </a:ln>
          <a:effectLst/>
        </p:spPr>
        <p:txBody>
          <a:bodyPr/>
          <a:lstStyle/>
          <a:p>
            <a:pPr>
              <a:defRPr/>
            </a:pPr>
            <a:endParaRPr lang="zh-CN" altLang="en-US"/>
          </a:p>
        </p:txBody>
      </p:sp>
      <p:graphicFrame>
        <p:nvGraphicFramePr>
          <p:cNvPr id="7" name="Object 69">
            <a:extLst>
              <a:ext uri="{FF2B5EF4-FFF2-40B4-BE49-F238E27FC236}">
                <a16:creationId xmlns:a16="http://schemas.microsoft.com/office/drawing/2014/main" id="{E896C0DD-A709-A64E-9C22-57F24616F23C}"/>
              </a:ext>
            </a:extLst>
          </p:cNvPr>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20960" name="Image" r:id="rId3" imgW="2051050" imgH="203200" progId="Photoshop.Image.6">
                  <p:embed/>
                </p:oleObj>
              </mc:Choice>
              <mc:Fallback>
                <p:oleObj name="Image" r:id="rId3" imgW="2051050" imgH="203200" progId="Photoshop.Image.6">
                  <p:embed/>
                  <p:pic>
                    <p:nvPicPr>
                      <p:cNvPr id="17411" name="Object 69">
                        <a:extLst>
                          <a:ext uri="{FF2B5EF4-FFF2-40B4-BE49-F238E27FC236}">
                            <a16:creationId xmlns:a16="http://schemas.microsoft.com/office/drawing/2014/main" id="{2D474B33-8BD7-7041-89B4-7E36084117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8" name="Freeform 70">
            <a:extLst>
              <a:ext uri="{FF2B5EF4-FFF2-40B4-BE49-F238E27FC236}">
                <a16:creationId xmlns:a16="http://schemas.microsoft.com/office/drawing/2014/main" id="{F68E444E-DEC8-C343-A9A0-67CB24723548}"/>
              </a:ext>
            </a:extLst>
          </p:cNvPr>
          <p:cNvSpPr>
            <a:spLocks/>
          </p:cNvSpPr>
          <p:nvPr/>
        </p:nvSpPr>
        <p:spPr bwMode="ltGray">
          <a:xfrm flipH="1">
            <a:off x="0" y="793750"/>
            <a:ext cx="3635375" cy="444500"/>
          </a:xfrm>
          <a:custGeom>
            <a:avLst/>
            <a:gdLst>
              <a:gd name="T0" fmla="*/ 0 w 2096"/>
              <a:gd name="T1" fmla="*/ 2147483647 h 280"/>
              <a:gd name="T2" fmla="*/ 2147483647 w 2096"/>
              <a:gd name="T3" fmla="*/ 2147483647 h 280"/>
              <a:gd name="T4" fmla="*/ 2147483647 w 2096"/>
              <a:gd name="T5" fmla="*/ 2147483647 h 280"/>
              <a:gd name="T6" fmla="*/ 2147483647 w 2096"/>
              <a:gd name="T7" fmla="*/ 0 h 280"/>
              <a:gd name="T8" fmla="*/ 0 w 2096"/>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w="9525">
            <a:noFill/>
            <a:round/>
            <a:headEnd/>
            <a:tailEnd/>
          </a:ln>
          <a:effectLst/>
        </p:spPr>
        <p:txBody>
          <a:bodyPr/>
          <a:lstStyle/>
          <a:p>
            <a:pPr>
              <a:defRPr/>
            </a:pPr>
            <a:endParaRPr lang="zh-CN" altLang="en-US"/>
          </a:p>
        </p:txBody>
      </p:sp>
      <p:sp>
        <p:nvSpPr>
          <p:cNvPr id="9" name="Freeform 71">
            <a:extLst>
              <a:ext uri="{FF2B5EF4-FFF2-40B4-BE49-F238E27FC236}">
                <a16:creationId xmlns:a16="http://schemas.microsoft.com/office/drawing/2014/main" id="{E62EC924-859A-8948-B38B-0976C9CCADC4}"/>
              </a:ext>
            </a:extLst>
          </p:cNvPr>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p:spPr>
        <p:txBody>
          <a:bodyPr/>
          <a:lstStyle/>
          <a:p>
            <a:pPr>
              <a:defRPr/>
            </a:pPr>
            <a:endParaRPr lang="zh-CN" altLang="en-US"/>
          </a:p>
        </p:txBody>
      </p:sp>
      <p:sp>
        <p:nvSpPr>
          <p:cNvPr id="10" name="Freeform 72">
            <a:extLst>
              <a:ext uri="{FF2B5EF4-FFF2-40B4-BE49-F238E27FC236}">
                <a16:creationId xmlns:a16="http://schemas.microsoft.com/office/drawing/2014/main" id="{7A1015C3-022C-4243-8856-4AFC83C661A5}"/>
              </a:ext>
            </a:extLst>
          </p:cNvPr>
          <p:cNvSpPr>
            <a:spLocks/>
          </p:cNvSpPr>
          <p:nvPr/>
        </p:nvSpPr>
        <p:spPr bwMode="gray">
          <a:xfrm>
            <a:off x="4978400" y="800100"/>
            <a:ext cx="4165600" cy="444500"/>
          </a:xfrm>
          <a:custGeom>
            <a:avLst/>
            <a:gdLst>
              <a:gd name="T0" fmla="*/ 0 w 2624"/>
              <a:gd name="T1" fmla="*/ 2147483647 h 280"/>
              <a:gd name="T2" fmla="*/ 2147483647 w 2624"/>
              <a:gd name="T3" fmla="*/ 2147483647 h 280"/>
              <a:gd name="T4" fmla="*/ 2147483647 w 2624"/>
              <a:gd name="T5" fmla="*/ 2147483647 h 280"/>
              <a:gd name="T6" fmla="*/ 2147483647 w 2624"/>
              <a:gd name="T7" fmla="*/ 0 h 280"/>
              <a:gd name="T8" fmla="*/ 0 w 2624"/>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w="9525">
            <a:noFill/>
            <a:round/>
            <a:headEnd/>
            <a:tailEnd/>
          </a:ln>
          <a:effectLst/>
        </p:spPr>
        <p:txBody>
          <a:bodyPr/>
          <a:lstStyle/>
          <a:p>
            <a:pPr>
              <a:defRPr/>
            </a:pPr>
            <a:endParaRPr lang="zh-CN" altLang="en-US"/>
          </a:p>
        </p:txBody>
      </p:sp>
      <p:pic>
        <p:nvPicPr>
          <p:cNvPr id="11" name="图片 12">
            <a:extLst>
              <a:ext uri="{FF2B5EF4-FFF2-40B4-BE49-F238E27FC236}">
                <a16:creationId xmlns:a16="http://schemas.microsoft.com/office/drawing/2014/main" id="{DF642B83-F27E-5A47-985F-893DFA8F3B0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71863" y="6005513"/>
            <a:ext cx="2108200" cy="663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192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
第二级
第三级
第四级
第五级</a:t>
            </a:r>
          </a:p>
        </p:txBody>
      </p:sp>
      <p:sp>
        <p:nvSpPr>
          <p:cNvPr id="4" name="内容占位符 3"/>
          <p:cNvSpPr>
            <a:spLocks noGrp="1"/>
          </p:cNvSpPr>
          <p:nvPr>
            <p:ph sz="half" idx="2"/>
          </p:nvPr>
        </p:nvSpPr>
        <p:spPr>
          <a:xfrm>
            <a:off x="4648200" y="12192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
第二级
第三级
第四级
第五级</a:t>
            </a:r>
          </a:p>
        </p:txBody>
      </p:sp>
      <p:sp>
        <p:nvSpPr>
          <p:cNvPr id="12" name="灯片编号占位符 5">
            <a:extLst>
              <a:ext uri="{FF2B5EF4-FFF2-40B4-BE49-F238E27FC236}">
                <a16:creationId xmlns:a16="http://schemas.microsoft.com/office/drawing/2014/main" id="{7AFD6413-382F-014E-B86A-73E74D4D5A98}"/>
              </a:ext>
            </a:extLst>
          </p:cNvPr>
          <p:cNvSpPr>
            <a:spLocks noGrp="1"/>
          </p:cNvSpPr>
          <p:nvPr>
            <p:ph type="sldNum" sz="quarter" idx="10"/>
          </p:nvPr>
        </p:nvSpPr>
        <p:spPr/>
        <p:txBody>
          <a:bodyPr/>
          <a:lstStyle>
            <a:lvl1pPr>
              <a:defRPr/>
            </a:lvl1pPr>
          </a:lstStyle>
          <a:p>
            <a:fld id="{6910D4AC-96DE-DC4F-9686-213AC49CE088}" type="slidenum">
              <a:rPr lang="en-US" altLang="zh-CN"/>
              <a:pPr/>
              <a:t>‹#›</a:t>
            </a:fld>
            <a:endParaRPr lang="en-US" altLang="zh-CN"/>
          </a:p>
        </p:txBody>
      </p:sp>
      <p:sp>
        <p:nvSpPr>
          <p:cNvPr id="13" name="日期占位符 6">
            <a:extLst>
              <a:ext uri="{FF2B5EF4-FFF2-40B4-BE49-F238E27FC236}">
                <a16:creationId xmlns:a16="http://schemas.microsoft.com/office/drawing/2014/main" id="{B283E2BE-5923-3243-BA9F-4A3D72096748}"/>
              </a:ext>
            </a:extLst>
          </p:cNvPr>
          <p:cNvSpPr>
            <a:spLocks noGrp="1"/>
          </p:cNvSpPr>
          <p:nvPr>
            <p:ph type="dt" sz="half"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47677281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Freeform 67">
            <a:extLst>
              <a:ext uri="{FF2B5EF4-FFF2-40B4-BE49-F238E27FC236}">
                <a16:creationId xmlns:a16="http://schemas.microsoft.com/office/drawing/2014/main" id="{0989D5E4-6748-6F47-932C-8C80519A312D}"/>
              </a:ext>
            </a:extLst>
          </p:cNvPr>
          <p:cNvSpPr>
            <a:spLocks/>
          </p:cNvSpPr>
          <p:nvPr/>
        </p:nvSpPr>
        <p:spPr bwMode="ltGray">
          <a:xfrm>
            <a:off x="-1588" y="6413500"/>
            <a:ext cx="4205288" cy="444500"/>
          </a:xfrm>
          <a:custGeom>
            <a:avLst/>
            <a:gdLst>
              <a:gd name="T0" fmla="*/ 2147483647 w 2649"/>
              <a:gd name="T1" fmla="*/ 2147483647 h 280"/>
              <a:gd name="T2" fmla="*/ 2147483647 w 2649"/>
              <a:gd name="T3" fmla="*/ 2147483647 h 280"/>
              <a:gd name="T4" fmla="*/ 2147483647 w 2649"/>
              <a:gd name="T5" fmla="*/ 0 h 280"/>
              <a:gd name="T6" fmla="*/ 0 w 2649"/>
              <a:gd name="T7" fmla="*/ 2147483647 h 280"/>
              <a:gd name="T8" fmla="*/ 2147483647 w 2649"/>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w="9525">
            <a:noFill/>
            <a:round/>
            <a:headEnd/>
            <a:tailEnd/>
          </a:ln>
          <a:effectLst/>
        </p:spPr>
        <p:txBody>
          <a:bodyPr/>
          <a:lstStyle/>
          <a:p>
            <a:pPr>
              <a:defRPr/>
            </a:pPr>
            <a:endParaRPr lang="zh-CN" altLang="en-US"/>
          </a:p>
        </p:txBody>
      </p:sp>
      <p:sp>
        <p:nvSpPr>
          <p:cNvPr id="8" name="Freeform 68">
            <a:extLst>
              <a:ext uri="{FF2B5EF4-FFF2-40B4-BE49-F238E27FC236}">
                <a16:creationId xmlns:a16="http://schemas.microsoft.com/office/drawing/2014/main" id="{0F31135A-365F-694B-99E7-1E65BB9FA648}"/>
              </a:ext>
            </a:extLst>
          </p:cNvPr>
          <p:cNvSpPr>
            <a:spLocks/>
          </p:cNvSpPr>
          <p:nvPr/>
        </p:nvSpPr>
        <p:spPr bwMode="ltGray">
          <a:xfrm>
            <a:off x="4932363" y="6337300"/>
            <a:ext cx="4211637" cy="520700"/>
          </a:xfrm>
          <a:custGeom>
            <a:avLst/>
            <a:gdLst>
              <a:gd name="T0" fmla="*/ 0 w 2653"/>
              <a:gd name="T1" fmla="*/ 2147483647 h 328"/>
              <a:gd name="T2" fmla="*/ 2147483647 w 2653"/>
              <a:gd name="T3" fmla="*/ 2147483647 h 328"/>
              <a:gd name="T4" fmla="*/ 2147483647 w 2653"/>
              <a:gd name="T5" fmla="*/ 0 h 328"/>
              <a:gd name="T6" fmla="*/ 2147483647 w 2653"/>
              <a:gd name="T7" fmla="*/ 2147483647 h 328"/>
              <a:gd name="T8" fmla="*/ 0 w 2653"/>
              <a:gd name="T9" fmla="*/ 2147483647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w="9525">
            <a:noFill/>
            <a:round/>
            <a:headEnd/>
            <a:tailEnd/>
          </a:ln>
          <a:effectLst/>
        </p:spPr>
        <p:txBody>
          <a:bodyPr/>
          <a:lstStyle/>
          <a:p>
            <a:pPr>
              <a:defRPr/>
            </a:pPr>
            <a:endParaRPr lang="zh-CN" altLang="en-US"/>
          </a:p>
        </p:txBody>
      </p:sp>
      <p:graphicFrame>
        <p:nvGraphicFramePr>
          <p:cNvPr id="9" name="Object 69">
            <a:extLst>
              <a:ext uri="{FF2B5EF4-FFF2-40B4-BE49-F238E27FC236}">
                <a16:creationId xmlns:a16="http://schemas.microsoft.com/office/drawing/2014/main" id="{C109A676-0872-1A46-A6F4-0648BE37D4B3}"/>
              </a:ext>
            </a:extLst>
          </p:cNvPr>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21984" name="Image" r:id="rId3" imgW="2051050" imgH="203200" progId="Photoshop.Image.6">
                  <p:embed/>
                </p:oleObj>
              </mc:Choice>
              <mc:Fallback>
                <p:oleObj name="Image" r:id="rId3" imgW="2051050" imgH="203200" progId="Photoshop.Image.6">
                  <p:embed/>
                  <p:pic>
                    <p:nvPicPr>
                      <p:cNvPr id="18435" name="Object 69">
                        <a:extLst>
                          <a:ext uri="{FF2B5EF4-FFF2-40B4-BE49-F238E27FC236}">
                            <a16:creationId xmlns:a16="http://schemas.microsoft.com/office/drawing/2014/main" id="{6B88FD80-B0FA-AC4B-AB1D-E0E0BDC641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10" name="Freeform 70">
            <a:extLst>
              <a:ext uri="{FF2B5EF4-FFF2-40B4-BE49-F238E27FC236}">
                <a16:creationId xmlns:a16="http://schemas.microsoft.com/office/drawing/2014/main" id="{89CB76D5-B6F9-3049-B11A-CB7CA226AB73}"/>
              </a:ext>
            </a:extLst>
          </p:cNvPr>
          <p:cNvSpPr>
            <a:spLocks/>
          </p:cNvSpPr>
          <p:nvPr/>
        </p:nvSpPr>
        <p:spPr bwMode="ltGray">
          <a:xfrm flipH="1">
            <a:off x="0" y="793750"/>
            <a:ext cx="3635375" cy="444500"/>
          </a:xfrm>
          <a:custGeom>
            <a:avLst/>
            <a:gdLst>
              <a:gd name="T0" fmla="*/ 0 w 2096"/>
              <a:gd name="T1" fmla="*/ 2147483647 h 280"/>
              <a:gd name="T2" fmla="*/ 2147483647 w 2096"/>
              <a:gd name="T3" fmla="*/ 2147483647 h 280"/>
              <a:gd name="T4" fmla="*/ 2147483647 w 2096"/>
              <a:gd name="T5" fmla="*/ 2147483647 h 280"/>
              <a:gd name="T6" fmla="*/ 2147483647 w 2096"/>
              <a:gd name="T7" fmla="*/ 0 h 280"/>
              <a:gd name="T8" fmla="*/ 0 w 2096"/>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w="9525">
            <a:noFill/>
            <a:round/>
            <a:headEnd/>
            <a:tailEnd/>
          </a:ln>
          <a:effectLst/>
        </p:spPr>
        <p:txBody>
          <a:bodyPr/>
          <a:lstStyle/>
          <a:p>
            <a:pPr>
              <a:defRPr/>
            </a:pPr>
            <a:endParaRPr lang="zh-CN" altLang="en-US"/>
          </a:p>
        </p:txBody>
      </p:sp>
      <p:sp>
        <p:nvSpPr>
          <p:cNvPr id="11" name="Freeform 71">
            <a:extLst>
              <a:ext uri="{FF2B5EF4-FFF2-40B4-BE49-F238E27FC236}">
                <a16:creationId xmlns:a16="http://schemas.microsoft.com/office/drawing/2014/main" id="{BB91C170-1E78-F74D-A4F9-65630B8694D8}"/>
              </a:ext>
            </a:extLst>
          </p:cNvPr>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p:spPr>
        <p:txBody>
          <a:bodyPr/>
          <a:lstStyle/>
          <a:p>
            <a:pPr>
              <a:defRPr/>
            </a:pPr>
            <a:endParaRPr lang="zh-CN" altLang="en-US"/>
          </a:p>
        </p:txBody>
      </p:sp>
      <p:sp>
        <p:nvSpPr>
          <p:cNvPr id="12" name="Freeform 72">
            <a:extLst>
              <a:ext uri="{FF2B5EF4-FFF2-40B4-BE49-F238E27FC236}">
                <a16:creationId xmlns:a16="http://schemas.microsoft.com/office/drawing/2014/main" id="{0BBBE27E-4961-644F-A0CD-26563325B0F9}"/>
              </a:ext>
            </a:extLst>
          </p:cNvPr>
          <p:cNvSpPr>
            <a:spLocks/>
          </p:cNvSpPr>
          <p:nvPr/>
        </p:nvSpPr>
        <p:spPr bwMode="gray">
          <a:xfrm>
            <a:off x="4978400" y="800100"/>
            <a:ext cx="4165600" cy="444500"/>
          </a:xfrm>
          <a:custGeom>
            <a:avLst/>
            <a:gdLst>
              <a:gd name="T0" fmla="*/ 0 w 2624"/>
              <a:gd name="T1" fmla="*/ 2147483647 h 280"/>
              <a:gd name="T2" fmla="*/ 2147483647 w 2624"/>
              <a:gd name="T3" fmla="*/ 2147483647 h 280"/>
              <a:gd name="T4" fmla="*/ 2147483647 w 2624"/>
              <a:gd name="T5" fmla="*/ 2147483647 h 280"/>
              <a:gd name="T6" fmla="*/ 2147483647 w 2624"/>
              <a:gd name="T7" fmla="*/ 0 h 280"/>
              <a:gd name="T8" fmla="*/ 0 w 2624"/>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w="9525">
            <a:noFill/>
            <a:round/>
            <a:headEnd/>
            <a:tailEnd/>
          </a:ln>
          <a:effectLst/>
        </p:spPr>
        <p:txBody>
          <a:bodyPr/>
          <a:lstStyle/>
          <a:p>
            <a:pPr>
              <a:defRPr/>
            </a:pPr>
            <a:endParaRPr lang="zh-CN" altLang="en-US"/>
          </a:p>
        </p:txBody>
      </p:sp>
      <p:pic>
        <p:nvPicPr>
          <p:cNvPr id="13" name="图片 19">
            <a:extLst>
              <a:ext uri="{FF2B5EF4-FFF2-40B4-BE49-F238E27FC236}">
                <a16:creationId xmlns:a16="http://schemas.microsoft.com/office/drawing/2014/main" id="{DFDF201D-3F88-6C43-9AE4-17A6D033C92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71863" y="6005513"/>
            <a:ext cx="2108200" cy="663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
第二级
第三级
第四级
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
第二级
第三级
第四级
第五级</a:t>
            </a:r>
          </a:p>
        </p:txBody>
      </p:sp>
      <p:sp>
        <p:nvSpPr>
          <p:cNvPr id="14" name="灯片编号占位符 7">
            <a:extLst>
              <a:ext uri="{FF2B5EF4-FFF2-40B4-BE49-F238E27FC236}">
                <a16:creationId xmlns:a16="http://schemas.microsoft.com/office/drawing/2014/main" id="{03616B6E-97ED-B042-9231-1302D2F1FBCC}"/>
              </a:ext>
            </a:extLst>
          </p:cNvPr>
          <p:cNvSpPr>
            <a:spLocks noGrp="1"/>
          </p:cNvSpPr>
          <p:nvPr>
            <p:ph type="sldNum" sz="quarter" idx="10"/>
          </p:nvPr>
        </p:nvSpPr>
        <p:spPr/>
        <p:txBody>
          <a:bodyPr/>
          <a:lstStyle>
            <a:lvl1pPr>
              <a:defRPr/>
            </a:lvl1pPr>
          </a:lstStyle>
          <a:p>
            <a:fld id="{83AB698A-1B84-2644-B34C-7866CE5ED7F8}" type="slidenum">
              <a:rPr lang="en-US" altLang="zh-CN"/>
              <a:pPr/>
              <a:t>‹#›</a:t>
            </a:fld>
            <a:endParaRPr lang="en-US" altLang="zh-CN"/>
          </a:p>
        </p:txBody>
      </p:sp>
      <p:sp>
        <p:nvSpPr>
          <p:cNvPr id="15" name="日期占位符 8">
            <a:extLst>
              <a:ext uri="{FF2B5EF4-FFF2-40B4-BE49-F238E27FC236}">
                <a16:creationId xmlns:a16="http://schemas.microsoft.com/office/drawing/2014/main" id="{79BF1D09-41E2-3B4E-BD02-7F268C86F32E}"/>
              </a:ext>
            </a:extLst>
          </p:cNvPr>
          <p:cNvSpPr>
            <a:spLocks noGrp="1"/>
          </p:cNvSpPr>
          <p:nvPr>
            <p:ph type="dt" sz="half"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84657829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3" name="Freeform 67">
            <a:extLst>
              <a:ext uri="{FF2B5EF4-FFF2-40B4-BE49-F238E27FC236}">
                <a16:creationId xmlns:a16="http://schemas.microsoft.com/office/drawing/2014/main" id="{20AD6BD8-E07C-1045-8054-BC89440E652B}"/>
              </a:ext>
            </a:extLst>
          </p:cNvPr>
          <p:cNvSpPr>
            <a:spLocks/>
          </p:cNvSpPr>
          <p:nvPr/>
        </p:nvSpPr>
        <p:spPr bwMode="ltGray">
          <a:xfrm>
            <a:off x="-1588" y="6413500"/>
            <a:ext cx="4205288" cy="444500"/>
          </a:xfrm>
          <a:custGeom>
            <a:avLst/>
            <a:gdLst>
              <a:gd name="T0" fmla="*/ 2147483647 w 2649"/>
              <a:gd name="T1" fmla="*/ 2147483647 h 280"/>
              <a:gd name="T2" fmla="*/ 2147483647 w 2649"/>
              <a:gd name="T3" fmla="*/ 2147483647 h 280"/>
              <a:gd name="T4" fmla="*/ 2147483647 w 2649"/>
              <a:gd name="T5" fmla="*/ 0 h 280"/>
              <a:gd name="T6" fmla="*/ 0 w 2649"/>
              <a:gd name="T7" fmla="*/ 2147483647 h 280"/>
              <a:gd name="T8" fmla="*/ 2147483647 w 2649"/>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w="9525">
            <a:noFill/>
            <a:round/>
            <a:headEnd/>
            <a:tailEnd/>
          </a:ln>
          <a:effectLst/>
        </p:spPr>
        <p:txBody>
          <a:bodyPr/>
          <a:lstStyle/>
          <a:p>
            <a:pPr>
              <a:defRPr/>
            </a:pPr>
            <a:endParaRPr lang="zh-CN" altLang="en-US"/>
          </a:p>
        </p:txBody>
      </p:sp>
      <p:sp>
        <p:nvSpPr>
          <p:cNvPr id="4" name="Freeform 68">
            <a:extLst>
              <a:ext uri="{FF2B5EF4-FFF2-40B4-BE49-F238E27FC236}">
                <a16:creationId xmlns:a16="http://schemas.microsoft.com/office/drawing/2014/main" id="{11434DC1-9ACA-1049-A231-3AB49DCEE9B7}"/>
              </a:ext>
            </a:extLst>
          </p:cNvPr>
          <p:cNvSpPr>
            <a:spLocks/>
          </p:cNvSpPr>
          <p:nvPr/>
        </p:nvSpPr>
        <p:spPr bwMode="ltGray">
          <a:xfrm>
            <a:off x="4932363" y="6337300"/>
            <a:ext cx="4211637" cy="520700"/>
          </a:xfrm>
          <a:custGeom>
            <a:avLst/>
            <a:gdLst>
              <a:gd name="T0" fmla="*/ 0 w 2653"/>
              <a:gd name="T1" fmla="*/ 2147483647 h 328"/>
              <a:gd name="T2" fmla="*/ 2147483647 w 2653"/>
              <a:gd name="T3" fmla="*/ 2147483647 h 328"/>
              <a:gd name="T4" fmla="*/ 2147483647 w 2653"/>
              <a:gd name="T5" fmla="*/ 0 h 328"/>
              <a:gd name="T6" fmla="*/ 2147483647 w 2653"/>
              <a:gd name="T7" fmla="*/ 2147483647 h 328"/>
              <a:gd name="T8" fmla="*/ 0 w 2653"/>
              <a:gd name="T9" fmla="*/ 2147483647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w="9525">
            <a:noFill/>
            <a:round/>
            <a:headEnd/>
            <a:tailEnd/>
          </a:ln>
          <a:effectLst/>
        </p:spPr>
        <p:txBody>
          <a:bodyPr/>
          <a:lstStyle/>
          <a:p>
            <a:pPr>
              <a:defRPr/>
            </a:pPr>
            <a:endParaRPr lang="zh-CN" altLang="en-US"/>
          </a:p>
        </p:txBody>
      </p:sp>
      <p:graphicFrame>
        <p:nvGraphicFramePr>
          <p:cNvPr id="5" name="Object 69">
            <a:extLst>
              <a:ext uri="{FF2B5EF4-FFF2-40B4-BE49-F238E27FC236}">
                <a16:creationId xmlns:a16="http://schemas.microsoft.com/office/drawing/2014/main" id="{78F5F8B3-2F69-4840-9BF4-88896F3C324A}"/>
              </a:ext>
            </a:extLst>
          </p:cNvPr>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23008" name="Image" r:id="rId3" imgW="2051050" imgH="203200" progId="Photoshop.Image.6">
                  <p:embed/>
                </p:oleObj>
              </mc:Choice>
              <mc:Fallback>
                <p:oleObj name="Image" r:id="rId3" imgW="2051050" imgH="203200" progId="Photoshop.Image.6">
                  <p:embed/>
                  <p:pic>
                    <p:nvPicPr>
                      <p:cNvPr id="19459" name="Object 69">
                        <a:extLst>
                          <a:ext uri="{FF2B5EF4-FFF2-40B4-BE49-F238E27FC236}">
                            <a16:creationId xmlns:a16="http://schemas.microsoft.com/office/drawing/2014/main" id="{1148893F-5692-CC44-88CD-E79988B7D2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6" name="Freeform 70">
            <a:extLst>
              <a:ext uri="{FF2B5EF4-FFF2-40B4-BE49-F238E27FC236}">
                <a16:creationId xmlns:a16="http://schemas.microsoft.com/office/drawing/2014/main" id="{D23AA256-05BC-334B-ACFC-C228A1E774B4}"/>
              </a:ext>
            </a:extLst>
          </p:cNvPr>
          <p:cNvSpPr>
            <a:spLocks/>
          </p:cNvSpPr>
          <p:nvPr/>
        </p:nvSpPr>
        <p:spPr bwMode="ltGray">
          <a:xfrm flipH="1">
            <a:off x="0" y="793750"/>
            <a:ext cx="3635375" cy="444500"/>
          </a:xfrm>
          <a:custGeom>
            <a:avLst/>
            <a:gdLst>
              <a:gd name="T0" fmla="*/ 0 w 2096"/>
              <a:gd name="T1" fmla="*/ 2147483647 h 280"/>
              <a:gd name="T2" fmla="*/ 2147483647 w 2096"/>
              <a:gd name="T3" fmla="*/ 2147483647 h 280"/>
              <a:gd name="T4" fmla="*/ 2147483647 w 2096"/>
              <a:gd name="T5" fmla="*/ 2147483647 h 280"/>
              <a:gd name="T6" fmla="*/ 2147483647 w 2096"/>
              <a:gd name="T7" fmla="*/ 0 h 280"/>
              <a:gd name="T8" fmla="*/ 0 w 2096"/>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w="9525">
            <a:noFill/>
            <a:round/>
            <a:headEnd/>
            <a:tailEnd/>
          </a:ln>
          <a:effectLst/>
        </p:spPr>
        <p:txBody>
          <a:bodyPr/>
          <a:lstStyle/>
          <a:p>
            <a:pPr>
              <a:defRPr/>
            </a:pPr>
            <a:endParaRPr lang="zh-CN" altLang="en-US"/>
          </a:p>
        </p:txBody>
      </p:sp>
      <p:sp>
        <p:nvSpPr>
          <p:cNvPr id="7" name="Freeform 71">
            <a:extLst>
              <a:ext uri="{FF2B5EF4-FFF2-40B4-BE49-F238E27FC236}">
                <a16:creationId xmlns:a16="http://schemas.microsoft.com/office/drawing/2014/main" id="{96D45463-D063-374E-8624-5E7EAA0BB6AD}"/>
              </a:ext>
            </a:extLst>
          </p:cNvPr>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p:spPr>
        <p:txBody>
          <a:bodyPr/>
          <a:lstStyle/>
          <a:p>
            <a:pPr>
              <a:defRPr/>
            </a:pPr>
            <a:endParaRPr lang="zh-CN" altLang="en-US"/>
          </a:p>
        </p:txBody>
      </p:sp>
      <p:sp>
        <p:nvSpPr>
          <p:cNvPr id="8" name="Freeform 72">
            <a:extLst>
              <a:ext uri="{FF2B5EF4-FFF2-40B4-BE49-F238E27FC236}">
                <a16:creationId xmlns:a16="http://schemas.microsoft.com/office/drawing/2014/main" id="{1C24AB14-F7FC-8348-9D71-93B39C61A5D4}"/>
              </a:ext>
            </a:extLst>
          </p:cNvPr>
          <p:cNvSpPr>
            <a:spLocks/>
          </p:cNvSpPr>
          <p:nvPr/>
        </p:nvSpPr>
        <p:spPr bwMode="gray">
          <a:xfrm>
            <a:off x="4978400" y="800100"/>
            <a:ext cx="4165600" cy="444500"/>
          </a:xfrm>
          <a:custGeom>
            <a:avLst/>
            <a:gdLst>
              <a:gd name="T0" fmla="*/ 0 w 2624"/>
              <a:gd name="T1" fmla="*/ 2147483647 h 280"/>
              <a:gd name="T2" fmla="*/ 2147483647 w 2624"/>
              <a:gd name="T3" fmla="*/ 2147483647 h 280"/>
              <a:gd name="T4" fmla="*/ 2147483647 w 2624"/>
              <a:gd name="T5" fmla="*/ 2147483647 h 280"/>
              <a:gd name="T6" fmla="*/ 2147483647 w 2624"/>
              <a:gd name="T7" fmla="*/ 0 h 280"/>
              <a:gd name="T8" fmla="*/ 0 w 2624"/>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w="9525">
            <a:noFill/>
            <a:round/>
            <a:headEnd/>
            <a:tailEnd/>
          </a:ln>
          <a:effectLst/>
        </p:spPr>
        <p:txBody>
          <a:bodyPr/>
          <a:lstStyle/>
          <a:p>
            <a:pPr>
              <a:defRPr/>
            </a:pPr>
            <a:endParaRPr lang="zh-CN" altLang="en-US"/>
          </a:p>
        </p:txBody>
      </p:sp>
      <p:pic>
        <p:nvPicPr>
          <p:cNvPr id="9" name="图片 12">
            <a:extLst>
              <a:ext uri="{FF2B5EF4-FFF2-40B4-BE49-F238E27FC236}">
                <a16:creationId xmlns:a16="http://schemas.microsoft.com/office/drawing/2014/main" id="{189AEF0E-A280-6440-8AC4-03BF990521A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71863" y="6005513"/>
            <a:ext cx="2108200" cy="663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10" name="灯片编号占位符 3">
            <a:extLst>
              <a:ext uri="{FF2B5EF4-FFF2-40B4-BE49-F238E27FC236}">
                <a16:creationId xmlns:a16="http://schemas.microsoft.com/office/drawing/2014/main" id="{3887E5F1-49B1-054D-A8E9-3A91E64453DA}"/>
              </a:ext>
            </a:extLst>
          </p:cNvPr>
          <p:cNvSpPr>
            <a:spLocks noGrp="1"/>
          </p:cNvSpPr>
          <p:nvPr>
            <p:ph type="sldNum" sz="quarter" idx="10"/>
          </p:nvPr>
        </p:nvSpPr>
        <p:spPr/>
        <p:txBody>
          <a:bodyPr/>
          <a:lstStyle>
            <a:lvl1pPr>
              <a:defRPr/>
            </a:lvl1pPr>
          </a:lstStyle>
          <a:p>
            <a:fld id="{84CBD002-04D5-6B40-99B6-6FA2E76FE4FD}" type="slidenum">
              <a:rPr lang="en-US" altLang="zh-CN"/>
              <a:pPr/>
              <a:t>‹#›</a:t>
            </a:fld>
            <a:endParaRPr lang="en-US" altLang="zh-CN"/>
          </a:p>
        </p:txBody>
      </p:sp>
      <p:sp>
        <p:nvSpPr>
          <p:cNvPr id="11" name="日期占位符 4">
            <a:extLst>
              <a:ext uri="{FF2B5EF4-FFF2-40B4-BE49-F238E27FC236}">
                <a16:creationId xmlns:a16="http://schemas.microsoft.com/office/drawing/2014/main" id="{C79515A9-462E-3A48-A19A-EC9AE09037D1}"/>
              </a:ext>
            </a:extLst>
          </p:cNvPr>
          <p:cNvSpPr>
            <a:spLocks noGrp="1"/>
          </p:cNvSpPr>
          <p:nvPr>
            <p:ph type="dt" sz="half"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05293530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Freeform 67">
            <a:extLst>
              <a:ext uri="{FF2B5EF4-FFF2-40B4-BE49-F238E27FC236}">
                <a16:creationId xmlns:a16="http://schemas.microsoft.com/office/drawing/2014/main" id="{5EEE4BA1-2735-C24A-B71D-A98A6D84F6BB}"/>
              </a:ext>
            </a:extLst>
          </p:cNvPr>
          <p:cNvSpPr>
            <a:spLocks/>
          </p:cNvSpPr>
          <p:nvPr/>
        </p:nvSpPr>
        <p:spPr bwMode="ltGray">
          <a:xfrm>
            <a:off x="-1588" y="6413500"/>
            <a:ext cx="4205288" cy="444500"/>
          </a:xfrm>
          <a:custGeom>
            <a:avLst/>
            <a:gdLst>
              <a:gd name="T0" fmla="*/ 2147483647 w 2649"/>
              <a:gd name="T1" fmla="*/ 2147483647 h 280"/>
              <a:gd name="T2" fmla="*/ 2147483647 w 2649"/>
              <a:gd name="T3" fmla="*/ 2147483647 h 280"/>
              <a:gd name="T4" fmla="*/ 2147483647 w 2649"/>
              <a:gd name="T5" fmla="*/ 0 h 280"/>
              <a:gd name="T6" fmla="*/ 0 w 2649"/>
              <a:gd name="T7" fmla="*/ 2147483647 h 280"/>
              <a:gd name="T8" fmla="*/ 2147483647 w 2649"/>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w="9525">
            <a:noFill/>
            <a:round/>
            <a:headEnd/>
            <a:tailEnd/>
          </a:ln>
          <a:effectLst/>
        </p:spPr>
        <p:txBody>
          <a:bodyPr/>
          <a:lstStyle/>
          <a:p>
            <a:pPr>
              <a:defRPr/>
            </a:pPr>
            <a:endParaRPr lang="zh-CN" altLang="en-US"/>
          </a:p>
        </p:txBody>
      </p:sp>
      <p:sp>
        <p:nvSpPr>
          <p:cNvPr id="3" name="Freeform 68">
            <a:extLst>
              <a:ext uri="{FF2B5EF4-FFF2-40B4-BE49-F238E27FC236}">
                <a16:creationId xmlns:a16="http://schemas.microsoft.com/office/drawing/2014/main" id="{283490C0-3249-5249-A208-67663BC24502}"/>
              </a:ext>
            </a:extLst>
          </p:cNvPr>
          <p:cNvSpPr>
            <a:spLocks/>
          </p:cNvSpPr>
          <p:nvPr/>
        </p:nvSpPr>
        <p:spPr bwMode="ltGray">
          <a:xfrm>
            <a:off x="4932363" y="6337300"/>
            <a:ext cx="4211637" cy="520700"/>
          </a:xfrm>
          <a:custGeom>
            <a:avLst/>
            <a:gdLst>
              <a:gd name="T0" fmla="*/ 0 w 2653"/>
              <a:gd name="T1" fmla="*/ 2147483647 h 328"/>
              <a:gd name="T2" fmla="*/ 2147483647 w 2653"/>
              <a:gd name="T3" fmla="*/ 2147483647 h 328"/>
              <a:gd name="T4" fmla="*/ 2147483647 w 2653"/>
              <a:gd name="T5" fmla="*/ 0 h 328"/>
              <a:gd name="T6" fmla="*/ 2147483647 w 2653"/>
              <a:gd name="T7" fmla="*/ 2147483647 h 328"/>
              <a:gd name="T8" fmla="*/ 0 w 2653"/>
              <a:gd name="T9" fmla="*/ 2147483647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w="9525">
            <a:noFill/>
            <a:round/>
            <a:headEnd/>
            <a:tailEnd/>
          </a:ln>
          <a:effectLst/>
        </p:spPr>
        <p:txBody>
          <a:bodyPr/>
          <a:lstStyle/>
          <a:p>
            <a:pPr>
              <a:defRPr/>
            </a:pPr>
            <a:endParaRPr lang="zh-CN" altLang="en-US"/>
          </a:p>
        </p:txBody>
      </p:sp>
      <p:graphicFrame>
        <p:nvGraphicFramePr>
          <p:cNvPr id="4" name="Object 69">
            <a:extLst>
              <a:ext uri="{FF2B5EF4-FFF2-40B4-BE49-F238E27FC236}">
                <a16:creationId xmlns:a16="http://schemas.microsoft.com/office/drawing/2014/main" id="{58B8DEE2-A793-8643-AE1F-05531BBDD55F}"/>
              </a:ext>
            </a:extLst>
          </p:cNvPr>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24032" name="Image" r:id="rId3" imgW="2051050" imgH="203200" progId="Photoshop.Image.6">
                  <p:embed/>
                </p:oleObj>
              </mc:Choice>
              <mc:Fallback>
                <p:oleObj name="Image" r:id="rId3" imgW="2051050" imgH="203200" progId="Photoshop.Image.6">
                  <p:embed/>
                  <p:pic>
                    <p:nvPicPr>
                      <p:cNvPr id="20483" name="Object 69">
                        <a:extLst>
                          <a:ext uri="{FF2B5EF4-FFF2-40B4-BE49-F238E27FC236}">
                            <a16:creationId xmlns:a16="http://schemas.microsoft.com/office/drawing/2014/main" id="{A38F2FDF-B99B-054E-81A0-A6CA6CEDAF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5" name="Freeform 70">
            <a:extLst>
              <a:ext uri="{FF2B5EF4-FFF2-40B4-BE49-F238E27FC236}">
                <a16:creationId xmlns:a16="http://schemas.microsoft.com/office/drawing/2014/main" id="{9888FED9-9CDE-F548-93F9-E50FBA100963}"/>
              </a:ext>
            </a:extLst>
          </p:cNvPr>
          <p:cNvSpPr>
            <a:spLocks/>
          </p:cNvSpPr>
          <p:nvPr/>
        </p:nvSpPr>
        <p:spPr bwMode="ltGray">
          <a:xfrm flipH="1">
            <a:off x="0" y="793750"/>
            <a:ext cx="3635375" cy="444500"/>
          </a:xfrm>
          <a:custGeom>
            <a:avLst/>
            <a:gdLst>
              <a:gd name="T0" fmla="*/ 0 w 2096"/>
              <a:gd name="T1" fmla="*/ 2147483647 h 280"/>
              <a:gd name="T2" fmla="*/ 2147483647 w 2096"/>
              <a:gd name="T3" fmla="*/ 2147483647 h 280"/>
              <a:gd name="T4" fmla="*/ 2147483647 w 2096"/>
              <a:gd name="T5" fmla="*/ 2147483647 h 280"/>
              <a:gd name="T6" fmla="*/ 2147483647 w 2096"/>
              <a:gd name="T7" fmla="*/ 0 h 280"/>
              <a:gd name="T8" fmla="*/ 0 w 2096"/>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w="9525">
            <a:noFill/>
            <a:round/>
            <a:headEnd/>
            <a:tailEnd/>
          </a:ln>
          <a:effectLst/>
        </p:spPr>
        <p:txBody>
          <a:bodyPr/>
          <a:lstStyle/>
          <a:p>
            <a:pPr>
              <a:defRPr/>
            </a:pPr>
            <a:endParaRPr lang="zh-CN" altLang="en-US"/>
          </a:p>
        </p:txBody>
      </p:sp>
      <p:sp>
        <p:nvSpPr>
          <p:cNvPr id="6" name="Freeform 71">
            <a:extLst>
              <a:ext uri="{FF2B5EF4-FFF2-40B4-BE49-F238E27FC236}">
                <a16:creationId xmlns:a16="http://schemas.microsoft.com/office/drawing/2014/main" id="{89581996-5A20-224A-8869-D692CDF74A0A}"/>
              </a:ext>
            </a:extLst>
          </p:cNvPr>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p:spPr>
        <p:txBody>
          <a:bodyPr/>
          <a:lstStyle/>
          <a:p>
            <a:pPr>
              <a:defRPr/>
            </a:pPr>
            <a:endParaRPr lang="zh-CN" altLang="en-US"/>
          </a:p>
        </p:txBody>
      </p:sp>
      <p:sp>
        <p:nvSpPr>
          <p:cNvPr id="7" name="Freeform 72">
            <a:extLst>
              <a:ext uri="{FF2B5EF4-FFF2-40B4-BE49-F238E27FC236}">
                <a16:creationId xmlns:a16="http://schemas.microsoft.com/office/drawing/2014/main" id="{54E9A948-1DDC-0E48-9411-E6AC9E23F32B}"/>
              </a:ext>
            </a:extLst>
          </p:cNvPr>
          <p:cNvSpPr>
            <a:spLocks/>
          </p:cNvSpPr>
          <p:nvPr/>
        </p:nvSpPr>
        <p:spPr bwMode="gray">
          <a:xfrm>
            <a:off x="4978400" y="800100"/>
            <a:ext cx="4165600" cy="444500"/>
          </a:xfrm>
          <a:custGeom>
            <a:avLst/>
            <a:gdLst>
              <a:gd name="T0" fmla="*/ 0 w 2624"/>
              <a:gd name="T1" fmla="*/ 2147483647 h 280"/>
              <a:gd name="T2" fmla="*/ 2147483647 w 2624"/>
              <a:gd name="T3" fmla="*/ 2147483647 h 280"/>
              <a:gd name="T4" fmla="*/ 2147483647 w 2624"/>
              <a:gd name="T5" fmla="*/ 2147483647 h 280"/>
              <a:gd name="T6" fmla="*/ 2147483647 w 2624"/>
              <a:gd name="T7" fmla="*/ 0 h 280"/>
              <a:gd name="T8" fmla="*/ 0 w 2624"/>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w="9525">
            <a:noFill/>
            <a:round/>
            <a:headEnd/>
            <a:tailEnd/>
          </a:ln>
          <a:effectLst/>
        </p:spPr>
        <p:txBody>
          <a:bodyPr/>
          <a:lstStyle/>
          <a:p>
            <a:pPr>
              <a:defRPr/>
            </a:pPr>
            <a:endParaRPr lang="zh-CN" altLang="en-US"/>
          </a:p>
        </p:txBody>
      </p:sp>
      <p:pic>
        <p:nvPicPr>
          <p:cNvPr id="8" name="图片 12">
            <a:extLst>
              <a:ext uri="{FF2B5EF4-FFF2-40B4-BE49-F238E27FC236}">
                <a16:creationId xmlns:a16="http://schemas.microsoft.com/office/drawing/2014/main" id="{1DC7BDB1-C4D3-7B47-B76E-37AC40CC9D7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71863" y="6005513"/>
            <a:ext cx="2108200" cy="663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灯片编号占位符 2">
            <a:extLst>
              <a:ext uri="{FF2B5EF4-FFF2-40B4-BE49-F238E27FC236}">
                <a16:creationId xmlns:a16="http://schemas.microsoft.com/office/drawing/2014/main" id="{13268A5C-CA2F-0048-85B6-3B621790FB6B}"/>
              </a:ext>
            </a:extLst>
          </p:cNvPr>
          <p:cNvSpPr>
            <a:spLocks noGrp="1"/>
          </p:cNvSpPr>
          <p:nvPr>
            <p:ph type="sldNum" sz="quarter" idx="10"/>
          </p:nvPr>
        </p:nvSpPr>
        <p:spPr/>
        <p:txBody>
          <a:bodyPr/>
          <a:lstStyle>
            <a:lvl1pPr>
              <a:defRPr/>
            </a:lvl1pPr>
          </a:lstStyle>
          <a:p>
            <a:fld id="{5632590A-90DE-F546-AE5C-171D7E7444B5}" type="slidenum">
              <a:rPr lang="en-US" altLang="zh-CN"/>
              <a:pPr/>
              <a:t>‹#›</a:t>
            </a:fld>
            <a:endParaRPr lang="en-US" altLang="zh-CN"/>
          </a:p>
        </p:txBody>
      </p:sp>
      <p:sp>
        <p:nvSpPr>
          <p:cNvPr id="10" name="日期占位符 3">
            <a:extLst>
              <a:ext uri="{FF2B5EF4-FFF2-40B4-BE49-F238E27FC236}">
                <a16:creationId xmlns:a16="http://schemas.microsoft.com/office/drawing/2014/main" id="{7EF57BCF-99DE-1543-8D4C-457A1A55E49E}"/>
              </a:ext>
            </a:extLst>
          </p:cNvPr>
          <p:cNvSpPr>
            <a:spLocks noGrp="1"/>
          </p:cNvSpPr>
          <p:nvPr>
            <p:ph type="dt" sz="half"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79640550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Freeform 67">
            <a:extLst>
              <a:ext uri="{FF2B5EF4-FFF2-40B4-BE49-F238E27FC236}">
                <a16:creationId xmlns:a16="http://schemas.microsoft.com/office/drawing/2014/main" id="{4224A094-0874-6243-A81E-E22965C86277}"/>
              </a:ext>
            </a:extLst>
          </p:cNvPr>
          <p:cNvSpPr>
            <a:spLocks/>
          </p:cNvSpPr>
          <p:nvPr/>
        </p:nvSpPr>
        <p:spPr bwMode="ltGray">
          <a:xfrm>
            <a:off x="-1588" y="6413500"/>
            <a:ext cx="4205288" cy="444500"/>
          </a:xfrm>
          <a:custGeom>
            <a:avLst/>
            <a:gdLst>
              <a:gd name="T0" fmla="*/ 2147483647 w 2649"/>
              <a:gd name="T1" fmla="*/ 2147483647 h 280"/>
              <a:gd name="T2" fmla="*/ 2147483647 w 2649"/>
              <a:gd name="T3" fmla="*/ 2147483647 h 280"/>
              <a:gd name="T4" fmla="*/ 2147483647 w 2649"/>
              <a:gd name="T5" fmla="*/ 0 h 280"/>
              <a:gd name="T6" fmla="*/ 0 w 2649"/>
              <a:gd name="T7" fmla="*/ 2147483647 h 280"/>
              <a:gd name="T8" fmla="*/ 2147483647 w 2649"/>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w="9525">
            <a:noFill/>
            <a:round/>
            <a:headEnd/>
            <a:tailEnd/>
          </a:ln>
          <a:effectLst/>
        </p:spPr>
        <p:txBody>
          <a:bodyPr/>
          <a:lstStyle/>
          <a:p>
            <a:pPr>
              <a:defRPr/>
            </a:pPr>
            <a:endParaRPr lang="zh-CN" altLang="en-US"/>
          </a:p>
        </p:txBody>
      </p:sp>
      <p:sp>
        <p:nvSpPr>
          <p:cNvPr id="6" name="Freeform 68">
            <a:extLst>
              <a:ext uri="{FF2B5EF4-FFF2-40B4-BE49-F238E27FC236}">
                <a16:creationId xmlns:a16="http://schemas.microsoft.com/office/drawing/2014/main" id="{E36F1472-203D-A44D-A648-A32F649CBD0A}"/>
              </a:ext>
            </a:extLst>
          </p:cNvPr>
          <p:cNvSpPr>
            <a:spLocks/>
          </p:cNvSpPr>
          <p:nvPr/>
        </p:nvSpPr>
        <p:spPr bwMode="ltGray">
          <a:xfrm>
            <a:off x="4932363" y="6337300"/>
            <a:ext cx="4211637" cy="520700"/>
          </a:xfrm>
          <a:custGeom>
            <a:avLst/>
            <a:gdLst>
              <a:gd name="T0" fmla="*/ 0 w 2653"/>
              <a:gd name="T1" fmla="*/ 2147483647 h 328"/>
              <a:gd name="T2" fmla="*/ 2147483647 w 2653"/>
              <a:gd name="T3" fmla="*/ 2147483647 h 328"/>
              <a:gd name="T4" fmla="*/ 2147483647 w 2653"/>
              <a:gd name="T5" fmla="*/ 0 h 328"/>
              <a:gd name="T6" fmla="*/ 2147483647 w 2653"/>
              <a:gd name="T7" fmla="*/ 2147483647 h 328"/>
              <a:gd name="T8" fmla="*/ 0 w 2653"/>
              <a:gd name="T9" fmla="*/ 2147483647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w="9525">
            <a:noFill/>
            <a:round/>
            <a:headEnd/>
            <a:tailEnd/>
          </a:ln>
          <a:effectLst/>
        </p:spPr>
        <p:txBody>
          <a:bodyPr/>
          <a:lstStyle/>
          <a:p>
            <a:pPr>
              <a:defRPr/>
            </a:pPr>
            <a:endParaRPr lang="zh-CN" altLang="en-US"/>
          </a:p>
        </p:txBody>
      </p:sp>
      <p:graphicFrame>
        <p:nvGraphicFramePr>
          <p:cNvPr id="7" name="Object 69">
            <a:extLst>
              <a:ext uri="{FF2B5EF4-FFF2-40B4-BE49-F238E27FC236}">
                <a16:creationId xmlns:a16="http://schemas.microsoft.com/office/drawing/2014/main" id="{58787F26-3A64-FF48-99EB-E2869524AD04}"/>
              </a:ext>
            </a:extLst>
          </p:cNvPr>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25056" name="Image" r:id="rId3" imgW="2051050" imgH="203200" progId="Photoshop.Image.6">
                  <p:embed/>
                </p:oleObj>
              </mc:Choice>
              <mc:Fallback>
                <p:oleObj name="Image" r:id="rId3" imgW="2051050" imgH="203200" progId="Photoshop.Image.6">
                  <p:embed/>
                  <p:pic>
                    <p:nvPicPr>
                      <p:cNvPr id="21507" name="Object 69">
                        <a:extLst>
                          <a:ext uri="{FF2B5EF4-FFF2-40B4-BE49-F238E27FC236}">
                            <a16:creationId xmlns:a16="http://schemas.microsoft.com/office/drawing/2014/main" id="{82E0C51A-5824-404A-8E28-DD78DAAE07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8" name="Freeform 70">
            <a:extLst>
              <a:ext uri="{FF2B5EF4-FFF2-40B4-BE49-F238E27FC236}">
                <a16:creationId xmlns:a16="http://schemas.microsoft.com/office/drawing/2014/main" id="{49B0C202-E371-8940-9761-F867073EE4CA}"/>
              </a:ext>
            </a:extLst>
          </p:cNvPr>
          <p:cNvSpPr>
            <a:spLocks/>
          </p:cNvSpPr>
          <p:nvPr/>
        </p:nvSpPr>
        <p:spPr bwMode="ltGray">
          <a:xfrm flipH="1">
            <a:off x="0" y="793750"/>
            <a:ext cx="3635375" cy="444500"/>
          </a:xfrm>
          <a:custGeom>
            <a:avLst/>
            <a:gdLst>
              <a:gd name="T0" fmla="*/ 0 w 2096"/>
              <a:gd name="T1" fmla="*/ 2147483647 h 280"/>
              <a:gd name="T2" fmla="*/ 2147483647 w 2096"/>
              <a:gd name="T3" fmla="*/ 2147483647 h 280"/>
              <a:gd name="T4" fmla="*/ 2147483647 w 2096"/>
              <a:gd name="T5" fmla="*/ 2147483647 h 280"/>
              <a:gd name="T6" fmla="*/ 2147483647 w 2096"/>
              <a:gd name="T7" fmla="*/ 0 h 280"/>
              <a:gd name="T8" fmla="*/ 0 w 2096"/>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w="9525">
            <a:noFill/>
            <a:round/>
            <a:headEnd/>
            <a:tailEnd/>
          </a:ln>
          <a:effectLst/>
        </p:spPr>
        <p:txBody>
          <a:bodyPr/>
          <a:lstStyle/>
          <a:p>
            <a:pPr>
              <a:defRPr/>
            </a:pPr>
            <a:endParaRPr lang="zh-CN" altLang="en-US"/>
          </a:p>
        </p:txBody>
      </p:sp>
      <p:sp>
        <p:nvSpPr>
          <p:cNvPr id="9" name="Freeform 71">
            <a:extLst>
              <a:ext uri="{FF2B5EF4-FFF2-40B4-BE49-F238E27FC236}">
                <a16:creationId xmlns:a16="http://schemas.microsoft.com/office/drawing/2014/main" id="{1BDFB69F-0DF0-4441-8FB6-F4097C6CA626}"/>
              </a:ext>
            </a:extLst>
          </p:cNvPr>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p:spPr>
        <p:txBody>
          <a:bodyPr/>
          <a:lstStyle/>
          <a:p>
            <a:pPr>
              <a:defRPr/>
            </a:pPr>
            <a:endParaRPr lang="zh-CN" altLang="en-US"/>
          </a:p>
        </p:txBody>
      </p:sp>
      <p:sp>
        <p:nvSpPr>
          <p:cNvPr id="10" name="Freeform 72">
            <a:extLst>
              <a:ext uri="{FF2B5EF4-FFF2-40B4-BE49-F238E27FC236}">
                <a16:creationId xmlns:a16="http://schemas.microsoft.com/office/drawing/2014/main" id="{6BB0972B-27D3-2344-8F89-E20A60AC00DA}"/>
              </a:ext>
            </a:extLst>
          </p:cNvPr>
          <p:cNvSpPr>
            <a:spLocks/>
          </p:cNvSpPr>
          <p:nvPr/>
        </p:nvSpPr>
        <p:spPr bwMode="gray">
          <a:xfrm>
            <a:off x="4978400" y="800100"/>
            <a:ext cx="4165600" cy="444500"/>
          </a:xfrm>
          <a:custGeom>
            <a:avLst/>
            <a:gdLst>
              <a:gd name="T0" fmla="*/ 0 w 2624"/>
              <a:gd name="T1" fmla="*/ 2147483647 h 280"/>
              <a:gd name="T2" fmla="*/ 2147483647 w 2624"/>
              <a:gd name="T3" fmla="*/ 2147483647 h 280"/>
              <a:gd name="T4" fmla="*/ 2147483647 w 2624"/>
              <a:gd name="T5" fmla="*/ 2147483647 h 280"/>
              <a:gd name="T6" fmla="*/ 2147483647 w 2624"/>
              <a:gd name="T7" fmla="*/ 0 h 280"/>
              <a:gd name="T8" fmla="*/ 0 w 2624"/>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w="9525">
            <a:noFill/>
            <a:round/>
            <a:headEnd/>
            <a:tailEnd/>
          </a:ln>
          <a:effectLst/>
        </p:spPr>
        <p:txBody>
          <a:bodyPr/>
          <a:lstStyle/>
          <a:p>
            <a:pPr>
              <a:defRPr/>
            </a:pPr>
            <a:endParaRPr lang="zh-CN" altLang="en-US"/>
          </a:p>
        </p:txBody>
      </p:sp>
      <p:pic>
        <p:nvPicPr>
          <p:cNvPr id="11" name="图片 12">
            <a:extLst>
              <a:ext uri="{FF2B5EF4-FFF2-40B4-BE49-F238E27FC236}">
                <a16:creationId xmlns:a16="http://schemas.microsoft.com/office/drawing/2014/main" id="{601EAA07-69C4-514A-9C99-B7A59A63BCE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71863" y="6005513"/>
            <a:ext cx="2108200" cy="663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
第二级
第三级
第四级
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p>
        </p:txBody>
      </p:sp>
      <p:sp>
        <p:nvSpPr>
          <p:cNvPr id="12" name="灯片编号占位符 5">
            <a:extLst>
              <a:ext uri="{FF2B5EF4-FFF2-40B4-BE49-F238E27FC236}">
                <a16:creationId xmlns:a16="http://schemas.microsoft.com/office/drawing/2014/main" id="{FBA8AD10-F6F2-B94F-B9F8-901E38234637}"/>
              </a:ext>
            </a:extLst>
          </p:cNvPr>
          <p:cNvSpPr>
            <a:spLocks noGrp="1"/>
          </p:cNvSpPr>
          <p:nvPr>
            <p:ph type="sldNum" sz="quarter" idx="10"/>
          </p:nvPr>
        </p:nvSpPr>
        <p:spPr/>
        <p:txBody>
          <a:bodyPr/>
          <a:lstStyle>
            <a:lvl1pPr>
              <a:defRPr/>
            </a:lvl1pPr>
          </a:lstStyle>
          <a:p>
            <a:fld id="{2B4BF84B-EAD2-8B44-BF56-4510B26E5214}" type="slidenum">
              <a:rPr lang="en-US" altLang="zh-CN"/>
              <a:pPr/>
              <a:t>‹#›</a:t>
            </a:fld>
            <a:endParaRPr lang="en-US" altLang="zh-CN"/>
          </a:p>
        </p:txBody>
      </p:sp>
      <p:sp>
        <p:nvSpPr>
          <p:cNvPr id="13" name="日期占位符 6">
            <a:extLst>
              <a:ext uri="{FF2B5EF4-FFF2-40B4-BE49-F238E27FC236}">
                <a16:creationId xmlns:a16="http://schemas.microsoft.com/office/drawing/2014/main" id="{C2DD3C44-2FFA-A648-96A3-39BE477CBE75}"/>
              </a:ext>
            </a:extLst>
          </p:cNvPr>
          <p:cNvSpPr>
            <a:spLocks noGrp="1"/>
          </p:cNvSpPr>
          <p:nvPr>
            <p:ph type="dt" sz="half"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28011565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Freeform 67">
            <a:extLst>
              <a:ext uri="{FF2B5EF4-FFF2-40B4-BE49-F238E27FC236}">
                <a16:creationId xmlns:a16="http://schemas.microsoft.com/office/drawing/2014/main" id="{BF94BCFC-084E-F44D-9264-2B89B8340D9D}"/>
              </a:ext>
            </a:extLst>
          </p:cNvPr>
          <p:cNvSpPr>
            <a:spLocks/>
          </p:cNvSpPr>
          <p:nvPr/>
        </p:nvSpPr>
        <p:spPr bwMode="ltGray">
          <a:xfrm>
            <a:off x="-1588" y="6413500"/>
            <a:ext cx="4205288" cy="444500"/>
          </a:xfrm>
          <a:custGeom>
            <a:avLst/>
            <a:gdLst>
              <a:gd name="T0" fmla="*/ 2147483647 w 2649"/>
              <a:gd name="T1" fmla="*/ 2147483647 h 280"/>
              <a:gd name="T2" fmla="*/ 2147483647 w 2649"/>
              <a:gd name="T3" fmla="*/ 2147483647 h 280"/>
              <a:gd name="T4" fmla="*/ 2147483647 w 2649"/>
              <a:gd name="T5" fmla="*/ 0 h 280"/>
              <a:gd name="T6" fmla="*/ 0 w 2649"/>
              <a:gd name="T7" fmla="*/ 2147483647 h 280"/>
              <a:gd name="T8" fmla="*/ 2147483647 w 2649"/>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w="9525">
            <a:noFill/>
            <a:round/>
            <a:headEnd/>
            <a:tailEnd/>
          </a:ln>
          <a:effectLst/>
        </p:spPr>
        <p:txBody>
          <a:bodyPr/>
          <a:lstStyle/>
          <a:p>
            <a:pPr>
              <a:defRPr/>
            </a:pPr>
            <a:endParaRPr lang="zh-CN" altLang="en-US"/>
          </a:p>
        </p:txBody>
      </p:sp>
      <p:sp>
        <p:nvSpPr>
          <p:cNvPr id="6" name="Freeform 68">
            <a:extLst>
              <a:ext uri="{FF2B5EF4-FFF2-40B4-BE49-F238E27FC236}">
                <a16:creationId xmlns:a16="http://schemas.microsoft.com/office/drawing/2014/main" id="{91C06804-4154-DC45-9EE2-F1BB5291E1CD}"/>
              </a:ext>
            </a:extLst>
          </p:cNvPr>
          <p:cNvSpPr>
            <a:spLocks/>
          </p:cNvSpPr>
          <p:nvPr/>
        </p:nvSpPr>
        <p:spPr bwMode="ltGray">
          <a:xfrm>
            <a:off x="4932363" y="6337300"/>
            <a:ext cx="4211637" cy="520700"/>
          </a:xfrm>
          <a:custGeom>
            <a:avLst/>
            <a:gdLst>
              <a:gd name="T0" fmla="*/ 0 w 2653"/>
              <a:gd name="T1" fmla="*/ 2147483647 h 328"/>
              <a:gd name="T2" fmla="*/ 2147483647 w 2653"/>
              <a:gd name="T3" fmla="*/ 2147483647 h 328"/>
              <a:gd name="T4" fmla="*/ 2147483647 w 2653"/>
              <a:gd name="T5" fmla="*/ 0 h 328"/>
              <a:gd name="T6" fmla="*/ 2147483647 w 2653"/>
              <a:gd name="T7" fmla="*/ 2147483647 h 328"/>
              <a:gd name="T8" fmla="*/ 0 w 2653"/>
              <a:gd name="T9" fmla="*/ 2147483647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w="9525">
            <a:noFill/>
            <a:round/>
            <a:headEnd/>
            <a:tailEnd/>
          </a:ln>
          <a:effectLst/>
        </p:spPr>
        <p:txBody>
          <a:bodyPr/>
          <a:lstStyle/>
          <a:p>
            <a:pPr>
              <a:defRPr/>
            </a:pPr>
            <a:endParaRPr lang="zh-CN" altLang="en-US"/>
          </a:p>
        </p:txBody>
      </p:sp>
      <p:graphicFrame>
        <p:nvGraphicFramePr>
          <p:cNvPr id="7" name="Object 69">
            <a:extLst>
              <a:ext uri="{FF2B5EF4-FFF2-40B4-BE49-F238E27FC236}">
                <a16:creationId xmlns:a16="http://schemas.microsoft.com/office/drawing/2014/main" id="{8CE761F5-3ED3-3844-8BB8-2F8FCE9A02D1}"/>
              </a:ext>
            </a:extLst>
          </p:cNvPr>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26080" name="Image" r:id="rId3" imgW="2051050" imgH="203200" progId="Photoshop.Image.6">
                  <p:embed/>
                </p:oleObj>
              </mc:Choice>
              <mc:Fallback>
                <p:oleObj name="Image" r:id="rId3" imgW="2051050" imgH="203200" progId="Photoshop.Image.6">
                  <p:embed/>
                  <p:pic>
                    <p:nvPicPr>
                      <p:cNvPr id="22531" name="Object 69">
                        <a:extLst>
                          <a:ext uri="{FF2B5EF4-FFF2-40B4-BE49-F238E27FC236}">
                            <a16:creationId xmlns:a16="http://schemas.microsoft.com/office/drawing/2014/main" id="{583AA2BC-FCD8-7941-8147-9CE8234B7E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8" name="Freeform 70">
            <a:extLst>
              <a:ext uri="{FF2B5EF4-FFF2-40B4-BE49-F238E27FC236}">
                <a16:creationId xmlns:a16="http://schemas.microsoft.com/office/drawing/2014/main" id="{7CF2466D-18F5-B44A-987F-A9983286A93A}"/>
              </a:ext>
            </a:extLst>
          </p:cNvPr>
          <p:cNvSpPr>
            <a:spLocks/>
          </p:cNvSpPr>
          <p:nvPr/>
        </p:nvSpPr>
        <p:spPr bwMode="ltGray">
          <a:xfrm flipH="1">
            <a:off x="0" y="793750"/>
            <a:ext cx="3635375" cy="444500"/>
          </a:xfrm>
          <a:custGeom>
            <a:avLst/>
            <a:gdLst>
              <a:gd name="T0" fmla="*/ 0 w 2096"/>
              <a:gd name="T1" fmla="*/ 2147483647 h 280"/>
              <a:gd name="T2" fmla="*/ 2147483647 w 2096"/>
              <a:gd name="T3" fmla="*/ 2147483647 h 280"/>
              <a:gd name="T4" fmla="*/ 2147483647 w 2096"/>
              <a:gd name="T5" fmla="*/ 2147483647 h 280"/>
              <a:gd name="T6" fmla="*/ 2147483647 w 2096"/>
              <a:gd name="T7" fmla="*/ 0 h 280"/>
              <a:gd name="T8" fmla="*/ 0 w 2096"/>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w="9525">
            <a:noFill/>
            <a:round/>
            <a:headEnd/>
            <a:tailEnd/>
          </a:ln>
          <a:effectLst/>
        </p:spPr>
        <p:txBody>
          <a:bodyPr/>
          <a:lstStyle/>
          <a:p>
            <a:pPr>
              <a:defRPr/>
            </a:pPr>
            <a:endParaRPr lang="zh-CN" altLang="en-US"/>
          </a:p>
        </p:txBody>
      </p:sp>
      <p:sp>
        <p:nvSpPr>
          <p:cNvPr id="9" name="Freeform 71">
            <a:extLst>
              <a:ext uri="{FF2B5EF4-FFF2-40B4-BE49-F238E27FC236}">
                <a16:creationId xmlns:a16="http://schemas.microsoft.com/office/drawing/2014/main" id="{8E0B2F89-DF23-7247-9DA6-54EEFA3A84A8}"/>
              </a:ext>
            </a:extLst>
          </p:cNvPr>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p:spPr>
        <p:txBody>
          <a:bodyPr/>
          <a:lstStyle/>
          <a:p>
            <a:pPr>
              <a:defRPr/>
            </a:pPr>
            <a:endParaRPr lang="zh-CN" altLang="en-US"/>
          </a:p>
        </p:txBody>
      </p:sp>
      <p:sp>
        <p:nvSpPr>
          <p:cNvPr id="10" name="Freeform 72">
            <a:extLst>
              <a:ext uri="{FF2B5EF4-FFF2-40B4-BE49-F238E27FC236}">
                <a16:creationId xmlns:a16="http://schemas.microsoft.com/office/drawing/2014/main" id="{26CDA91E-51A0-894E-99DB-178797E11414}"/>
              </a:ext>
            </a:extLst>
          </p:cNvPr>
          <p:cNvSpPr>
            <a:spLocks/>
          </p:cNvSpPr>
          <p:nvPr/>
        </p:nvSpPr>
        <p:spPr bwMode="gray">
          <a:xfrm>
            <a:off x="4978400" y="800100"/>
            <a:ext cx="4165600" cy="444500"/>
          </a:xfrm>
          <a:custGeom>
            <a:avLst/>
            <a:gdLst>
              <a:gd name="T0" fmla="*/ 0 w 2624"/>
              <a:gd name="T1" fmla="*/ 2147483647 h 280"/>
              <a:gd name="T2" fmla="*/ 2147483647 w 2624"/>
              <a:gd name="T3" fmla="*/ 2147483647 h 280"/>
              <a:gd name="T4" fmla="*/ 2147483647 w 2624"/>
              <a:gd name="T5" fmla="*/ 2147483647 h 280"/>
              <a:gd name="T6" fmla="*/ 2147483647 w 2624"/>
              <a:gd name="T7" fmla="*/ 0 h 280"/>
              <a:gd name="T8" fmla="*/ 0 w 2624"/>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w="9525">
            <a:noFill/>
            <a:round/>
            <a:headEnd/>
            <a:tailEnd/>
          </a:ln>
          <a:effectLst/>
        </p:spPr>
        <p:txBody>
          <a:bodyPr/>
          <a:lstStyle/>
          <a:p>
            <a:pPr>
              <a:defRPr/>
            </a:pPr>
            <a:endParaRPr lang="zh-CN" altLang="en-US"/>
          </a:p>
        </p:txBody>
      </p:sp>
      <p:pic>
        <p:nvPicPr>
          <p:cNvPr id="11" name="图片 12">
            <a:extLst>
              <a:ext uri="{FF2B5EF4-FFF2-40B4-BE49-F238E27FC236}">
                <a16:creationId xmlns:a16="http://schemas.microsoft.com/office/drawing/2014/main" id="{20732563-06BF-3B43-86F6-2E2463C34A1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71863" y="6005513"/>
            <a:ext cx="2108200" cy="663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p>
        </p:txBody>
      </p:sp>
      <p:sp>
        <p:nvSpPr>
          <p:cNvPr id="12" name="灯片编号占位符 5">
            <a:extLst>
              <a:ext uri="{FF2B5EF4-FFF2-40B4-BE49-F238E27FC236}">
                <a16:creationId xmlns:a16="http://schemas.microsoft.com/office/drawing/2014/main" id="{AF8F441D-3B28-804D-90A1-F4ED3F99A607}"/>
              </a:ext>
            </a:extLst>
          </p:cNvPr>
          <p:cNvSpPr>
            <a:spLocks noGrp="1"/>
          </p:cNvSpPr>
          <p:nvPr>
            <p:ph type="sldNum" sz="quarter" idx="10"/>
          </p:nvPr>
        </p:nvSpPr>
        <p:spPr/>
        <p:txBody>
          <a:bodyPr/>
          <a:lstStyle>
            <a:lvl1pPr>
              <a:defRPr/>
            </a:lvl1pPr>
          </a:lstStyle>
          <a:p>
            <a:fld id="{92F21C3F-C1F1-6440-A42D-3DA3FB52D9E6}" type="slidenum">
              <a:rPr lang="en-US" altLang="zh-CN"/>
              <a:pPr/>
              <a:t>‹#›</a:t>
            </a:fld>
            <a:endParaRPr lang="en-US" altLang="zh-CN"/>
          </a:p>
        </p:txBody>
      </p:sp>
      <p:sp>
        <p:nvSpPr>
          <p:cNvPr id="13" name="日期占位符 6">
            <a:extLst>
              <a:ext uri="{FF2B5EF4-FFF2-40B4-BE49-F238E27FC236}">
                <a16:creationId xmlns:a16="http://schemas.microsoft.com/office/drawing/2014/main" id="{2266AC1F-663D-684C-A88B-E91D52FF03E8}"/>
              </a:ext>
            </a:extLst>
          </p:cNvPr>
          <p:cNvSpPr>
            <a:spLocks noGrp="1"/>
          </p:cNvSpPr>
          <p:nvPr>
            <p:ph type="dt" sz="half"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42469205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67">
            <a:extLst>
              <a:ext uri="{FF2B5EF4-FFF2-40B4-BE49-F238E27FC236}">
                <a16:creationId xmlns:a16="http://schemas.microsoft.com/office/drawing/2014/main" id="{31A1A6C4-CC9D-6546-B664-D187354E727D}"/>
              </a:ext>
            </a:extLst>
          </p:cNvPr>
          <p:cNvSpPr>
            <a:spLocks/>
          </p:cNvSpPr>
          <p:nvPr/>
        </p:nvSpPr>
        <p:spPr bwMode="ltGray">
          <a:xfrm>
            <a:off x="-1588" y="6413500"/>
            <a:ext cx="4205288" cy="444500"/>
          </a:xfrm>
          <a:custGeom>
            <a:avLst/>
            <a:gdLst>
              <a:gd name="T0" fmla="*/ 2147483647 w 2649"/>
              <a:gd name="T1" fmla="*/ 2147483647 h 280"/>
              <a:gd name="T2" fmla="*/ 2147483647 w 2649"/>
              <a:gd name="T3" fmla="*/ 2147483647 h 280"/>
              <a:gd name="T4" fmla="*/ 2147483647 w 2649"/>
              <a:gd name="T5" fmla="*/ 0 h 280"/>
              <a:gd name="T6" fmla="*/ 0 w 2649"/>
              <a:gd name="T7" fmla="*/ 2147483647 h 280"/>
              <a:gd name="T8" fmla="*/ 2147483647 w 2649"/>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w="9525">
            <a:noFill/>
            <a:round/>
            <a:headEnd/>
            <a:tailEnd/>
          </a:ln>
          <a:effectLst/>
        </p:spPr>
        <p:txBody>
          <a:bodyPr/>
          <a:lstStyle/>
          <a:p>
            <a:pPr>
              <a:defRPr/>
            </a:pPr>
            <a:endParaRPr lang="zh-CN" altLang="en-US"/>
          </a:p>
        </p:txBody>
      </p:sp>
      <p:sp>
        <p:nvSpPr>
          <p:cNvPr id="1027" name="Freeform 68">
            <a:extLst>
              <a:ext uri="{FF2B5EF4-FFF2-40B4-BE49-F238E27FC236}">
                <a16:creationId xmlns:a16="http://schemas.microsoft.com/office/drawing/2014/main" id="{2805AE9A-FC6F-7B41-A377-F0FC6B3C53A9}"/>
              </a:ext>
            </a:extLst>
          </p:cNvPr>
          <p:cNvSpPr>
            <a:spLocks/>
          </p:cNvSpPr>
          <p:nvPr/>
        </p:nvSpPr>
        <p:spPr bwMode="ltGray">
          <a:xfrm>
            <a:off x="4932363" y="6337300"/>
            <a:ext cx="4211637" cy="520700"/>
          </a:xfrm>
          <a:custGeom>
            <a:avLst/>
            <a:gdLst>
              <a:gd name="T0" fmla="*/ 0 w 2653"/>
              <a:gd name="T1" fmla="*/ 2147483647 h 328"/>
              <a:gd name="T2" fmla="*/ 2147483647 w 2653"/>
              <a:gd name="T3" fmla="*/ 2147483647 h 328"/>
              <a:gd name="T4" fmla="*/ 2147483647 w 2653"/>
              <a:gd name="T5" fmla="*/ 0 h 328"/>
              <a:gd name="T6" fmla="*/ 2147483647 w 2653"/>
              <a:gd name="T7" fmla="*/ 2147483647 h 328"/>
              <a:gd name="T8" fmla="*/ 0 w 2653"/>
              <a:gd name="T9" fmla="*/ 2147483647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w="9525">
            <a:noFill/>
            <a:round/>
            <a:headEnd/>
            <a:tailEnd/>
          </a:ln>
          <a:effectLst/>
        </p:spPr>
        <p:txBody>
          <a:bodyPr/>
          <a:lstStyle/>
          <a:p>
            <a:pPr>
              <a:defRPr/>
            </a:pPr>
            <a:endParaRPr lang="zh-CN" altLang="en-US"/>
          </a:p>
        </p:txBody>
      </p:sp>
      <p:graphicFrame>
        <p:nvGraphicFramePr>
          <p:cNvPr id="5" name="Object 69">
            <a:extLst>
              <a:ext uri="{FF2B5EF4-FFF2-40B4-BE49-F238E27FC236}">
                <a16:creationId xmlns:a16="http://schemas.microsoft.com/office/drawing/2014/main" id="{9C230E61-5284-DF43-8790-1BAB35B0BC30}"/>
              </a:ext>
            </a:extLst>
          </p:cNvPr>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166" name="Image" r:id="rId15" imgW="2051050" imgH="203200" progId="Photoshop.Image.6">
                  <p:embed/>
                </p:oleObj>
              </mc:Choice>
              <mc:Fallback>
                <p:oleObj name="Image" r:id="rId15" imgW="2051050" imgH="203200" progId="Photoshop.Image.6">
                  <p:embed/>
                  <p:pic>
                    <p:nvPicPr>
                      <p:cNvPr id="0" name="Object 6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1029" name="Freeform 70">
            <a:extLst>
              <a:ext uri="{FF2B5EF4-FFF2-40B4-BE49-F238E27FC236}">
                <a16:creationId xmlns:a16="http://schemas.microsoft.com/office/drawing/2014/main" id="{43EA17A9-771A-0A46-92A2-DA928D11F891}"/>
              </a:ext>
            </a:extLst>
          </p:cNvPr>
          <p:cNvSpPr>
            <a:spLocks/>
          </p:cNvSpPr>
          <p:nvPr/>
        </p:nvSpPr>
        <p:spPr bwMode="ltGray">
          <a:xfrm flipH="1">
            <a:off x="0" y="793750"/>
            <a:ext cx="3635375" cy="444500"/>
          </a:xfrm>
          <a:custGeom>
            <a:avLst/>
            <a:gdLst>
              <a:gd name="T0" fmla="*/ 0 w 2096"/>
              <a:gd name="T1" fmla="*/ 2147483647 h 280"/>
              <a:gd name="T2" fmla="*/ 2147483647 w 2096"/>
              <a:gd name="T3" fmla="*/ 2147483647 h 280"/>
              <a:gd name="T4" fmla="*/ 2147483647 w 2096"/>
              <a:gd name="T5" fmla="*/ 2147483647 h 280"/>
              <a:gd name="T6" fmla="*/ 2147483647 w 2096"/>
              <a:gd name="T7" fmla="*/ 0 h 280"/>
              <a:gd name="T8" fmla="*/ 0 w 2096"/>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w="9525">
            <a:noFill/>
            <a:round/>
            <a:headEnd/>
            <a:tailEnd/>
          </a:ln>
          <a:effectLst/>
        </p:spPr>
        <p:txBody>
          <a:bodyPr/>
          <a:lstStyle/>
          <a:p>
            <a:pPr>
              <a:defRPr/>
            </a:pPr>
            <a:endParaRPr lang="zh-CN" altLang="en-US"/>
          </a:p>
        </p:txBody>
      </p:sp>
      <p:sp>
        <p:nvSpPr>
          <p:cNvPr id="1095" name="Freeform 71">
            <a:extLst>
              <a:ext uri="{FF2B5EF4-FFF2-40B4-BE49-F238E27FC236}">
                <a16:creationId xmlns:a16="http://schemas.microsoft.com/office/drawing/2014/main" id="{76DEF39B-93D6-644F-BA6F-B5B8A0472D15}"/>
              </a:ext>
            </a:extLst>
          </p:cNvPr>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p:spPr>
        <p:txBody>
          <a:bodyPr/>
          <a:lstStyle/>
          <a:p>
            <a:pPr>
              <a:defRPr/>
            </a:pPr>
            <a:endParaRPr lang="zh-CN" altLang="en-US"/>
          </a:p>
        </p:txBody>
      </p:sp>
      <p:sp>
        <p:nvSpPr>
          <p:cNvPr id="1032" name="Rectangle 3">
            <a:extLst>
              <a:ext uri="{FF2B5EF4-FFF2-40B4-BE49-F238E27FC236}">
                <a16:creationId xmlns:a16="http://schemas.microsoft.com/office/drawing/2014/main" id="{46EFE3E5-BFF3-AF4F-94B8-CD7737B7E097}"/>
              </a:ext>
            </a:extLst>
          </p:cNvPr>
          <p:cNvSpPr>
            <a:spLocks noGrp="1" noChangeArrowheads="1"/>
          </p:cNvSpPr>
          <p:nvPr>
            <p:ph type="body" idx="1"/>
          </p:nvPr>
        </p:nvSpPr>
        <p:spPr bwMode="auto">
          <a:xfrm>
            <a:off x="457200" y="1219200"/>
            <a:ext cx="82296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2" name="Rectangle 5">
            <a:extLst>
              <a:ext uri="{FF2B5EF4-FFF2-40B4-BE49-F238E27FC236}">
                <a16:creationId xmlns:a16="http://schemas.microsoft.com/office/drawing/2014/main" id="{9745C6B2-B9F6-304D-94C1-DCF4FC89EECD}"/>
              </a:ext>
            </a:extLst>
          </p:cNvPr>
          <p:cNvSpPr>
            <a:spLocks noGrp="1" noChangeArrowheads="1"/>
          </p:cNvSpPr>
          <p:nvPr>
            <p:ph type="ftr" sz="quarter" idx="3"/>
          </p:nvPr>
        </p:nvSpPr>
        <p:spPr bwMode="auto">
          <a:xfrm>
            <a:off x="7086600" y="6629400"/>
            <a:ext cx="1981200" cy="1524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ea typeface="宋体" charset="-122"/>
              </a:defRPr>
            </a:lvl1pPr>
          </a:lstStyle>
          <a:p>
            <a:pPr>
              <a:defRPr/>
            </a:pPr>
            <a:endParaRPr lang="en-US" altLang="zh-CN"/>
          </a:p>
        </p:txBody>
      </p:sp>
      <p:sp>
        <p:nvSpPr>
          <p:cNvPr id="1030" name="Rectangle 6">
            <a:extLst>
              <a:ext uri="{FF2B5EF4-FFF2-40B4-BE49-F238E27FC236}">
                <a16:creationId xmlns:a16="http://schemas.microsoft.com/office/drawing/2014/main" id="{41EEBDB7-DA60-2140-915F-115DEF13B928}"/>
              </a:ext>
            </a:extLst>
          </p:cNvPr>
          <p:cNvSpPr>
            <a:spLocks noGrp="1" noChangeArrowheads="1"/>
          </p:cNvSpPr>
          <p:nvPr>
            <p:ph type="sldNum" sz="quarter" idx="4"/>
          </p:nvPr>
        </p:nvSpPr>
        <p:spPr bwMode="auto">
          <a:xfrm>
            <a:off x="4114800" y="6705600"/>
            <a:ext cx="838200" cy="1524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a:solidFill>
                  <a:srgbClr val="692AA2"/>
                </a:solidFill>
                <a:latin typeface="Arial" panose="020B0604020202020204" pitchFamily="34" charset="0"/>
              </a:defRPr>
            </a:lvl1pPr>
          </a:lstStyle>
          <a:p>
            <a:fld id="{3B491162-02E4-F84E-B422-34504B6C08F9}" type="slidenum">
              <a:rPr lang="en-US" altLang="zh-CN"/>
              <a:pPr/>
              <a:t>‹#›</a:t>
            </a:fld>
            <a:endParaRPr lang="en-US" altLang="zh-CN"/>
          </a:p>
        </p:txBody>
      </p:sp>
      <p:sp>
        <p:nvSpPr>
          <p:cNvPr id="1035" name="Rectangle 2">
            <a:extLst>
              <a:ext uri="{FF2B5EF4-FFF2-40B4-BE49-F238E27FC236}">
                <a16:creationId xmlns:a16="http://schemas.microsoft.com/office/drawing/2014/main" id="{D20D2C05-11FB-944F-B0E8-A839DFEC32A5}"/>
              </a:ext>
            </a:extLst>
          </p:cNvPr>
          <p:cNvSpPr>
            <a:spLocks noGrp="1" noChangeArrowheads="1"/>
          </p:cNvSpPr>
          <p:nvPr>
            <p:ph type="title"/>
          </p:nvPr>
        </p:nvSpPr>
        <p:spPr bwMode="white">
          <a:xfrm>
            <a:off x="838200" y="228600"/>
            <a:ext cx="7162800" cy="563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3" name="Rectangle 4">
            <a:extLst>
              <a:ext uri="{FF2B5EF4-FFF2-40B4-BE49-F238E27FC236}">
                <a16:creationId xmlns:a16="http://schemas.microsoft.com/office/drawing/2014/main" id="{3C0F30C2-8FD8-E543-B568-B434689F8B0C}"/>
              </a:ext>
            </a:extLst>
          </p:cNvPr>
          <p:cNvSpPr>
            <a:spLocks noGrp="1" noChangeArrowheads="1"/>
          </p:cNvSpPr>
          <p:nvPr>
            <p:ph type="dt" sz="half" idx="2"/>
          </p:nvPr>
        </p:nvSpPr>
        <p:spPr bwMode="auto">
          <a:xfrm>
            <a:off x="381000" y="6553200"/>
            <a:ext cx="1676400" cy="2174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b="1">
                <a:solidFill>
                  <a:schemeClr val="bg1"/>
                </a:solidFill>
                <a:latin typeface="Verdana" pitchFamily="34" charset="0"/>
                <a:ea typeface="宋体" pitchFamily="2" charset="-122"/>
              </a:defRPr>
            </a:lvl1pPr>
          </a:lstStyle>
          <a:p>
            <a:pPr>
              <a:defRPr/>
            </a:pPr>
            <a:endParaRPr lang="en-US" altLang="zh-CN"/>
          </a:p>
        </p:txBody>
      </p:sp>
      <p:sp>
        <p:nvSpPr>
          <p:cNvPr id="1036" name="Freeform 72">
            <a:extLst>
              <a:ext uri="{FF2B5EF4-FFF2-40B4-BE49-F238E27FC236}">
                <a16:creationId xmlns:a16="http://schemas.microsoft.com/office/drawing/2014/main" id="{8260B9F6-C4F2-B946-9CD3-945AA289F727}"/>
              </a:ext>
            </a:extLst>
          </p:cNvPr>
          <p:cNvSpPr>
            <a:spLocks/>
          </p:cNvSpPr>
          <p:nvPr/>
        </p:nvSpPr>
        <p:spPr bwMode="gray">
          <a:xfrm>
            <a:off x="4978400" y="800100"/>
            <a:ext cx="4165600" cy="444500"/>
          </a:xfrm>
          <a:custGeom>
            <a:avLst/>
            <a:gdLst>
              <a:gd name="T0" fmla="*/ 0 w 2624"/>
              <a:gd name="T1" fmla="*/ 2147483647 h 280"/>
              <a:gd name="T2" fmla="*/ 2147483647 w 2624"/>
              <a:gd name="T3" fmla="*/ 2147483647 h 280"/>
              <a:gd name="T4" fmla="*/ 2147483647 w 2624"/>
              <a:gd name="T5" fmla="*/ 2147483647 h 280"/>
              <a:gd name="T6" fmla="*/ 2147483647 w 2624"/>
              <a:gd name="T7" fmla="*/ 0 h 280"/>
              <a:gd name="T8" fmla="*/ 0 w 2624"/>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w="9525">
            <a:noFill/>
            <a:round/>
            <a:headEnd/>
            <a:tailEnd/>
          </a:ln>
          <a:effectLst/>
        </p:spPr>
        <p:txBody>
          <a:bodyPr/>
          <a:lstStyle/>
          <a:p>
            <a:pPr>
              <a:defRPr/>
            </a:pPr>
            <a:endParaRPr lang="zh-CN" altLang="en-US"/>
          </a:p>
        </p:txBody>
      </p:sp>
      <p:pic>
        <p:nvPicPr>
          <p:cNvPr id="4" name="图片 3">
            <a:extLst>
              <a:ext uri="{FF2B5EF4-FFF2-40B4-BE49-F238E27FC236}">
                <a16:creationId xmlns:a16="http://schemas.microsoft.com/office/drawing/2014/main" id="{BF29E834-FA04-0D45-880C-DDF468796545}"/>
              </a:ext>
            </a:extLst>
          </p:cNvPr>
          <p:cNvPicPr>
            <a:picLocks noChangeAspect="1"/>
          </p:cNvPicPr>
          <p:nvPr/>
        </p:nvPicPr>
        <p:blipFill>
          <a:blip r:embed="rId17"/>
          <a:stretch>
            <a:fillRect/>
          </a:stretch>
        </p:blipFill>
        <p:spPr>
          <a:xfrm>
            <a:off x="7777163" y="6597650"/>
            <a:ext cx="1258887" cy="219075"/>
          </a:xfrm>
          <a:prstGeom prst="rect">
            <a:avLst/>
          </a:prstGeom>
          <a:effectLst>
            <a:outerShdw blurRad="50800" dist="38100" dir="2700000" algn="tl" rotWithShape="0">
              <a:prstClr val="black">
                <a:alpha val="40000"/>
              </a:prstClr>
            </a:outerShdw>
          </a:effectLst>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ransition/>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ea typeface="黑体" pitchFamily="49" charset="-122"/>
        </a:defRPr>
      </a:lvl2pPr>
      <a:lvl3pPr algn="ctr" rtl="0" eaLnBrk="1" fontAlgn="base" hangingPunct="1">
        <a:spcBef>
          <a:spcPct val="0"/>
        </a:spcBef>
        <a:spcAft>
          <a:spcPct val="0"/>
        </a:spcAft>
        <a:defRPr sz="3200" b="1">
          <a:solidFill>
            <a:schemeClr val="bg1"/>
          </a:solidFill>
          <a:latin typeface="Arial" charset="0"/>
          <a:ea typeface="黑体" pitchFamily="49" charset="-122"/>
        </a:defRPr>
      </a:lvl3pPr>
      <a:lvl4pPr algn="ctr" rtl="0" eaLnBrk="1" fontAlgn="base" hangingPunct="1">
        <a:spcBef>
          <a:spcPct val="0"/>
        </a:spcBef>
        <a:spcAft>
          <a:spcPct val="0"/>
        </a:spcAft>
        <a:defRPr sz="3200" b="1">
          <a:solidFill>
            <a:schemeClr val="bg1"/>
          </a:solidFill>
          <a:latin typeface="Arial" charset="0"/>
          <a:ea typeface="黑体" pitchFamily="49" charset="-122"/>
        </a:defRPr>
      </a:lvl4pPr>
      <a:lvl5pPr algn="ctr" rtl="0" eaLnBrk="1" fontAlgn="base" hangingPunct="1">
        <a:spcBef>
          <a:spcPct val="0"/>
        </a:spcBef>
        <a:spcAft>
          <a:spcPct val="0"/>
        </a:spcAft>
        <a:defRPr sz="3200" b="1">
          <a:solidFill>
            <a:schemeClr val="bg1"/>
          </a:solidFill>
          <a:latin typeface="Arial" charset="0"/>
          <a:ea typeface="黑体" pitchFamily="49" charset="-122"/>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ea typeface="黑体" pitchFamily="49" charset="-122"/>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ea typeface="黑体" pitchFamily="49" charset="-122"/>
        </a:defRPr>
      </a:lvl3pPr>
      <a:lvl4pPr marL="1600200" indent="-228600" algn="l" rtl="0" eaLnBrk="1" fontAlgn="base" hangingPunct="1">
        <a:spcBef>
          <a:spcPct val="20000"/>
        </a:spcBef>
        <a:spcAft>
          <a:spcPct val="0"/>
        </a:spcAft>
        <a:buChar char="–"/>
        <a:defRPr sz="2000">
          <a:solidFill>
            <a:schemeClr val="tx1"/>
          </a:solidFill>
          <a:latin typeface="Arial" charset="0"/>
          <a:ea typeface="黑体" pitchFamily="49" charset="-122"/>
        </a:defRPr>
      </a:lvl4pPr>
      <a:lvl5pPr marL="2057400" indent="-228600" algn="l" rtl="0" eaLnBrk="1" fontAlgn="base" hangingPunct="1">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diagramLayout" Target="../diagrams/layout4.xml"/><Relationship Id="rId7" Type="http://schemas.openxmlformats.org/officeDocument/2006/relationships/image" Target="../media/image9.wmf"/><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1.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emf"/><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61.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63.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77.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83.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46.wmf"/><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86.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47.wmf"/><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88.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hlink"/>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1475EA3-40DD-5442-A0E3-43B250261822}"/>
              </a:ext>
            </a:extLst>
          </p:cNvPr>
          <p:cNvSpPr>
            <a:spLocks noGrp="1" noChangeArrowheads="1"/>
          </p:cNvSpPr>
          <p:nvPr>
            <p:ph type="ctrTitle"/>
          </p:nvPr>
        </p:nvSpPr>
        <p:spPr>
          <a:xfrm>
            <a:off x="1907704" y="3068960"/>
            <a:ext cx="5004048" cy="864096"/>
          </a:xfrm>
          <a:solidFill>
            <a:srgbClr val="3470D0"/>
          </a:solidFill>
          <a:effectLst/>
        </p:spPr>
        <p:txBody>
          <a:bodyPr>
            <a:flatTx/>
          </a:bodyPr>
          <a:lstStyle/>
          <a:p>
            <a:pPr algn="ctr">
              <a:defRPr/>
            </a:pPr>
            <a:br>
              <a:rPr lang="en-US" altLang="zh-CN" sz="4800" b="1" dirty="0"/>
            </a:br>
            <a:r>
              <a:rPr lang="zh-CN" altLang="en-US" sz="4800" b="1" dirty="0"/>
              <a:t> </a:t>
            </a:r>
            <a:br>
              <a:rPr lang="en-US" altLang="zh-CN" sz="4800" b="1" dirty="0"/>
            </a:br>
            <a:r>
              <a:rPr lang="zh-CN" altLang="en-US" sz="4800" b="1" i="0" dirty="0"/>
              <a:t>第二章  进程管理</a:t>
            </a:r>
            <a:br>
              <a:rPr lang="en-US" altLang="zh-CN" sz="4800" b="1" i="0" dirty="0"/>
            </a:br>
            <a:br>
              <a:rPr lang="en-US" altLang="zh-CN" sz="4000" i="0" dirty="0"/>
            </a:br>
            <a:r>
              <a:rPr lang="zh-CN" altLang="en-US" sz="4800" b="1" dirty="0"/>
              <a:t>                   </a:t>
            </a:r>
            <a:endParaRPr lang="en-US" altLang="zh-CN" sz="3600" b="1" i="0" dirty="0"/>
          </a:p>
        </p:txBody>
      </p:sp>
      <p:sp>
        <p:nvSpPr>
          <p:cNvPr id="3" name="Rectangle 2">
            <a:extLst>
              <a:ext uri="{FF2B5EF4-FFF2-40B4-BE49-F238E27FC236}">
                <a16:creationId xmlns:a16="http://schemas.microsoft.com/office/drawing/2014/main" id="{31122DD6-165B-0141-99B2-0B8127BF266E}"/>
              </a:ext>
            </a:extLst>
          </p:cNvPr>
          <p:cNvSpPr txBox="1">
            <a:spLocks noChangeArrowheads="1"/>
          </p:cNvSpPr>
          <p:nvPr/>
        </p:nvSpPr>
        <p:spPr bwMode="white">
          <a:xfrm>
            <a:off x="5111552" y="3789040"/>
            <a:ext cx="3888432" cy="63114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flatTx/>
          </a:bodyPr>
          <a:lstStyle>
            <a:lvl1pPr algn="l" rtl="0" eaLnBrk="1" fontAlgn="base" hangingPunct="1">
              <a:spcBef>
                <a:spcPct val="0"/>
              </a:spcBef>
              <a:spcAft>
                <a:spcPct val="0"/>
              </a:spcAft>
              <a:defRPr sz="4400" b="0" i="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ea typeface="黑体" pitchFamily="49" charset="-122"/>
              </a:defRPr>
            </a:lvl2pPr>
            <a:lvl3pPr algn="ctr" rtl="0" eaLnBrk="1" fontAlgn="base" hangingPunct="1">
              <a:spcBef>
                <a:spcPct val="0"/>
              </a:spcBef>
              <a:spcAft>
                <a:spcPct val="0"/>
              </a:spcAft>
              <a:defRPr sz="3200" b="1">
                <a:solidFill>
                  <a:schemeClr val="bg1"/>
                </a:solidFill>
                <a:latin typeface="Arial" charset="0"/>
                <a:ea typeface="黑体" pitchFamily="49" charset="-122"/>
              </a:defRPr>
            </a:lvl3pPr>
            <a:lvl4pPr algn="ctr" rtl="0" eaLnBrk="1" fontAlgn="base" hangingPunct="1">
              <a:spcBef>
                <a:spcPct val="0"/>
              </a:spcBef>
              <a:spcAft>
                <a:spcPct val="0"/>
              </a:spcAft>
              <a:defRPr sz="3200" b="1">
                <a:solidFill>
                  <a:schemeClr val="bg1"/>
                </a:solidFill>
                <a:latin typeface="Arial" charset="0"/>
                <a:ea typeface="黑体" pitchFamily="49" charset="-122"/>
              </a:defRPr>
            </a:lvl4pPr>
            <a:lvl5pPr algn="ctr" rtl="0" eaLnBrk="1" fontAlgn="base" hangingPunct="1">
              <a:spcBef>
                <a:spcPct val="0"/>
              </a:spcBef>
              <a:spcAft>
                <a:spcPct val="0"/>
              </a:spcAft>
              <a:defRPr sz="3200" b="1">
                <a:solidFill>
                  <a:schemeClr val="bg1"/>
                </a:solidFill>
                <a:latin typeface="Arial" charset="0"/>
                <a:ea typeface="黑体" pitchFamily="49" charset="-122"/>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pPr>
              <a:defRPr/>
            </a:pPr>
            <a:endParaRPr kumimoji="0" lang="en-US" altLang="zh-CN" sz="4000" i="0" kern="0" dirty="0"/>
          </a:p>
          <a:p>
            <a:pPr>
              <a:defRPr/>
            </a:pPr>
            <a:r>
              <a:rPr kumimoji="0" lang="en-US" altLang="zh-CN" sz="4000" i="0" kern="0" dirty="0"/>
              <a:t>    ——</a:t>
            </a:r>
            <a:r>
              <a:rPr kumimoji="0" lang="zh-CN" altLang="en-US" sz="3200" b="1" kern="0" dirty="0"/>
              <a:t>描述与控制</a:t>
            </a:r>
            <a:br>
              <a:rPr kumimoji="0" lang="en-US" altLang="zh-CN" sz="3200" i="0" kern="0" dirty="0"/>
            </a:br>
            <a:r>
              <a:rPr kumimoji="0" lang="zh-CN" altLang="en-US" sz="4000" b="1" kern="0" dirty="0"/>
              <a:t>                   </a:t>
            </a:r>
            <a:endParaRPr kumimoji="0" lang="en-US" altLang="zh-CN" sz="2800" b="1" i="0" kern="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zh-CN" dirty="0">
                <a:cs typeface="Times New Roman" pitchFamily="18" charset="0"/>
              </a:rPr>
              <a:t>2.1.2 </a:t>
            </a:r>
            <a:r>
              <a:rPr lang="zh-CN" altLang="en-US" dirty="0">
                <a:cs typeface="Times New Roman" pitchFamily="18" charset="0"/>
              </a:rPr>
              <a:t>进程与程序</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p:txBody>
          <a:bodyPr/>
          <a:lstStyle/>
          <a:p>
            <a:pPr eaLnBrk="1" hangingPunct="1">
              <a:lnSpc>
                <a:spcPct val="120000"/>
              </a:lnSpc>
            </a:pPr>
            <a:r>
              <a:rPr lang="zh-CN" altLang="en-US" b="0" dirty="0"/>
              <a:t>进程与程序比较</a:t>
            </a:r>
          </a:p>
          <a:p>
            <a:pPr lvl="1" eaLnBrk="1" hangingPunct="1">
              <a:lnSpc>
                <a:spcPct val="120000"/>
              </a:lnSpc>
            </a:pPr>
            <a:r>
              <a:rPr lang="zh-CN" altLang="en-US" b="0" dirty="0">
                <a:latin typeface="+mn-ea"/>
                <a:ea typeface="+mn-ea"/>
              </a:rPr>
              <a:t>一个正在计算机上执行的程序实例</a:t>
            </a:r>
            <a:endParaRPr lang="en-US" altLang="zh-CN" b="0" dirty="0">
              <a:latin typeface="+mn-ea"/>
              <a:ea typeface="+mn-ea"/>
            </a:endParaRPr>
          </a:p>
          <a:p>
            <a:pPr lvl="1" eaLnBrk="1" hangingPunct="1">
              <a:lnSpc>
                <a:spcPct val="120000"/>
              </a:lnSpc>
            </a:pPr>
            <a:r>
              <a:rPr lang="zh-CN" altLang="en-US" b="0" dirty="0">
                <a:latin typeface="+mn-ea"/>
                <a:ea typeface="+mn-ea"/>
              </a:rPr>
              <a:t>进程＝进程控制块＋程序＋相关数据</a:t>
            </a:r>
            <a:endParaRPr lang="en-US" altLang="zh-CN" b="0" dirty="0">
              <a:latin typeface="+mn-ea"/>
              <a:ea typeface="+mn-ea"/>
            </a:endParaRPr>
          </a:p>
          <a:p>
            <a:pPr lvl="1" eaLnBrk="1" hangingPunct="1">
              <a:lnSpc>
                <a:spcPct val="120000"/>
              </a:lnSpc>
            </a:pPr>
            <a:r>
              <a:rPr lang="zh-CN" altLang="en-US" b="0" dirty="0">
                <a:latin typeface="+mn-ea"/>
                <a:ea typeface="+mn-ea"/>
              </a:rPr>
              <a:t>引入进程的目的是使多道程序能够正确地并发执行</a:t>
            </a:r>
            <a:endParaRPr lang="en-US" altLang="zh-CN" b="0" dirty="0">
              <a:latin typeface="+mn-ea"/>
              <a:ea typeface="+mn-ea"/>
            </a:endParaRPr>
          </a:p>
          <a:p>
            <a:pPr lvl="1" eaLnBrk="1" hangingPunct="1">
              <a:lnSpc>
                <a:spcPct val="120000"/>
              </a:lnSpc>
            </a:pPr>
            <a:r>
              <a:rPr lang="zh-CN" altLang="en-US" b="0" dirty="0">
                <a:latin typeface="+mn-ea"/>
                <a:ea typeface="+mn-ea"/>
              </a:rPr>
              <a:t>程序是静态实体</a:t>
            </a:r>
            <a:r>
              <a:rPr lang="zh-CN" altLang="en-US" dirty="0">
                <a:latin typeface="+mn-ea"/>
                <a:ea typeface="+mn-ea"/>
              </a:rPr>
              <a:t>，进程具有动态性</a:t>
            </a:r>
            <a:endParaRPr lang="en-US" altLang="zh-CN" dirty="0">
              <a:latin typeface="+mn-ea"/>
              <a:ea typeface="+mn-ea"/>
            </a:endParaRPr>
          </a:p>
          <a:p>
            <a:pPr lvl="1" eaLnBrk="1" hangingPunct="1">
              <a:lnSpc>
                <a:spcPct val="120000"/>
              </a:lnSpc>
            </a:pPr>
            <a:r>
              <a:rPr lang="zh-CN" altLang="en-US" sz="2400" b="0" dirty="0">
                <a:solidFill>
                  <a:schemeClr val="tx1"/>
                </a:solidFill>
                <a:latin typeface="+mn-ea"/>
              </a:rPr>
              <a:t>进程与程序之间不存在一一对应关系</a:t>
            </a:r>
          </a:p>
          <a:p>
            <a:pPr lvl="2">
              <a:lnSpc>
                <a:spcPct val="120000"/>
              </a:lnSpc>
            </a:pPr>
            <a:r>
              <a:rPr lang="zh-CN" altLang="en-US" sz="2200" b="0" dirty="0">
                <a:solidFill>
                  <a:schemeClr val="tx1"/>
                </a:solidFill>
                <a:latin typeface="+mn-ea"/>
              </a:rPr>
              <a:t>一个应用程序的执行可以对应一个或多个进程。</a:t>
            </a:r>
            <a:endParaRPr lang="zh-CN" altLang="en-US" dirty="0"/>
          </a:p>
          <a:p>
            <a:pPr lvl="1" eaLnBrk="1" hangingPunct="1">
              <a:lnSpc>
                <a:spcPct val="120000"/>
              </a:lnSpc>
            </a:pPr>
            <a:endParaRPr lang="zh-CN" altLang="en-US" b="0" dirty="0">
              <a:latin typeface="+mn-ea"/>
              <a:ea typeface="+mn-ea"/>
            </a:endParaRPr>
          </a:p>
        </p:txBody>
      </p:sp>
    </p:spTree>
    <p:extLst>
      <p:ext uri="{BB962C8B-B14F-4D97-AF65-F5344CB8AC3E}">
        <p14:creationId xmlns:p14="http://schemas.microsoft.com/office/powerpoint/2010/main" val="20311812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DA3C1-56C8-BD48-93C1-1C36433946EC}"/>
              </a:ext>
            </a:extLst>
          </p:cNvPr>
          <p:cNvSpPr>
            <a:spLocks noGrp="1"/>
          </p:cNvSpPr>
          <p:nvPr>
            <p:ph type="title"/>
          </p:nvPr>
        </p:nvSpPr>
        <p:spPr/>
        <p:txBody>
          <a:bodyPr/>
          <a:lstStyle/>
          <a:p>
            <a:r>
              <a:rPr kumimoji="1" lang="en-US" altLang="zh-CN" dirty="0"/>
              <a:t>2.2</a:t>
            </a:r>
            <a:r>
              <a:rPr kumimoji="1" lang="zh-CN" altLang="en-US" dirty="0"/>
              <a:t> 进程状态</a:t>
            </a:r>
          </a:p>
        </p:txBody>
      </p:sp>
      <p:sp>
        <p:nvSpPr>
          <p:cNvPr id="3" name="内容占位符 2">
            <a:extLst>
              <a:ext uri="{FF2B5EF4-FFF2-40B4-BE49-F238E27FC236}">
                <a16:creationId xmlns:a16="http://schemas.microsoft.com/office/drawing/2014/main" id="{F02AF6AB-5AF0-7E4B-9C3F-753057229FEA}"/>
              </a:ext>
            </a:extLst>
          </p:cNvPr>
          <p:cNvSpPr>
            <a:spLocks noGrp="1"/>
          </p:cNvSpPr>
          <p:nvPr>
            <p:ph idx="1"/>
          </p:nvPr>
        </p:nvSpPr>
        <p:spPr>
          <a:xfrm>
            <a:off x="467544" y="980728"/>
            <a:ext cx="8229600" cy="864096"/>
          </a:xfrm>
        </p:spPr>
        <p:txBody>
          <a:bodyPr/>
          <a:lstStyle/>
          <a:p>
            <a:r>
              <a:rPr kumimoji="1" lang="zh-CN" altLang="en-US" dirty="0"/>
              <a:t>进程的轨迹</a:t>
            </a:r>
          </a:p>
        </p:txBody>
      </p:sp>
      <p:graphicFrame>
        <p:nvGraphicFramePr>
          <p:cNvPr id="5" name="Content Placeholder 4">
            <a:extLst>
              <a:ext uri="{FF2B5EF4-FFF2-40B4-BE49-F238E27FC236}">
                <a16:creationId xmlns:a16="http://schemas.microsoft.com/office/drawing/2014/main" id="{721B31FF-DB7C-8546-9ED4-DB2190DFD2FD}"/>
              </a:ext>
            </a:extLst>
          </p:cNvPr>
          <p:cNvGraphicFramePr>
            <a:graphicFrameLocks/>
          </p:cNvGraphicFramePr>
          <p:nvPr>
            <p:extLst>
              <p:ext uri="{D42A27DB-BD31-4B8C-83A1-F6EECF244321}">
                <p14:modId xmlns:p14="http://schemas.microsoft.com/office/powerpoint/2010/main" val="3536320915"/>
              </p:ext>
            </p:extLst>
          </p:nvPr>
        </p:nvGraphicFramePr>
        <p:xfrm>
          <a:off x="467544" y="1700808"/>
          <a:ext cx="8229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6">
            <a:extLst>
              <a:ext uri="{FF2B5EF4-FFF2-40B4-BE49-F238E27FC236}">
                <a16:creationId xmlns:a16="http://schemas.microsoft.com/office/drawing/2014/main" id="{13857435-AC48-0949-A7AC-D7D4D700635F}"/>
              </a:ext>
            </a:extLst>
          </p:cNvPr>
          <p:cNvPicPr>
            <a:picLocks noChangeAspect="1"/>
          </p:cNvPicPr>
          <p:nvPr/>
        </p:nvPicPr>
        <p:blipFill>
          <a:blip r:embed="rId7"/>
          <a:stretch>
            <a:fillRect/>
          </a:stretch>
        </p:blipFill>
        <p:spPr>
          <a:xfrm rot="210080">
            <a:off x="7271201" y="5213113"/>
            <a:ext cx="1065213" cy="1087100"/>
          </a:xfrm>
          <a:prstGeom prst="rect">
            <a:avLst/>
          </a:prstGeom>
        </p:spPr>
      </p:pic>
      <p:pic>
        <p:nvPicPr>
          <p:cNvPr id="7" name="Picture 7">
            <a:extLst>
              <a:ext uri="{FF2B5EF4-FFF2-40B4-BE49-F238E27FC236}">
                <a16:creationId xmlns:a16="http://schemas.microsoft.com/office/drawing/2014/main" id="{EB01AB4A-FDC7-F947-9969-5F8C9FC5EA58}"/>
              </a:ext>
            </a:extLst>
          </p:cNvPr>
          <p:cNvPicPr>
            <a:picLocks noChangeAspect="1"/>
          </p:cNvPicPr>
          <p:nvPr/>
        </p:nvPicPr>
        <p:blipFill>
          <a:blip r:embed="rId8"/>
          <a:stretch>
            <a:fillRect/>
          </a:stretch>
        </p:blipFill>
        <p:spPr>
          <a:xfrm>
            <a:off x="533400" y="5622729"/>
            <a:ext cx="703263" cy="930471"/>
          </a:xfrm>
          <a:prstGeom prst="rect">
            <a:avLst/>
          </a:prstGeom>
        </p:spPr>
      </p:pic>
    </p:spTree>
    <p:extLst>
      <p:ext uri="{BB962C8B-B14F-4D97-AF65-F5344CB8AC3E}">
        <p14:creationId xmlns:p14="http://schemas.microsoft.com/office/powerpoint/2010/main" val="217059916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DAD170-A69D-D94D-BC58-EDD3A4A5BA62}"/>
              </a:ext>
            </a:extLst>
          </p:cNvPr>
          <p:cNvSpPr>
            <a:spLocks noGrp="1"/>
          </p:cNvSpPr>
          <p:nvPr>
            <p:ph type="title"/>
          </p:nvPr>
        </p:nvSpPr>
        <p:spPr/>
        <p:txBody>
          <a:bodyPr/>
          <a:lstStyle/>
          <a:p>
            <a:r>
              <a:rPr kumimoji="1" lang="en-US" altLang="zh-CN" dirty="0"/>
              <a:t>2.2</a:t>
            </a:r>
            <a:r>
              <a:rPr kumimoji="1" lang="zh-CN" altLang="en-US" dirty="0"/>
              <a:t> 进程状态</a:t>
            </a:r>
          </a:p>
        </p:txBody>
      </p:sp>
      <p:pic>
        <p:nvPicPr>
          <p:cNvPr id="4" name="Picture 4" descr="f2.pdf">
            <a:extLst>
              <a:ext uri="{FF2B5EF4-FFF2-40B4-BE49-F238E27FC236}">
                <a16:creationId xmlns:a16="http://schemas.microsoft.com/office/drawing/2014/main" id="{773792B9-F3A3-C34B-994C-1D7F1F95CD53}"/>
              </a:ext>
            </a:extLst>
          </p:cNvPr>
          <p:cNvPicPr>
            <a:picLocks noGrp="1" noChangeAspect="1"/>
          </p:cNvPicPr>
          <p:nvPr>
            <p:ph idx="1"/>
          </p:nvPr>
        </p:nvPicPr>
        <p:blipFill rotWithShape="1">
          <a:blip r:embed="rId2"/>
          <a:srcRect l="4706" t="15394" r="12941" b="10000"/>
          <a:stretch/>
        </p:blipFill>
        <p:spPr>
          <a:xfrm>
            <a:off x="4498877" y="1052736"/>
            <a:ext cx="4249587" cy="5472608"/>
          </a:xfrm>
          <a:prstGeom prst="rect">
            <a:avLst/>
          </a:prstGeom>
        </p:spPr>
      </p:pic>
      <p:pic>
        <p:nvPicPr>
          <p:cNvPr id="5" name="Picture 6">
            <a:extLst>
              <a:ext uri="{FF2B5EF4-FFF2-40B4-BE49-F238E27FC236}">
                <a16:creationId xmlns:a16="http://schemas.microsoft.com/office/drawing/2014/main" id="{4C9C1D01-39F6-A14E-B6EC-D155D2B4EE58}"/>
              </a:ext>
            </a:extLst>
          </p:cNvPr>
          <p:cNvPicPr>
            <a:picLocks noChangeAspect="1"/>
          </p:cNvPicPr>
          <p:nvPr/>
        </p:nvPicPr>
        <p:blipFill>
          <a:blip r:embed="rId3"/>
          <a:stretch>
            <a:fillRect/>
          </a:stretch>
        </p:blipFill>
        <p:spPr>
          <a:xfrm>
            <a:off x="611560" y="3212976"/>
            <a:ext cx="2886851" cy="2019300"/>
          </a:xfrm>
          <a:prstGeom prst="rect">
            <a:avLst/>
          </a:prstGeom>
        </p:spPr>
      </p:pic>
      <p:sp>
        <p:nvSpPr>
          <p:cNvPr id="6" name="Content Placeholder 2">
            <a:extLst>
              <a:ext uri="{FF2B5EF4-FFF2-40B4-BE49-F238E27FC236}">
                <a16:creationId xmlns:a16="http://schemas.microsoft.com/office/drawing/2014/main" id="{3A662D6F-7713-B449-92CA-A97D0004197E}"/>
              </a:ext>
            </a:extLst>
          </p:cNvPr>
          <p:cNvSpPr txBox="1">
            <a:spLocks/>
          </p:cNvSpPr>
          <p:nvPr/>
        </p:nvSpPr>
        <p:spPr bwMode="auto">
          <a:xfrm>
            <a:off x="457200" y="1219200"/>
            <a:ext cx="82296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1"/>
              </a:buClr>
              <a:buFont typeface="Wingdings" pitchFamily="2" charset="2"/>
              <a:buChar char="§"/>
              <a:defRPr sz="2400">
                <a:solidFill>
                  <a:schemeClr val="tx1"/>
                </a:solidFill>
                <a:latin typeface="Arial" charset="0"/>
                <a:ea typeface="黑体" pitchFamily="49" charset="-122"/>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charset="0"/>
                <a:ea typeface="黑体" pitchFamily="49" charset="-122"/>
              </a:defRPr>
            </a:lvl3pPr>
            <a:lvl4pPr marL="1600200" indent="-228600" algn="l" rtl="0" eaLnBrk="0" fontAlgn="base" hangingPunct="0">
              <a:spcBef>
                <a:spcPct val="20000"/>
              </a:spcBef>
              <a:spcAft>
                <a:spcPct val="0"/>
              </a:spcAft>
              <a:buChar char="–"/>
              <a:defRPr sz="2000">
                <a:solidFill>
                  <a:schemeClr val="tx1"/>
                </a:solidFill>
                <a:latin typeface="Arial" charset="0"/>
                <a:ea typeface="黑体" pitchFamily="49" charset="-122"/>
              </a:defRPr>
            </a:lvl4pPr>
            <a:lvl5pPr marL="2057400" indent="-228600" algn="l" rtl="0" eaLnBrk="0" fontAlgn="base" hangingPunct="0">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90000"/>
              </a:lnSpc>
            </a:pPr>
            <a:r>
              <a:rPr kumimoji="0" lang="zh-CN" altLang="en-US" kern="0" dirty="0"/>
              <a:t>进程执行</a:t>
            </a:r>
            <a:endParaRPr kumimoji="0" lang="en-US" kern="0" dirty="0"/>
          </a:p>
        </p:txBody>
      </p:sp>
    </p:spTree>
    <p:extLst>
      <p:ext uri="{BB962C8B-B14F-4D97-AF65-F5344CB8AC3E}">
        <p14:creationId xmlns:p14="http://schemas.microsoft.com/office/powerpoint/2010/main" val="150027498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EF38DA-AB22-384E-8AE6-109A67C843FE}"/>
              </a:ext>
            </a:extLst>
          </p:cNvPr>
          <p:cNvSpPr>
            <a:spLocks noGrp="1"/>
          </p:cNvSpPr>
          <p:nvPr>
            <p:ph type="title"/>
          </p:nvPr>
        </p:nvSpPr>
        <p:spPr/>
        <p:txBody>
          <a:bodyPr/>
          <a:lstStyle/>
          <a:p>
            <a:r>
              <a:rPr kumimoji="1" lang="en-US" altLang="zh-CN" dirty="0"/>
              <a:t>2.2</a:t>
            </a:r>
            <a:r>
              <a:rPr kumimoji="1" lang="zh-CN" altLang="en-US" dirty="0"/>
              <a:t> 进程状态</a:t>
            </a:r>
          </a:p>
        </p:txBody>
      </p:sp>
      <p:sp>
        <p:nvSpPr>
          <p:cNvPr id="3" name="内容占位符 2">
            <a:extLst>
              <a:ext uri="{FF2B5EF4-FFF2-40B4-BE49-F238E27FC236}">
                <a16:creationId xmlns:a16="http://schemas.microsoft.com/office/drawing/2014/main" id="{099DE0A4-BA4A-3C48-9666-5659D77E78E8}"/>
              </a:ext>
            </a:extLst>
          </p:cNvPr>
          <p:cNvSpPr>
            <a:spLocks noGrp="1"/>
          </p:cNvSpPr>
          <p:nvPr>
            <p:ph idx="1"/>
          </p:nvPr>
        </p:nvSpPr>
        <p:spPr>
          <a:xfrm>
            <a:off x="420716" y="804404"/>
            <a:ext cx="8229600" cy="841648"/>
          </a:xfrm>
        </p:spPr>
        <p:txBody>
          <a:bodyPr/>
          <a:lstStyle/>
          <a:p>
            <a:r>
              <a:rPr kumimoji="1" lang="zh-CN" altLang="en-US" dirty="0"/>
              <a:t>例：进程</a:t>
            </a:r>
            <a:r>
              <a:rPr kumimoji="1" lang="en-US" altLang="zh-CN" dirty="0"/>
              <a:t>A</a:t>
            </a:r>
            <a:r>
              <a:rPr kumimoji="1" lang="zh-CN" altLang="en-US" dirty="0"/>
              <a:t>、</a:t>
            </a:r>
            <a:r>
              <a:rPr kumimoji="1" lang="en-US" altLang="zh-CN" dirty="0"/>
              <a:t>B</a:t>
            </a:r>
            <a:r>
              <a:rPr kumimoji="1" lang="zh-CN" altLang="en-US" dirty="0"/>
              <a:t>、</a:t>
            </a:r>
            <a:r>
              <a:rPr kumimoji="1" lang="en-US" altLang="zh-CN" dirty="0"/>
              <a:t>C</a:t>
            </a:r>
            <a:r>
              <a:rPr kumimoji="1" lang="zh-CN" altLang="en-US" dirty="0"/>
              <a:t>的轨迹</a:t>
            </a:r>
          </a:p>
        </p:txBody>
      </p:sp>
      <p:pic>
        <p:nvPicPr>
          <p:cNvPr id="4" name="Picture 5">
            <a:extLst>
              <a:ext uri="{FF2B5EF4-FFF2-40B4-BE49-F238E27FC236}">
                <a16:creationId xmlns:a16="http://schemas.microsoft.com/office/drawing/2014/main" id="{69A8E276-C76A-1A4C-B20B-4BE790BB10BE}"/>
              </a:ext>
            </a:extLst>
          </p:cNvPr>
          <p:cNvPicPr>
            <a:picLocks noChangeAspect="1"/>
          </p:cNvPicPr>
          <p:nvPr/>
        </p:nvPicPr>
        <p:blipFill>
          <a:blip r:embed="rId2"/>
          <a:stretch>
            <a:fillRect/>
          </a:stretch>
        </p:blipFill>
        <p:spPr>
          <a:xfrm>
            <a:off x="493683" y="1643100"/>
            <a:ext cx="8156633" cy="4752528"/>
          </a:xfrm>
          <a:prstGeom prst="rect">
            <a:avLst/>
          </a:prstGeom>
        </p:spPr>
      </p:pic>
    </p:spTree>
    <p:extLst>
      <p:ext uri="{BB962C8B-B14F-4D97-AF65-F5344CB8AC3E}">
        <p14:creationId xmlns:p14="http://schemas.microsoft.com/office/powerpoint/2010/main" val="266899235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7C1D95-8091-E244-8DE5-33521AD0DCA9}"/>
              </a:ext>
            </a:extLst>
          </p:cNvPr>
          <p:cNvSpPr>
            <a:spLocks noGrp="1"/>
          </p:cNvSpPr>
          <p:nvPr>
            <p:ph type="title"/>
          </p:nvPr>
        </p:nvSpPr>
        <p:spPr>
          <a:xfrm>
            <a:off x="928936" y="274638"/>
            <a:ext cx="7162800" cy="563563"/>
          </a:xfrm>
        </p:spPr>
        <p:txBody>
          <a:bodyPr/>
          <a:lstStyle/>
          <a:p>
            <a:r>
              <a:rPr kumimoji="1" lang="en-US" altLang="zh-CN" dirty="0"/>
              <a:t>2.2</a:t>
            </a:r>
            <a:r>
              <a:rPr kumimoji="1" lang="zh-CN" altLang="en-US" dirty="0"/>
              <a:t> 进程状态</a:t>
            </a:r>
          </a:p>
        </p:txBody>
      </p:sp>
      <p:sp>
        <p:nvSpPr>
          <p:cNvPr id="3" name="内容占位符 2">
            <a:extLst>
              <a:ext uri="{FF2B5EF4-FFF2-40B4-BE49-F238E27FC236}">
                <a16:creationId xmlns:a16="http://schemas.microsoft.com/office/drawing/2014/main" id="{FD29F26C-A1A3-4B48-BF73-6D834F1EEC85}"/>
              </a:ext>
            </a:extLst>
          </p:cNvPr>
          <p:cNvSpPr>
            <a:spLocks noGrp="1"/>
          </p:cNvSpPr>
          <p:nvPr>
            <p:ph idx="1"/>
          </p:nvPr>
        </p:nvSpPr>
        <p:spPr>
          <a:xfrm>
            <a:off x="395536" y="980728"/>
            <a:ext cx="8229600" cy="576064"/>
          </a:xfrm>
        </p:spPr>
        <p:txBody>
          <a:bodyPr/>
          <a:lstStyle/>
          <a:p>
            <a:r>
              <a:rPr kumimoji="1" lang="zh-CN" altLang="en-US" dirty="0"/>
              <a:t>三个进程交替执行的轨迹</a:t>
            </a:r>
          </a:p>
        </p:txBody>
      </p:sp>
      <p:pic>
        <p:nvPicPr>
          <p:cNvPr id="4" name="Picture 4">
            <a:extLst>
              <a:ext uri="{FF2B5EF4-FFF2-40B4-BE49-F238E27FC236}">
                <a16:creationId xmlns:a16="http://schemas.microsoft.com/office/drawing/2014/main" id="{0A8653DD-1B68-4947-93EC-8D86F2476DC4}"/>
              </a:ext>
            </a:extLst>
          </p:cNvPr>
          <p:cNvPicPr>
            <a:picLocks noChangeAspect="1"/>
          </p:cNvPicPr>
          <p:nvPr/>
        </p:nvPicPr>
        <p:blipFill rotWithShape="1">
          <a:blip r:embed="rId2"/>
          <a:srcRect b="20089"/>
          <a:stretch/>
        </p:blipFill>
        <p:spPr>
          <a:xfrm>
            <a:off x="2123728" y="1556792"/>
            <a:ext cx="6696744" cy="4463008"/>
          </a:xfrm>
          <a:prstGeom prst="rect">
            <a:avLst/>
          </a:prstGeom>
        </p:spPr>
      </p:pic>
      <p:sp>
        <p:nvSpPr>
          <p:cNvPr id="5" name="矩形 4">
            <a:extLst>
              <a:ext uri="{FF2B5EF4-FFF2-40B4-BE49-F238E27FC236}">
                <a16:creationId xmlns:a16="http://schemas.microsoft.com/office/drawing/2014/main" id="{B659EF4B-58BE-5A43-A8FA-7154897E8828}"/>
              </a:ext>
            </a:extLst>
          </p:cNvPr>
          <p:cNvSpPr/>
          <p:nvPr/>
        </p:nvSpPr>
        <p:spPr>
          <a:xfrm>
            <a:off x="251520" y="2132856"/>
            <a:ext cx="2160240" cy="1938992"/>
          </a:xfrm>
          <a:prstGeom prst="rect">
            <a:avLst/>
          </a:prstGeom>
        </p:spPr>
        <p:txBody>
          <a:bodyPr wrap="square">
            <a:spAutoFit/>
          </a:bodyPr>
          <a:lstStyle/>
          <a:p>
            <a:r>
              <a:rPr lang="zh-CN" altLang="en-US" b="1" dirty="0">
                <a:solidFill>
                  <a:schemeClr val="tx2"/>
                </a:solidFill>
                <a:latin typeface="+mn-lt"/>
                <a:ea typeface="+mn-ea"/>
              </a:rPr>
              <a:t>假设：每个进程仅允许最多连续执行</a:t>
            </a:r>
            <a:r>
              <a:rPr lang="zh-CN" altLang="en-US" b="1" dirty="0">
                <a:solidFill>
                  <a:srgbClr val="FF0000"/>
                </a:solidFill>
                <a:latin typeface="+mn-lt"/>
                <a:ea typeface="+mn-ea"/>
              </a:rPr>
              <a:t>6</a:t>
            </a:r>
            <a:r>
              <a:rPr lang="zh-CN" altLang="en-US" b="1" dirty="0">
                <a:solidFill>
                  <a:schemeClr val="tx2"/>
                </a:solidFill>
                <a:latin typeface="+mn-lt"/>
                <a:ea typeface="+mn-ea"/>
              </a:rPr>
              <a:t>个指令周期</a:t>
            </a:r>
            <a:r>
              <a:rPr lang="en-US" altLang="zh-CN" b="1" dirty="0">
                <a:solidFill>
                  <a:schemeClr val="tx2"/>
                </a:solidFill>
                <a:latin typeface="+mn-lt"/>
                <a:ea typeface="+mn-ea"/>
              </a:rPr>
              <a:t>(</a:t>
            </a:r>
            <a:r>
              <a:rPr lang="zh-CN" altLang="en-US" b="1" dirty="0">
                <a:solidFill>
                  <a:schemeClr val="tx2"/>
                </a:solidFill>
                <a:latin typeface="+mn-lt"/>
                <a:ea typeface="+mn-ea"/>
              </a:rPr>
              <a:t>时间片</a:t>
            </a:r>
            <a:r>
              <a:rPr lang="en-US" altLang="zh-CN" b="1" dirty="0">
                <a:solidFill>
                  <a:schemeClr val="tx2"/>
                </a:solidFill>
                <a:latin typeface="+mn-lt"/>
                <a:ea typeface="+mn-ea"/>
              </a:rPr>
              <a:t>)</a:t>
            </a:r>
            <a:r>
              <a:rPr lang="zh-CN" altLang="en-US" b="1" dirty="0">
                <a:solidFill>
                  <a:schemeClr val="tx2"/>
                </a:solidFill>
                <a:latin typeface="+mn-lt"/>
                <a:ea typeface="+mn-ea"/>
              </a:rPr>
              <a:t>，避免独占</a:t>
            </a:r>
          </a:p>
        </p:txBody>
      </p:sp>
    </p:spTree>
    <p:extLst>
      <p:ext uri="{BB962C8B-B14F-4D97-AF65-F5344CB8AC3E}">
        <p14:creationId xmlns:p14="http://schemas.microsoft.com/office/powerpoint/2010/main" val="84339521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4407CD-CEBE-0247-997D-4158AC2F5D89}"/>
              </a:ext>
            </a:extLst>
          </p:cNvPr>
          <p:cNvSpPr>
            <a:spLocks noGrp="1"/>
          </p:cNvSpPr>
          <p:nvPr>
            <p:ph type="title"/>
          </p:nvPr>
        </p:nvSpPr>
        <p:spPr/>
        <p:txBody>
          <a:bodyPr/>
          <a:lstStyle/>
          <a:p>
            <a:r>
              <a:rPr kumimoji="1" lang="en-US" altLang="zh-CN" dirty="0"/>
              <a:t>2.2.1</a:t>
            </a:r>
            <a:r>
              <a:rPr kumimoji="1" lang="zh-CN" altLang="en-US" dirty="0"/>
              <a:t>进程的两状态模型</a:t>
            </a:r>
          </a:p>
        </p:txBody>
      </p:sp>
      <p:pic>
        <p:nvPicPr>
          <p:cNvPr id="4" name="Picture 4" descr="f5.pdf">
            <a:extLst>
              <a:ext uri="{FF2B5EF4-FFF2-40B4-BE49-F238E27FC236}">
                <a16:creationId xmlns:a16="http://schemas.microsoft.com/office/drawing/2014/main" id="{68C90F9B-EB74-DA49-B416-5280F4035BEA}"/>
              </a:ext>
            </a:extLst>
          </p:cNvPr>
          <p:cNvPicPr>
            <a:picLocks noChangeAspect="1"/>
          </p:cNvPicPr>
          <p:nvPr/>
        </p:nvPicPr>
        <p:blipFill>
          <a:blip r:embed="rId2"/>
          <a:srcRect l="14545" t="5882" r="15455" b="57647"/>
          <a:stretch>
            <a:fillRect/>
          </a:stretch>
        </p:blipFill>
        <p:spPr>
          <a:xfrm>
            <a:off x="359925" y="1700808"/>
            <a:ext cx="8797395" cy="3541920"/>
          </a:xfrm>
          <a:prstGeom prst="rect">
            <a:avLst/>
          </a:prstGeom>
        </p:spPr>
      </p:pic>
      <p:sp>
        <p:nvSpPr>
          <p:cNvPr id="5" name="内容占位符 2">
            <a:extLst>
              <a:ext uri="{FF2B5EF4-FFF2-40B4-BE49-F238E27FC236}">
                <a16:creationId xmlns:a16="http://schemas.microsoft.com/office/drawing/2014/main" id="{2620CC8E-E274-7B46-A4D8-84667CCEB74A}"/>
              </a:ext>
            </a:extLst>
          </p:cNvPr>
          <p:cNvSpPr>
            <a:spLocks noGrp="1"/>
          </p:cNvSpPr>
          <p:nvPr>
            <p:ph idx="1"/>
          </p:nvPr>
        </p:nvSpPr>
        <p:spPr>
          <a:xfrm>
            <a:off x="457200" y="1219200"/>
            <a:ext cx="8229600" cy="481608"/>
          </a:xfrm>
        </p:spPr>
        <p:txBody>
          <a:bodyPr/>
          <a:lstStyle/>
          <a:p>
            <a:r>
              <a:rPr kumimoji="1" lang="zh-CN" altLang="en-US" dirty="0"/>
              <a:t>进程的两状态模型</a:t>
            </a:r>
          </a:p>
        </p:txBody>
      </p:sp>
    </p:spTree>
    <p:extLst>
      <p:ext uri="{BB962C8B-B14F-4D97-AF65-F5344CB8AC3E}">
        <p14:creationId xmlns:p14="http://schemas.microsoft.com/office/powerpoint/2010/main" val="100078187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FA1DF-BFE4-4447-BC5E-D992214B299F}"/>
              </a:ext>
            </a:extLst>
          </p:cNvPr>
          <p:cNvSpPr>
            <a:spLocks noGrp="1"/>
          </p:cNvSpPr>
          <p:nvPr>
            <p:ph type="title"/>
          </p:nvPr>
        </p:nvSpPr>
        <p:spPr/>
        <p:txBody>
          <a:bodyPr/>
          <a:lstStyle/>
          <a:p>
            <a:r>
              <a:rPr kumimoji="1" lang="en-US" altLang="zh-CN" dirty="0"/>
              <a:t>2.2.1</a:t>
            </a:r>
            <a:r>
              <a:rPr kumimoji="1" lang="zh-CN" altLang="en-US" dirty="0"/>
              <a:t>进程的两状态模型</a:t>
            </a:r>
          </a:p>
        </p:txBody>
      </p:sp>
      <p:sp>
        <p:nvSpPr>
          <p:cNvPr id="3" name="内容占位符 2">
            <a:extLst>
              <a:ext uri="{FF2B5EF4-FFF2-40B4-BE49-F238E27FC236}">
                <a16:creationId xmlns:a16="http://schemas.microsoft.com/office/drawing/2014/main" id="{C1A12AE3-F584-B14E-865B-FA096DB5D1C5}"/>
              </a:ext>
            </a:extLst>
          </p:cNvPr>
          <p:cNvSpPr>
            <a:spLocks noGrp="1"/>
          </p:cNvSpPr>
          <p:nvPr>
            <p:ph idx="1"/>
          </p:nvPr>
        </p:nvSpPr>
        <p:spPr>
          <a:xfrm>
            <a:off x="457200" y="1219200"/>
            <a:ext cx="8229600" cy="481608"/>
          </a:xfrm>
        </p:spPr>
        <p:txBody>
          <a:bodyPr/>
          <a:lstStyle/>
          <a:p>
            <a:r>
              <a:rPr kumimoji="1" lang="zh-CN" altLang="en-US" dirty="0"/>
              <a:t>排队图</a:t>
            </a:r>
          </a:p>
        </p:txBody>
      </p:sp>
      <p:pic>
        <p:nvPicPr>
          <p:cNvPr id="4" name="Picture 17" descr="f5.pdf">
            <a:extLst>
              <a:ext uri="{FF2B5EF4-FFF2-40B4-BE49-F238E27FC236}">
                <a16:creationId xmlns:a16="http://schemas.microsoft.com/office/drawing/2014/main" id="{CF7005A9-BFFA-F14B-9F55-DA72F80C701A}"/>
              </a:ext>
            </a:extLst>
          </p:cNvPr>
          <p:cNvPicPr>
            <a:picLocks noChangeAspect="1"/>
          </p:cNvPicPr>
          <p:nvPr/>
        </p:nvPicPr>
        <p:blipFill>
          <a:blip r:embed="rId2"/>
          <a:srcRect l="14545" t="45882" r="19091" b="7059"/>
          <a:stretch>
            <a:fillRect/>
          </a:stretch>
        </p:blipFill>
        <p:spPr>
          <a:xfrm>
            <a:off x="285506" y="1916832"/>
            <a:ext cx="8572988" cy="4697439"/>
          </a:xfrm>
          <a:prstGeom prst="rect">
            <a:avLst/>
          </a:prstGeom>
        </p:spPr>
      </p:pic>
    </p:spTree>
    <p:extLst>
      <p:ext uri="{BB962C8B-B14F-4D97-AF65-F5344CB8AC3E}">
        <p14:creationId xmlns:p14="http://schemas.microsoft.com/office/powerpoint/2010/main" val="423006334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94EB81-4922-5346-B910-03763EF8F17A}"/>
              </a:ext>
            </a:extLst>
          </p:cNvPr>
          <p:cNvSpPr>
            <a:spLocks noGrp="1"/>
          </p:cNvSpPr>
          <p:nvPr>
            <p:ph type="title"/>
          </p:nvPr>
        </p:nvSpPr>
        <p:spPr/>
        <p:txBody>
          <a:bodyPr/>
          <a:lstStyle/>
          <a:p>
            <a:r>
              <a:rPr kumimoji="1" lang="en-US" altLang="zh-CN" dirty="0"/>
              <a:t>2.2.2</a:t>
            </a:r>
            <a:r>
              <a:rPr kumimoji="1" lang="zh-CN" altLang="en-US" dirty="0"/>
              <a:t> 进程的创建与终止</a:t>
            </a:r>
          </a:p>
        </p:txBody>
      </p:sp>
      <p:sp>
        <p:nvSpPr>
          <p:cNvPr id="3" name="内容占位符 2">
            <a:extLst>
              <a:ext uri="{FF2B5EF4-FFF2-40B4-BE49-F238E27FC236}">
                <a16:creationId xmlns:a16="http://schemas.microsoft.com/office/drawing/2014/main" id="{8B2CCA24-743D-8B4A-9C1A-DCFA6BD2D427}"/>
              </a:ext>
            </a:extLst>
          </p:cNvPr>
          <p:cNvSpPr>
            <a:spLocks noGrp="1"/>
          </p:cNvSpPr>
          <p:nvPr>
            <p:ph idx="1"/>
          </p:nvPr>
        </p:nvSpPr>
        <p:spPr>
          <a:xfrm>
            <a:off x="179512" y="908720"/>
            <a:ext cx="8712968" cy="792088"/>
          </a:xfrm>
        </p:spPr>
        <p:txBody>
          <a:bodyPr/>
          <a:lstStyle/>
          <a:p>
            <a:r>
              <a:rPr kumimoji="1" lang="zh-CN" altLang="en-US" dirty="0"/>
              <a:t>进程创建</a:t>
            </a:r>
            <a:endParaRPr kumimoji="1" lang="en-US" altLang="zh-CN" dirty="0"/>
          </a:p>
          <a:p>
            <a:pPr lvl="1"/>
            <a:r>
              <a:rPr kumimoji="1" lang="zh-CN" altLang="en-US" dirty="0"/>
              <a:t>操作系统创建用于管理进程的数据结构，为进程分配内存</a:t>
            </a:r>
            <a:endParaRPr kumimoji="1" lang="en-US" altLang="zh-CN" dirty="0"/>
          </a:p>
          <a:p>
            <a:r>
              <a:rPr kumimoji="1" lang="zh-CN" altLang="en-US" dirty="0"/>
              <a:t>进程创建的原因</a:t>
            </a:r>
          </a:p>
          <a:p>
            <a:endParaRPr kumimoji="1" lang="zh-CN" altLang="en-US" dirty="0"/>
          </a:p>
        </p:txBody>
      </p:sp>
      <p:graphicFrame>
        <p:nvGraphicFramePr>
          <p:cNvPr id="5" name="表格 4">
            <a:extLst>
              <a:ext uri="{FF2B5EF4-FFF2-40B4-BE49-F238E27FC236}">
                <a16:creationId xmlns:a16="http://schemas.microsoft.com/office/drawing/2014/main" id="{A27A66BE-1249-B94F-A991-BCA91FF5E0F2}"/>
              </a:ext>
            </a:extLst>
          </p:cNvPr>
          <p:cNvGraphicFramePr>
            <a:graphicFrameLocks noGrp="1"/>
          </p:cNvGraphicFramePr>
          <p:nvPr>
            <p:extLst>
              <p:ext uri="{D42A27DB-BD31-4B8C-83A1-F6EECF244321}">
                <p14:modId xmlns:p14="http://schemas.microsoft.com/office/powerpoint/2010/main" val="523920102"/>
              </p:ext>
            </p:extLst>
          </p:nvPr>
        </p:nvGraphicFramePr>
        <p:xfrm>
          <a:off x="980208" y="2924944"/>
          <a:ext cx="7704856" cy="3600399"/>
        </p:xfrm>
        <a:graphic>
          <a:graphicData uri="http://schemas.openxmlformats.org/drawingml/2006/table">
            <a:tbl>
              <a:tblPr firstRow="1" bandRow="1">
                <a:tableStyleId>{21E4AEA4-8DFA-4A89-87EB-49C32662AFE0}</a:tableStyleId>
              </a:tblPr>
              <a:tblGrid>
                <a:gridCol w="3538879">
                  <a:extLst>
                    <a:ext uri="{9D8B030D-6E8A-4147-A177-3AD203B41FA5}">
                      <a16:colId xmlns:a16="http://schemas.microsoft.com/office/drawing/2014/main" val="4289827155"/>
                    </a:ext>
                  </a:extLst>
                </a:gridCol>
                <a:gridCol w="4165977">
                  <a:extLst>
                    <a:ext uri="{9D8B030D-6E8A-4147-A177-3AD203B41FA5}">
                      <a16:colId xmlns:a16="http://schemas.microsoft.com/office/drawing/2014/main" val="877744833"/>
                    </a:ext>
                  </a:extLst>
                </a:gridCol>
              </a:tblGrid>
              <a:tr h="501582">
                <a:tc>
                  <a:txBody>
                    <a:bodyPr/>
                    <a:lstStyle/>
                    <a:p>
                      <a:pPr algn="ctr"/>
                      <a:r>
                        <a:rPr lang="zh-CN" altLang="en-US" sz="2000" dirty="0"/>
                        <a:t>事件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000" dirty="0"/>
                        <a:t>说明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4895259"/>
                  </a:ext>
                </a:extLst>
              </a:tr>
              <a:tr h="865745">
                <a:tc>
                  <a:txBody>
                    <a:bodyPr/>
                    <a:lstStyle/>
                    <a:p>
                      <a:pPr algn="ctr"/>
                      <a:r>
                        <a:rPr lang="zh-CN" altLang="en-US" sz="2000" dirty="0"/>
                        <a:t>新的批处理作业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t>批处理提交作业，处理新的作业时，操作系统读取下一个作业控制指令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7145966"/>
                  </a:ext>
                </a:extLst>
              </a:tr>
              <a:tr h="501582">
                <a:tc>
                  <a:txBody>
                    <a:bodyPr/>
                    <a:lstStyle/>
                    <a:p>
                      <a:pPr algn="ctr"/>
                      <a:r>
                        <a:rPr lang="zh-CN" altLang="en-US" sz="2000" dirty="0"/>
                        <a:t>交互登陆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t>终端用户登陆系统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4662432"/>
                  </a:ext>
                </a:extLst>
              </a:tr>
              <a:tr h="865745">
                <a:tc>
                  <a:txBody>
                    <a:bodyPr/>
                    <a:lstStyle/>
                    <a:p>
                      <a:pPr algn="ctr"/>
                      <a:r>
                        <a:rPr lang="zh-CN" altLang="en-US" sz="2000" dirty="0"/>
                        <a:t>为提供服务而由操作系统创建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t>操作系统为给用户提供服务而创建进程，如控制打印进程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0803832"/>
                  </a:ext>
                </a:extLst>
              </a:tr>
              <a:tr h="865745">
                <a:tc>
                  <a:txBody>
                    <a:bodyPr/>
                    <a:lstStyle/>
                    <a:p>
                      <a:pPr algn="ctr"/>
                      <a:r>
                        <a:rPr lang="zh-CN" altLang="en-US" sz="2000" dirty="0"/>
                        <a:t>由现有进程派生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t>用户程序可以创建多个进程（模块化开发或并行性考虑）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0002700"/>
                  </a:ext>
                </a:extLst>
              </a:tr>
            </a:tbl>
          </a:graphicData>
        </a:graphic>
      </p:graphicFrame>
    </p:spTree>
    <p:extLst>
      <p:ext uri="{BB962C8B-B14F-4D97-AF65-F5344CB8AC3E}">
        <p14:creationId xmlns:p14="http://schemas.microsoft.com/office/powerpoint/2010/main" val="178395202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7015B6-AD03-0C40-87D2-6F035EBA5998}"/>
              </a:ext>
            </a:extLst>
          </p:cNvPr>
          <p:cNvSpPr>
            <a:spLocks noGrp="1"/>
          </p:cNvSpPr>
          <p:nvPr>
            <p:ph type="title"/>
          </p:nvPr>
        </p:nvSpPr>
        <p:spPr>
          <a:xfrm>
            <a:off x="827584" y="260648"/>
            <a:ext cx="7162800" cy="563563"/>
          </a:xfrm>
        </p:spPr>
        <p:txBody>
          <a:bodyPr/>
          <a:lstStyle/>
          <a:p>
            <a:r>
              <a:rPr kumimoji="1" lang="en-US" altLang="zh-CN" dirty="0"/>
              <a:t>2.2.2</a:t>
            </a:r>
            <a:r>
              <a:rPr kumimoji="1" lang="zh-CN" altLang="en-US" dirty="0"/>
              <a:t> 进程的创建与终止</a:t>
            </a:r>
          </a:p>
        </p:txBody>
      </p:sp>
      <p:graphicFrame>
        <p:nvGraphicFramePr>
          <p:cNvPr id="4" name="Content Placeholder 3">
            <a:extLst>
              <a:ext uri="{FF2B5EF4-FFF2-40B4-BE49-F238E27FC236}">
                <a16:creationId xmlns:a16="http://schemas.microsoft.com/office/drawing/2014/main" id="{58DA93DD-6BFA-D245-A7A4-1E7339BAC494}"/>
              </a:ext>
            </a:extLst>
          </p:cNvPr>
          <p:cNvGraphicFramePr>
            <a:graphicFrameLocks/>
          </p:cNvGraphicFramePr>
          <p:nvPr>
            <p:extLst>
              <p:ext uri="{D42A27DB-BD31-4B8C-83A1-F6EECF244321}">
                <p14:modId xmlns:p14="http://schemas.microsoft.com/office/powerpoint/2010/main" val="3178163157"/>
              </p:ext>
            </p:extLst>
          </p:nvPr>
        </p:nvGraphicFramePr>
        <p:xfrm>
          <a:off x="682228" y="1772816"/>
          <a:ext cx="8001000" cy="4184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内容占位符 5">
            <a:extLst>
              <a:ext uri="{FF2B5EF4-FFF2-40B4-BE49-F238E27FC236}">
                <a16:creationId xmlns:a16="http://schemas.microsoft.com/office/drawing/2014/main" id="{0C0029A9-4B5F-174A-AC25-69B1B6C67378}"/>
              </a:ext>
            </a:extLst>
          </p:cNvPr>
          <p:cNvSpPr>
            <a:spLocks noGrp="1"/>
          </p:cNvSpPr>
          <p:nvPr>
            <p:ph idx="1"/>
          </p:nvPr>
        </p:nvSpPr>
        <p:spPr>
          <a:xfrm>
            <a:off x="457200" y="1219200"/>
            <a:ext cx="8229600" cy="553616"/>
          </a:xfrm>
        </p:spPr>
        <p:txBody>
          <a:bodyPr/>
          <a:lstStyle/>
          <a:p>
            <a:r>
              <a:rPr lang="zh-CN" altLang="en-US" dirty="0"/>
              <a:t>进程创建涉及的动作和称谓</a:t>
            </a:r>
          </a:p>
        </p:txBody>
      </p:sp>
    </p:spTree>
    <p:extLst>
      <p:ext uri="{BB962C8B-B14F-4D97-AF65-F5344CB8AC3E}">
        <p14:creationId xmlns:p14="http://schemas.microsoft.com/office/powerpoint/2010/main" val="340558537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A67F70-DE29-0442-BA80-3755E1E24493}"/>
              </a:ext>
            </a:extLst>
          </p:cNvPr>
          <p:cNvSpPr>
            <a:spLocks noGrp="1"/>
          </p:cNvSpPr>
          <p:nvPr>
            <p:ph type="title"/>
          </p:nvPr>
        </p:nvSpPr>
        <p:spPr/>
        <p:txBody>
          <a:bodyPr/>
          <a:lstStyle/>
          <a:p>
            <a:r>
              <a:rPr kumimoji="1" lang="en-US" altLang="zh-CN" dirty="0"/>
              <a:t>2.2.2</a:t>
            </a:r>
            <a:r>
              <a:rPr kumimoji="1" lang="zh-CN" altLang="en-US" dirty="0"/>
              <a:t> 进程的创建与终止</a:t>
            </a:r>
          </a:p>
        </p:txBody>
      </p:sp>
      <p:sp>
        <p:nvSpPr>
          <p:cNvPr id="4" name="Content Placeholder 2">
            <a:extLst>
              <a:ext uri="{FF2B5EF4-FFF2-40B4-BE49-F238E27FC236}">
                <a16:creationId xmlns:a16="http://schemas.microsoft.com/office/drawing/2014/main" id="{DF1B3018-6F2B-C74C-B30C-A02B220458CF}"/>
              </a:ext>
            </a:extLst>
          </p:cNvPr>
          <p:cNvSpPr>
            <a:spLocks noGrp="1"/>
          </p:cNvSpPr>
          <p:nvPr>
            <p:ph idx="1"/>
          </p:nvPr>
        </p:nvSpPr>
        <p:spPr>
          <a:xfrm>
            <a:off x="395536" y="1052736"/>
            <a:ext cx="8229600" cy="4953000"/>
          </a:xfrm>
        </p:spPr>
        <p:txBody>
          <a:bodyPr>
            <a:normAutofit/>
          </a:bodyPr>
          <a:lstStyle/>
          <a:p>
            <a:r>
              <a:rPr lang="zh-CN" altLang="en-NZ" dirty="0"/>
              <a:t>进程</a:t>
            </a:r>
            <a:r>
              <a:rPr lang="zh-CN" altLang="en-US" dirty="0"/>
              <a:t>终止</a:t>
            </a:r>
            <a:endParaRPr lang="en-US" altLang="zh-CN" dirty="0"/>
          </a:p>
          <a:p>
            <a:pPr lvl="1"/>
            <a:r>
              <a:rPr lang="zh-CN" altLang="en-US" dirty="0"/>
              <a:t>计算机系统要为进程提供表示进程结束的方法 </a:t>
            </a:r>
            <a:endParaRPr lang="en-US" altLang="zh-CN" dirty="0"/>
          </a:p>
          <a:p>
            <a:endParaRPr lang="en-NZ" dirty="0"/>
          </a:p>
          <a:p>
            <a:pPr lvl="1"/>
            <a:r>
              <a:rPr lang="zh-CN" altLang="en-NZ" dirty="0"/>
              <a:t>批处理</a:t>
            </a:r>
            <a:r>
              <a:rPr lang="zh-CN" altLang="en-US" dirty="0"/>
              <a:t>的作业会包含一个</a:t>
            </a:r>
            <a:r>
              <a:rPr lang="en-US" altLang="zh-CN" dirty="0"/>
              <a:t>HALT</a:t>
            </a:r>
            <a:r>
              <a:rPr lang="zh-CN" altLang="en-US" dirty="0"/>
              <a:t>指令或其他显式的操作系统服务调用来终止进程</a:t>
            </a:r>
            <a:endParaRPr lang="en-US" altLang="zh-CN" dirty="0"/>
          </a:p>
          <a:p>
            <a:endParaRPr lang="en-NZ" dirty="0"/>
          </a:p>
          <a:p>
            <a:pPr lvl="1"/>
            <a:r>
              <a:rPr lang="zh-CN" altLang="en-NZ" dirty="0"/>
              <a:t>对于</a:t>
            </a:r>
            <a:r>
              <a:rPr lang="zh-CN" altLang="en-US" dirty="0"/>
              <a:t>交互式的应用程序来说，用户可指出进程什么时候终止。</a:t>
            </a:r>
            <a:r>
              <a:rPr lang="en-NZ" dirty="0"/>
              <a:t> (e.g. </a:t>
            </a:r>
            <a:r>
              <a:rPr lang="zh-CN" altLang="en-NZ" dirty="0"/>
              <a:t>退出</a:t>
            </a:r>
            <a:r>
              <a:rPr lang="zh-CN" altLang="en-US" dirty="0"/>
              <a:t>或关闭终端时</a:t>
            </a:r>
            <a:r>
              <a:rPr lang="en-NZ" dirty="0"/>
              <a:t>)</a:t>
            </a:r>
          </a:p>
        </p:txBody>
      </p:sp>
      <p:pic>
        <p:nvPicPr>
          <p:cNvPr id="5" name="Picture 3">
            <a:extLst>
              <a:ext uri="{FF2B5EF4-FFF2-40B4-BE49-F238E27FC236}">
                <a16:creationId xmlns:a16="http://schemas.microsoft.com/office/drawing/2014/main" id="{C8101B2E-3F73-C245-A165-B539EC8132FE}"/>
              </a:ext>
            </a:extLst>
          </p:cNvPr>
          <p:cNvPicPr>
            <a:picLocks noChangeAspect="1"/>
          </p:cNvPicPr>
          <p:nvPr/>
        </p:nvPicPr>
        <p:blipFill>
          <a:blip r:embed="rId2"/>
          <a:stretch>
            <a:fillRect/>
          </a:stretch>
        </p:blipFill>
        <p:spPr>
          <a:xfrm>
            <a:off x="7391400" y="5105400"/>
            <a:ext cx="1523733" cy="1523733"/>
          </a:xfrm>
          <a:prstGeom prst="rect">
            <a:avLst/>
          </a:prstGeom>
        </p:spPr>
      </p:pic>
    </p:spTree>
    <p:extLst>
      <p:ext uri="{BB962C8B-B14F-4D97-AF65-F5344CB8AC3E}">
        <p14:creationId xmlns:p14="http://schemas.microsoft.com/office/powerpoint/2010/main" val="389484868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29D0A0-70C5-4B4D-8211-2935CCFAE514}"/>
              </a:ext>
            </a:extLst>
          </p:cNvPr>
          <p:cNvSpPr>
            <a:spLocks noGrp="1"/>
          </p:cNvSpPr>
          <p:nvPr>
            <p:ph type="title"/>
          </p:nvPr>
        </p:nvSpPr>
        <p:spPr/>
        <p:txBody>
          <a:bodyPr/>
          <a:lstStyle/>
          <a:p>
            <a:r>
              <a:rPr kumimoji="1" lang="zh-CN" altLang="en-US" dirty="0"/>
              <a:t>第二章 主要内容</a:t>
            </a:r>
          </a:p>
        </p:txBody>
      </p:sp>
      <p:graphicFrame>
        <p:nvGraphicFramePr>
          <p:cNvPr id="4" name="内容占位符 3">
            <a:extLst>
              <a:ext uri="{FF2B5EF4-FFF2-40B4-BE49-F238E27FC236}">
                <a16:creationId xmlns:a16="http://schemas.microsoft.com/office/drawing/2014/main" id="{EF11E6BF-D369-1C43-A0C9-05CD61A00B1A}"/>
              </a:ext>
            </a:extLst>
          </p:cNvPr>
          <p:cNvGraphicFramePr>
            <a:graphicFrameLocks noGrp="1"/>
          </p:cNvGraphicFramePr>
          <p:nvPr>
            <p:ph idx="1"/>
            <p:extLst>
              <p:ext uri="{D42A27DB-BD31-4B8C-83A1-F6EECF244321}">
                <p14:modId xmlns:p14="http://schemas.microsoft.com/office/powerpoint/2010/main" val="1302591729"/>
              </p:ext>
            </p:extLst>
          </p:nvPr>
        </p:nvGraphicFramePr>
        <p:xfrm>
          <a:off x="457200" y="1219200"/>
          <a:ext cx="82296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52668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BB3621-6E90-AD44-8508-787C5C013BEE}"/>
              </a:ext>
            </a:extLst>
          </p:cNvPr>
          <p:cNvSpPr>
            <a:spLocks noGrp="1"/>
          </p:cNvSpPr>
          <p:nvPr>
            <p:ph type="title"/>
          </p:nvPr>
        </p:nvSpPr>
        <p:spPr/>
        <p:txBody>
          <a:bodyPr/>
          <a:lstStyle/>
          <a:p>
            <a:r>
              <a:rPr kumimoji="1" lang="en-US" altLang="zh-CN" dirty="0"/>
              <a:t>2.2.2</a:t>
            </a:r>
            <a:r>
              <a:rPr kumimoji="1" lang="zh-CN" altLang="en-US" dirty="0"/>
              <a:t> 进程的创建与终止</a:t>
            </a:r>
          </a:p>
        </p:txBody>
      </p:sp>
      <p:sp>
        <p:nvSpPr>
          <p:cNvPr id="3" name="内容占位符 2">
            <a:extLst>
              <a:ext uri="{FF2B5EF4-FFF2-40B4-BE49-F238E27FC236}">
                <a16:creationId xmlns:a16="http://schemas.microsoft.com/office/drawing/2014/main" id="{0D3064DE-4A1B-5741-A703-07F69A930368}"/>
              </a:ext>
            </a:extLst>
          </p:cNvPr>
          <p:cNvSpPr>
            <a:spLocks noGrp="1"/>
          </p:cNvSpPr>
          <p:nvPr>
            <p:ph idx="1"/>
          </p:nvPr>
        </p:nvSpPr>
        <p:spPr>
          <a:xfrm>
            <a:off x="62384" y="716993"/>
            <a:ext cx="8229600" cy="720080"/>
          </a:xfrm>
        </p:spPr>
        <p:txBody>
          <a:bodyPr/>
          <a:lstStyle/>
          <a:p>
            <a:r>
              <a:rPr kumimoji="1" lang="zh-CN" altLang="en-US" dirty="0"/>
              <a:t>进程终止的原因</a:t>
            </a:r>
          </a:p>
        </p:txBody>
      </p:sp>
      <p:graphicFrame>
        <p:nvGraphicFramePr>
          <p:cNvPr id="4" name="表格 3">
            <a:extLst>
              <a:ext uri="{FF2B5EF4-FFF2-40B4-BE49-F238E27FC236}">
                <a16:creationId xmlns:a16="http://schemas.microsoft.com/office/drawing/2014/main" id="{B2046059-8862-EC40-A5C1-13E98C48672B}"/>
              </a:ext>
            </a:extLst>
          </p:cNvPr>
          <p:cNvGraphicFramePr>
            <a:graphicFrameLocks noGrp="1"/>
          </p:cNvGraphicFramePr>
          <p:nvPr>
            <p:extLst>
              <p:ext uri="{D42A27DB-BD31-4B8C-83A1-F6EECF244321}">
                <p14:modId xmlns:p14="http://schemas.microsoft.com/office/powerpoint/2010/main" val="3304129619"/>
              </p:ext>
            </p:extLst>
          </p:nvPr>
        </p:nvGraphicFramePr>
        <p:xfrm>
          <a:off x="72008" y="1250776"/>
          <a:ext cx="9036496" cy="5562600"/>
        </p:xfrm>
        <a:graphic>
          <a:graphicData uri="http://schemas.openxmlformats.org/drawingml/2006/table">
            <a:tbl>
              <a:tblPr firstRow="1" bandRow="1">
                <a:tableStyleId>{21E4AEA4-8DFA-4A89-87EB-49C32662AFE0}</a:tableStyleId>
              </a:tblPr>
              <a:tblGrid>
                <a:gridCol w="2497893">
                  <a:extLst>
                    <a:ext uri="{9D8B030D-6E8A-4147-A177-3AD203B41FA5}">
                      <a16:colId xmlns:a16="http://schemas.microsoft.com/office/drawing/2014/main" val="593512484"/>
                    </a:ext>
                  </a:extLst>
                </a:gridCol>
                <a:gridCol w="6538603">
                  <a:extLst>
                    <a:ext uri="{9D8B030D-6E8A-4147-A177-3AD203B41FA5}">
                      <a16:colId xmlns:a16="http://schemas.microsoft.com/office/drawing/2014/main" val="1356946425"/>
                    </a:ext>
                  </a:extLst>
                </a:gridCol>
              </a:tblGrid>
              <a:tr h="370840">
                <a:tc>
                  <a:txBody>
                    <a:bodyPr/>
                    <a:lstStyle/>
                    <a:p>
                      <a:pPr algn="ctr"/>
                      <a:r>
                        <a:rPr lang="zh-CN" altLang="en-US" dirty="0"/>
                        <a:t>进程终止的事件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t>说明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9183626"/>
                  </a:ext>
                </a:extLst>
              </a:tr>
              <a:tr h="370840">
                <a:tc>
                  <a:txBody>
                    <a:bodyPr/>
                    <a:lstStyle/>
                    <a:p>
                      <a:r>
                        <a:rPr lang="zh-CN" altLang="en-US" dirty="0"/>
                        <a:t>正常完成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进程自行执行操作系统服务调用，表示它已经结束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163263"/>
                  </a:ext>
                </a:extLst>
              </a:tr>
              <a:tr h="370840">
                <a:tc>
                  <a:txBody>
                    <a:bodyPr/>
                    <a:lstStyle/>
                    <a:p>
                      <a:r>
                        <a:rPr lang="zh-CN" altLang="en-US" dirty="0"/>
                        <a:t>运行超过时限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运行时间超过规定的时限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6227811"/>
                  </a:ext>
                </a:extLst>
              </a:tr>
              <a:tr h="370840">
                <a:tc>
                  <a:txBody>
                    <a:bodyPr/>
                    <a:lstStyle/>
                    <a:p>
                      <a:r>
                        <a:rPr lang="zh-CN" altLang="en-US" dirty="0"/>
                        <a:t>无可用内存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系统无法满足进程需要的内存空间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4234740"/>
                  </a:ext>
                </a:extLst>
              </a:tr>
              <a:tr h="370840">
                <a:tc>
                  <a:txBody>
                    <a:bodyPr/>
                    <a:lstStyle/>
                    <a:p>
                      <a:r>
                        <a:rPr lang="zh-CN" altLang="en-US" dirty="0"/>
                        <a:t>超出范围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进程试图访问不允许访问的内存单元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5927066"/>
                  </a:ext>
                </a:extLst>
              </a:tr>
              <a:tr h="370840">
                <a:tc>
                  <a:txBody>
                    <a:bodyPr/>
                    <a:lstStyle/>
                    <a:p>
                      <a:r>
                        <a:rPr lang="zh-CN" altLang="en-US" dirty="0"/>
                        <a:t>保护错误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进程试图使用不允许使用的资源或文件，或不允许的访问方式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9558432"/>
                  </a:ext>
                </a:extLst>
              </a:tr>
              <a:tr h="370840">
                <a:tc>
                  <a:txBody>
                    <a:bodyPr/>
                    <a:lstStyle/>
                    <a:p>
                      <a:r>
                        <a:rPr lang="zh-CN" altLang="en-US" dirty="0"/>
                        <a:t>算术错误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进程试图执行被禁止的运算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7268163"/>
                  </a:ext>
                </a:extLst>
              </a:tr>
              <a:tr h="370840">
                <a:tc>
                  <a:txBody>
                    <a:bodyPr/>
                    <a:lstStyle/>
                    <a:p>
                      <a:r>
                        <a:rPr lang="zh-CN" altLang="en-US" dirty="0"/>
                        <a:t>等待时间超出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等待某事件发生的时间超出规定最大值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454603"/>
                  </a:ext>
                </a:extLst>
              </a:tr>
              <a:tr h="370840">
                <a:tc>
                  <a:txBody>
                    <a:bodyPr/>
                    <a:lstStyle/>
                    <a:p>
                      <a:r>
                        <a:rPr lang="en-US" altLang="zh-CN" dirty="0"/>
                        <a:t>I/O</a:t>
                      </a:r>
                      <a:r>
                        <a:rPr lang="zh-CN" altLang="en-US" dirty="0"/>
                        <a:t>失效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在输入或输出期间发生错误，如找不到文件，读写失败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905709"/>
                  </a:ext>
                </a:extLst>
              </a:tr>
              <a:tr h="370840">
                <a:tc>
                  <a:txBody>
                    <a:bodyPr/>
                    <a:lstStyle/>
                    <a:p>
                      <a:r>
                        <a:rPr lang="zh-CN" altLang="en-US" dirty="0"/>
                        <a:t>无效指令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进程试图执行不存在的指令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3162411"/>
                  </a:ext>
                </a:extLst>
              </a:tr>
              <a:tr h="370840">
                <a:tc>
                  <a:txBody>
                    <a:bodyPr/>
                    <a:lstStyle/>
                    <a:p>
                      <a:r>
                        <a:rPr lang="zh-CN" altLang="en-US" dirty="0"/>
                        <a:t>特权指令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进程试图使用为操作系统保存的指令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28664"/>
                  </a:ext>
                </a:extLst>
              </a:tr>
              <a:tr h="370840">
                <a:tc>
                  <a:txBody>
                    <a:bodyPr/>
                    <a:lstStyle/>
                    <a:p>
                      <a:r>
                        <a:rPr lang="zh-CN" altLang="en-US" dirty="0"/>
                        <a:t>数据误用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使用错误类型或未初始化的一块数据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648001"/>
                  </a:ext>
                </a:extLst>
              </a:tr>
              <a:tr h="370840">
                <a:tc>
                  <a:txBody>
                    <a:bodyPr/>
                    <a:lstStyle/>
                    <a:p>
                      <a:r>
                        <a:rPr lang="zh-CN" altLang="en-US" dirty="0"/>
                        <a:t>操作员或操作系统干涉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操作员或操作系统终止进程（如死锁时）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0856987"/>
                  </a:ext>
                </a:extLst>
              </a:tr>
              <a:tr h="370840">
                <a:tc>
                  <a:txBody>
                    <a:bodyPr/>
                    <a:lstStyle/>
                    <a:p>
                      <a:r>
                        <a:rPr lang="zh-CN" altLang="en-US" dirty="0"/>
                        <a:t>父进程终止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父进程终止时，操作系统可能会终止该进程的所有子进程</a:t>
                      </a:r>
                      <a:endParaRPr lang="en-US" altLang="zh-C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494137"/>
                  </a:ext>
                </a:extLst>
              </a:tr>
              <a:tr h="370840">
                <a:tc>
                  <a:txBody>
                    <a:bodyPr/>
                    <a:lstStyle/>
                    <a:p>
                      <a:r>
                        <a:rPr lang="zh-CN" altLang="en-US" dirty="0"/>
                        <a:t>父进程请求</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父进程具有终止其任何子进程的权力量</a:t>
                      </a:r>
                      <a:endParaRPr lang="en-US" altLang="zh-C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6254092"/>
                  </a:ext>
                </a:extLst>
              </a:tr>
            </a:tbl>
          </a:graphicData>
        </a:graphic>
      </p:graphicFrame>
      <p:pic>
        <p:nvPicPr>
          <p:cNvPr id="5" name="Picture 7">
            <a:extLst>
              <a:ext uri="{FF2B5EF4-FFF2-40B4-BE49-F238E27FC236}">
                <a16:creationId xmlns:a16="http://schemas.microsoft.com/office/drawing/2014/main" id="{C6975FF2-E11D-394F-BEF7-1D55F4A802C9}"/>
              </a:ext>
            </a:extLst>
          </p:cNvPr>
          <p:cNvPicPr>
            <a:picLocks noChangeAspect="1"/>
          </p:cNvPicPr>
          <p:nvPr/>
        </p:nvPicPr>
        <p:blipFill>
          <a:blip r:embed="rId2"/>
          <a:stretch>
            <a:fillRect/>
          </a:stretch>
        </p:blipFill>
        <p:spPr>
          <a:xfrm>
            <a:off x="7693278" y="4725144"/>
            <a:ext cx="1197411" cy="1221359"/>
          </a:xfrm>
          <a:prstGeom prst="rect">
            <a:avLst/>
          </a:prstGeom>
        </p:spPr>
      </p:pic>
    </p:spTree>
    <p:extLst>
      <p:ext uri="{BB962C8B-B14F-4D97-AF65-F5344CB8AC3E}">
        <p14:creationId xmlns:p14="http://schemas.microsoft.com/office/powerpoint/2010/main" val="55380797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404B6D-684A-234A-B44B-F0BEEA88D4B5}"/>
              </a:ext>
            </a:extLst>
          </p:cNvPr>
          <p:cNvSpPr>
            <a:spLocks noGrp="1"/>
          </p:cNvSpPr>
          <p:nvPr>
            <p:ph type="title"/>
          </p:nvPr>
        </p:nvSpPr>
        <p:spPr/>
        <p:txBody>
          <a:bodyPr/>
          <a:lstStyle/>
          <a:p>
            <a:r>
              <a:rPr kumimoji="1" lang="en-US" altLang="zh-CN" dirty="0"/>
              <a:t>2.2.3</a:t>
            </a:r>
            <a:r>
              <a:rPr kumimoji="1" lang="zh-CN" altLang="en-US" dirty="0"/>
              <a:t> 五状态模型</a:t>
            </a:r>
          </a:p>
        </p:txBody>
      </p:sp>
      <p:sp>
        <p:nvSpPr>
          <p:cNvPr id="3" name="内容占位符 2">
            <a:extLst>
              <a:ext uri="{FF2B5EF4-FFF2-40B4-BE49-F238E27FC236}">
                <a16:creationId xmlns:a16="http://schemas.microsoft.com/office/drawing/2014/main" id="{964FAE85-EE97-6645-98CE-ACA6831EA6AE}"/>
              </a:ext>
            </a:extLst>
          </p:cNvPr>
          <p:cNvSpPr>
            <a:spLocks noGrp="1"/>
          </p:cNvSpPr>
          <p:nvPr>
            <p:ph idx="1"/>
          </p:nvPr>
        </p:nvSpPr>
        <p:spPr>
          <a:xfrm>
            <a:off x="457200" y="1219200"/>
            <a:ext cx="8229600" cy="985664"/>
          </a:xfrm>
        </p:spPr>
        <p:txBody>
          <a:bodyPr/>
          <a:lstStyle/>
          <a:p>
            <a:r>
              <a:rPr kumimoji="1" lang="zh-CN" altLang="en-US" dirty="0"/>
              <a:t>五状态模型</a:t>
            </a:r>
          </a:p>
        </p:txBody>
      </p:sp>
      <p:pic>
        <p:nvPicPr>
          <p:cNvPr id="4" name="Picture 4" descr="f6.pdf">
            <a:extLst>
              <a:ext uri="{FF2B5EF4-FFF2-40B4-BE49-F238E27FC236}">
                <a16:creationId xmlns:a16="http://schemas.microsoft.com/office/drawing/2014/main" id="{0F4097A1-BE5C-D447-93AE-D0B0452B3934}"/>
              </a:ext>
            </a:extLst>
          </p:cNvPr>
          <p:cNvPicPr>
            <a:picLocks noChangeAspect="1"/>
          </p:cNvPicPr>
          <p:nvPr/>
        </p:nvPicPr>
        <p:blipFill>
          <a:blip r:embed="rId2"/>
          <a:srcRect l="6364" t="24706" r="8182" b="16471"/>
          <a:stretch>
            <a:fillRect/>
          </a:stretch>
        </p:blipFill>
        <p:spPr>
          <a:xfrm>
            <a:off x="457200" y="2057400"/>
            <a:ext cx="8297901" cy="4413752"/>
          </a:xfrm>
          <a:prstGeom prst="rect">
            <a:avLst/>
          </a:prstGeom>
        </p:spPr>
      </p:pic>
    </p:spTree>
    <p:extLst>
      <p:ext uri="{BB962C8B-B14F-4D97-AF65-F5344CB8AC3E}">
        <p14:creationId xmlns:p14="http://schemas.microsoft.com/office/powerpoint/2010/main" val="363641762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11DF8-85E6-A142-ABDD-403C13477415}"/>
              </a:ext>
            </a:extLst>
          </p:cNvPr>
          <p:cNvSpPr>
            <a:spLocks noGrp="1"/>
          </p:cNvSpPr>
          <p:nvPr>
            <p:ph type="title"/>
          </p:nvPr>
        </p:nvSpPr>
        <p:spPr/>
        <p:txBody>
          <a:bodyPr/>
          <a:lstStyle/>
          <a:p>
            <a:r>
              <a:rPr kumimoji="1" lang="en-US" altLang="zh-CN" dirty="0"/>
              <a:t>2.2.3</a:t>
            </a:r>
            <a:r>
              <a:rPr kumimoji="1" lang="zh-CN" altLang="en-US" dirty="0"/>
              <a:t> 五状态模型</a:t>
            </a:r>
          </a:p>
        </p:txBody>
      </p:sp>
      <p:sp>
        <p:nvSpPr>
          <p:cNvPr id="3" name="内容占位符 2">
            <a:extLst>
              <a:ext uri="{FF2B5EF4-FFF2-40B4-BE49-F238E27FC236}">
                <a16:creationId xmlns:a16="http://schemas.microsoft.com/office/drawing/2014/main" id="{1E016939-08BF-AE48-B59C-3A0347355899}"/>
              </a:ext>
            </a:extLst>
          </p:cNvPr>
          <p:cNvSpPr>
            <a:spLocks noGrp="1"/>
          </p:cNvSpPr>
          <p:nvPr>
            <p:ph idx="1"/>
          </p:nvPr>
        </p:nvSpPr>
        <p:spPr>
          <a:xfrm>
            <a:off x="457200" y="1219200"/>
            <a:ext cx="8229600" cy="697632"/>
          </a:xfrm>
        </p:spPr>
        <p:txBody>
          <a:bodyPr/>
          <a:lstStyle/>
          <a:p>
            <a:r>
              <a:rPr kumimoji="1" lang="zh-CN" altLang="en-US" dirty="0"/>
              <a:t>图</a:t>
            </a:r>
            <a:r>
              <a:rPr kumimoji="1" lang="en-US" altLang="zh-CN" dirty="0"/>
              <a:t>3.4</a:t>
            </a:r>
            <a:r>
              <a:rPr kumimoji="1" lang="zh-CN" altLang="en-US" dirty="0"/>
              <a:t>中进程</a:t>
            </a:r>
            <a:r>
              <a:rPr kumimoji="1" lang="en-US" altLang="zh-CN" dirty="0"/>
              <a:t>A</a:t>
            </a:r>
            <a:r>
              <a:rPr kumimoji="1" lang="zh-CN" altLang="en-US" dirty="0"/>
              <a:t>、</a:t>
            </a:r>
            <a:r>
              <a:rPr kumimoji="1" lang="en-US" altLang="zh-CN" dirty="0"/>
              <a:t>B</a:t>
            </a:r>
            <a:r>
              <a:rPr kumimoji="1" lang="zh-CN" altLang="en-US" dirty="0"/>
              <a:t>、</a:t>
            </a:r>
            <a:r>
              <a:rPr kumimoji="1" lang="en-US" altLang="zh-CN" dirty="0"/>
              <a:t>C</a:t>
            </a:r>
            <a:r>
              <a:rPr kumimoji="1" lang="zh-CN" altLang="en-US" dirty="0"/>
              <a:t>状态间的转换</a:t>
            </a:r>
          </a:p>
        </p:txBody>
      </p:sp>
      <p:pic>
        <p:nvPicPr>
          <p:cNvPr id="4" name="Picture 13" descr="f7.pdf">
            <a:extLst>
              <a:ext uri="{FF2B5EF4-FFF2-40B4-BE49-F238E27FC236}">
                <a16:creationId xmlns:a16="http://schemas.microsoft.com/office/drawing/2014/main" id="{9B1AA1A5-7D5D-B948-98F0-1BC4AD19A48A}"/>
              </a:ext>
            </a:extLst>
          </p:cNvPr>
          <p:cNvPicPr>
            <a:picLocks noChangeAspect="1"/>
          </p:cNvPicPr>
          <p:nvPr/>
        </p:nvPicPr>
        <p:blipFill>
          <a:blip r:embed="rId2"/>
          <a:stretch>
            <a:fillRect/>
          </a:stretch>
        </p:blipFill>
        <p:spPr>
          <a:xfrm>
            <a:off x="179512" y="2132856"/>
            <a:ext cx="8875059" cy="5561856"/>
          </a:xfrm>
          <a:prstGeom prst="rect">
            <a:avLst/>
          </a:prstGeom>
        </p:spPr>
      </p:pic>
    </p:spTree>
    <p:extLst>
      <p:ext uri="{BB962C8B-B14F-4D97-AF65-F5344CB8AC3E}">
        <p14:creationId xmlns:p14="http://schemas.microsoft.com/office/powerpoint/2010/main" val="262227672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F2D2B-4CF1-0045-8DC1-6DB2D1155D0F}"/>
              </a:ext>
            </a:extLst>
          </p:cNvPr>
          <p:cNvSpPr>
            <a:spLocks noGrp="1"/>
          </p:cNvSpPr>
          <p:nvPr>
            <p:ph type="title"/>
          </p:nvPr>
        </p:nvSpPr>
        <p:spPr/>
        <p:txBody>
          <a:bodyPr/>
          <a:lstStyle/>
          <a:p>
            <a:r>
              <a:rPr kumimoji="1" lang="en-US" altLang="zh-CN" dirty="0"/>
              <a:t>2.2.3</a:t>
            </a:r>
            <a:r>
              <a:rPr kumimoji="1" lang="zh-CN" altLang="en-US" dirty="0"/>
              <a:t> 五状态模型</a:t>
            </a:r>
          </a:p>
        </p:txBody>
      </p:sp>
      <p:sp>
        <p:nvSpPr>
          <p:cNvPr id="3" name="内容占位符 2">
            <a:extLst>
              <a:ext uri="{FF2B5EF4-FFF2-40B4-BE49-F238E27FC236}">
                <a16:creationId xmlns:a16="http://schemas.microsoft.com/office/drawing/2014/main" id="{8EAE757E-DB29-CB41-8871-F629E5636D50}"/>
              </a:ext>
            </a:extLst>
          </p:cNvPr>
          <p:cNvSpPr>
            <a:spLocks noGrp="1"/>
          </p:cNvSpPr>
          <p:nvPr>
            <p:ph idx="1"/>
          </p:nvPr>
        </p:nvSpPr>
        <p:spPr>
          <a:xfrm>
            <a:off x="107504" y="771526"/>
            <a:ext cx="8229600" cy="553616"/>
          </a:xfrm>
        </p:spPr>
        <p:txBody>
          <a:bodyPr/>
          <a:lstStyle/>
          <a:p>
            <a:r>
              <a:rPr kumimoji="1" lang="zh-CN" altLang="en-US" dirty="0"/>
              <a:t>进程的排队模型</a:t>
            </a:r>
            <a:endParaRPr kumimoji="1" lang="en-US" altLang="zh-CN" dirty="0"/>
          </a:p>
          <a:p>
            <a:pPr lvl="1"/>
            <a:r>
              <a:rPr kumimoji="1" lang="zh-CN" altLang="en-US" dirty="0"/>
              <a:t>单阻塞队列：所有阻塞进程位于一个阻塞队列</a:t>
            </a:r>
            <a:endParaRPr kumimoji="1" lang="en-US" altLang="zh-CN" dirty="0"/>
          </a:p>
          <a:p>
            <a:pPr lvl="1"/>
            <a:r>
              <a:rPr kumimoji="1" lang="zh-CN" altLang="en-US" dirty="0"/>
              <a:t>存在问题？</a:t>
            </a:r>
            <a:endParaRPr kumimoji="1" lang="en-US" altLang="zh-CN" dirty="0"/>
          </a:p>
          <a:p>
            <a:pPr lvl="1"/>
            <a:endParaRPr kumimoji="1" lang="en-US" altLang="zh-CN" dirty="0"/>
          </a:p>
          <a:p>
            <a:pPr marL="457200" lvl="1" indent="0">
              <a:buNone/>
            </a:pPr>
            <a:endParaRPr kumimoji="1" lang="en-US" altLang="zh-CN" dirty="0"/>
          </a:p>
          <a:p>
            <a:pPr lvl="1"/>
            <a:endParaRPr kumimoji="1" lang="en-US" altLang="zh-CN" dirty="0"/>
          </a:p>
        </p:txBody>
      </p:sp>
      <p:pic>
        <p:nvPicPr>
          <p:cNvPr id="4" name="Picture 3" descr="f8.pdf">
            <a:extLst>
              <a:ext uri="{FF2B5EF4-FFF2-40B4-BE49-F238E27FC236}">
                <a16:creationId xmlns:a16="http://schemas.microsoft.com/office/drawing/2014/main" id="{4F6131C7-E8FD-CF43-9D28-3A48CAEB09A2}"/>
              </a:ext>
            </a:extLst>
          </p:cNvPr>
          <p:cNvPicPr>
            <a:picLocks noChangeAspect="1"/>
          </p:cNvPicPr>
          <p:nvPr/>
        </p:nvPicPr>
        <p:blipFill rotWithShape="1">
          <a:blip r:embed="rId2"/>
          <a:srcRect t="4270" b="66483"/>
          <a:stretch/>
        </p:blipFill>
        <p:spPr>
          <a:xfrm>
            <a:off x="971600" y="2708920"/>
            <a:ext cx="7176314" cy="2520280"/>
          </a:xfrm>
          <a:prstGeom prst="rect">
            <a:avLst/>
          </a:prstGeom>
        </p:spPr>
      </p:pic>
    </p:spTree>
    <p:extLst>
      <p:ext uri="{BB962C8B-B14F-4D97-AF65-F5344CB8AC3E}">
        <p14:creationId xmlns:p14="http://schemas.microsoft.com/office/powerpoint/2010/main" val="142900176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13356-D9EA-214E-93DB-C5E83767A18B}"/>
              </a:ext>
            </a:extLst>
          </p:cNvPr>
          <p:cNvSpPr>
            <a:spLocks noGrp="1"/>
          </p:cNvSpPr>
          <p:nvPr>
            <p:ph type="title"/>
          </p:nvPr>
        </p:nvSpPr>
        <p:spPr/>
        <p:txBody>
          <a:bodyPr/>
          <a:lstStyle/>
          <a:p>
            <a:r>
              <a:rPr kumimoji="1" lang="en-US" altLang="zh-CN" dirty="0"/>
              <a:t>2.2.3</a:t>
            </a:r>
            <a:r>
              <a:rPr kumimoji="1" lang="zh-CN" altLang="en-US" dirty="0"/>
              <a:t> 五状态模型</a:t>
            </a:r>
          </a:p>
        </p:txBody>
      </p:sp>
      <p:sp>
        <p:nvSpPr>
          <p:cNvPr id="3" name="内容占位符 2">
            <a:extLst>
              <a:ext uri="{FF2B5EF4-FFF2-40B4-BE49-F238E27FC236}">
                <a16:creationId xmlns:a16="http://schemas.microsoft.com/office/drawing/2014/main" id="{1078CCBB-5E00-284C-B728-0335D2331A20}"/>
              </a:ext>
            </a:extLst>
          </p:cNvPr>
          <p:cNvSpPr>
            <a:spLocks noGrp="1"/>
          </p:cNvSpPr>
          <p:nvPr>
            <p:ph idx="1"/>
          </p:nvPr>
        </p:nvSpPr>
        <p:spPr>
          <a:xfrm>
            <a:off x="304800" y="980728"/>
            <a:ext cx="8229600" cy="4953000"/>
          </a:xfrm>
        </p:spPr>
        <p:txBody>
          <a:bodyPr/>
          <a:lstStyle/>
          <a:p>
            <a:r>
              <a:rPr kumimoji="1" lang="zh-CN" altLang="en-US" dirty="0"/>
              <a:t>进程的排队模型</a:t>
            </a:r>
            <a:endParaRPr kumimoji="1" lang="en-US" altLang="zh-CN" dirty="0"/>
          </a:p>
          <a:p>
            <a:pPr lvl="1"/>
            <a:r>
              <a:rPr kumimoji="1" lang="zh-CN" altLang="en-US" dirty="0"/>
              <a:t>多阻塞队列：不同事件对应一个阻塞队列</a:t>
            </a:r>
            <a:endParaRPr kumimoji="1" lang="en-US" altLang="zh-CN" dirty="0"/>
          </a:p>
          <a:p>
            <a:pPr lvl="1"/>
            <a:r>
              <a:rPr kumimoji="1" lang="zh-CN" altLang="en-US" dirty="0"/>
              <a:t>问题：是否也可以维护多个就绪队列？</a:t>
            </a:r>
          </a:p>
          <a:p>
            <a:endParaRPr kumimoji="1" lang="zh-CN" altLang="en-US" dirty="0"/>
          </a:p>
        </p:txBody>
      </p:sp>
      <p:pic>
        <p:nvPicPr>
          <p:cNvPr id="4" name="Picture 3" descr="f8.pdf">
            <a:extLst>
              <a:ext uri="{FF2B5EF4-FFF2-40B4-BE49-F238E27FC236}">
                <a16:creationId xmlns:a16="http://schemas.microsoft.com/office/drawing/2014/main" id="{D208623A-D814-164F-A537-6F2E7025949C}"/>
              </a:ext>
            </a:extLst>
          </p:cNvPr>
          <p:cNvPicPr>
            <a:picLocks noChangeAspect="1"/>
          </p:cNvPicPr>
          <p:nvPr/>
        </p:nvPicPr>
        <p:blipFill rotWithShape="1">
          <a:blip r:embed="rId2"/>
          <a:srcRect t="35809" b="11699"/>
          <a:stretch/>
        </p:blipFill>
        <p:spPr>
          <a:xfrm>
            <a:off x="838820" y="2636912"/>
            <a:ext cx="7632848" cy="3535288"/>
          </a:xfrm>
          <a:prstGeom prst="rect">
            <a:avLst/>
          </a:prstGeom>
          <a:solidFill>
            <a:schemeClr val="bg1"/>
          </a:solidFill>
        </p:spPr>
      </p:pic>
    </p:spTree>
    <p:extLst>
      <p:ext uri="{BB962C8B-B14F-4D97-AF65-F5344CB8AC3E}">
        <p14:creationId xmlns:p14="http://schemas.microsoft.com/office/powerpoint/2010/main" val="121558134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0C3B01-6AB8-D44E-A081-D5AE67EB4B87}"/>
              </a:ext>
            </a:extLst>
          </p:cNvPr>
          <p:cNvSpPr>
            <a:spLocks noGrp="1"/>
          </p:cNvSpPr>
          <p:nvPr>
            <p:ph type="title"/>
          </p:nvPr>
        </p:nvSpPr>
        <p:spPr/>
        <p:txBody>
          <a:bodyPr/>
          <a:lstStyle/>
          <a:p>
            <a:r>
              <a:rPr kumimoji="1" lang="en-US" altLang="zh-CN" dirty="0"/>
              <a:t>2.2.4</a:t>
            </a:r>
            <a:r>
              <a:rPr kumimoji="1" lang="zh-CN" altLang="en-US" dirty="0"/>
              <a:t> 被挂起的进程</a:t>
            </a:r>
          </a:p>
        </p:txBody>
      </p:sp>
      <p:sp>
        <p:nvSpPr>
          <p:cNvPr id="3" name="内容占位符 2">
            <a:extLst>
              <a:ext uri="{FF2B5EF4-FFF2-40B4-BE49-F238E27FC236}">
                <a16:creationId xmlns:a16="http://schemas.microsoft.com/office/drawing/2014/main" id="{6BAEFD1B-EC9C-3E47-B996-A4BE5D6BEAFD}"/>
              </a:ext>
            </a:extLst>
          </p:cNvPr>
          <p:cNvSpPr>
            <a:spLocks noGrp="1"/>
          </p:cNvSpPr>
          <p:nvPr>
            <p:ph idx="1"/>
          </p:nvPr>
        </p:nvSpPr>
        <p:spPr>
          <a:xfrm>
            <a:off x="395536" y="1484784"/>
            <a:ext cx="8229600" cy="2448272"/>
          </a:xfrm>
        </p:spPr>
        <p:txBody>
          <a:bodyPr/>
          <a:lstStyle/>
          <a:p>
            <a:r>
              <a:rPr lang="zh-CN" altLang="en-US" b="0" dirty="0"/>
              <a:t>多个进程竞争内存资源时可能导致下列现象</a:t>
            </a:r>
            <a:endParaRPr lang="zh-CN" altLang="en-US" sz="2400" b="0" dirty="0">
              <a:ea typeface="宋体" pitchFamily="2" charset="-122"/>
            </a:endParaRPr>
          </a:p>
          <a:p>
            <a:pPr lvl="1"/>
            <a:r>
              <a:rPr lang="zh-CN" altLang="en-US" dirty="0">
                <a:solidFill>
                  <a:schemeClr val="tx2"/>
                </a:solidFill>
                <a:latin typeface="+mn-ea"/>
              </a:rPr>
              <a:t>内存资源紧张</a:t>
            </a:r>
          </a:p>
          <a:p>
            <a:pPr lvl="1">
              <a:buNone/>
            </a:pPr>
            <a:r>
              <a:rPr lang="en-US" altLang="zh-CN" dirty="0">
                <a:latin typeface="+mn-ea"/>
              </a:rPr>
              <a:t>    </a:t>
            </a:r>
            <a:r>
              <a:rPr lang="zh-CN" altLang="en-US" dirty="0">
                <a:latin typeface="+mn-ea"/>
              </a:rPr>
              <a:t>如何在有限的内存中装入尽量多的进程？</a:t>
            </a:r>
          </a:p>
          <a:p>
            <a:pPr lvl="1"/>
            <a:r>
              <a:rPr lang="zh-CN" altLang="en-US" dirty="0">
                <a:solidFill>
                  <a:schemeClr val="tx2"/>
                </a:solidFill>
                <a:latin typeface="+mn-ea"/>
              </a:rPr>
              <a:t>无就绪进程，处理机空闲</a:t>
            </a:r>
          </a:p>
          <a:p>
            <a:pPr lvl="1">
              <a:buNone/>
            </a:pPr>
            <a:r>
              <a:rPr lang="en-US" altLang="zh-CN" dirty="0">
                <a:latin typeface="+mn-ea"/>
              </a:rPr>
              <a:t>    I/O</a:t>
            </a:r>
            <a:r>
              <a:rPr lang="zh-CN" altLang="en-US" dirty="0">
                <a:latin typeface="+mn-ea"/>
              </a:rPr>
              <a:t>操作速度远低于</a:t>
            </a:r>
            <a:r>
              <a:rPr lang="en-US" altLang="zh-CN" dirty="0">
                <a:latin typeface="+mn-ea"/>
              </a:rPr>
              <a:t>CPU</a:t>
            </a:r>
            <a:r>
              <a:rPr lang="zh-CN" altLang="en-US" dirty="0">
                <a:latin typeface="+mn-ea"/>
              </a:rPr>
              <a:t>计算速度，导致所有进程阻塞，等待</a:t>
            </a:r>
            <a:r>
              <a:rPr lang="en-US" altLang="zh-CN" dirty="0">
                <a:latin typeface="+mn-ea"/>
              </a:rPr>
              <a:t>I/O</a:t>
            </a:r>
            <a:r>
              <a:rPr lang="zh-CN" altLang="en-US" dirty="0">
                <a:latin typeface="+mn-ea"/>
              </a:rPr>
              <a:t>，此时该如何处理？</a:t>
            </a:r>
          </a:p>
          <a:p>
            <a:endParaRPr kumimoji="1" lang="zh-CN" altLang="en-US" dirty="0"/>
          </a:p>
        </p:txBody>
      </p:sp>
    </p:spTree>
    <p:extLst>
      <p:ext uri="{BB962C8B-B14F-4D97-AF65-F5344CB8AC3E}">
        <p14:creationId xmlns:p14="http://schemas.microsoft.com/office/powerpoint/2010/main" val="221314889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0C3B01-6AB8-D44E-A081-D5AE67EB4B87}"/>
              </a:ext>
            </a:extLst>
          </p:cNvPr>
          <p:cNvSpPr>
            <a:spLocks noGrp="1"/>
          </p:cNvSpPr>
          <p:nvPr>
            <p:ph type="title"/>
          </p:nvPr>
        </p:nvSpPr>
        <p:spPr/>
        <p:txBody>
          <a:bodyPr/>
          <a:lstStyle/>
          <a:p>
            <a:r>
              <a:rPr kumimoji="1" lang="en-US" altLang="zh-CN" dirty="0"/>
              <a:t>2.2.4</a:t>
            </a:r>
            <a:r>
              <a:rPr kumimoji="1" lang="zh-CN" altLang="en-US" dirty="0"/>
              <a:t> 被挂起的进程</a:t>
            </a:r>
          </a:p>
        </p:txBody>
      </p:sp>
      <p:sp>
        <p:nvSpPr>
          <p:cNvPr id="3" name="内容占位符 2">
            <a:extLst>
              <a:ext uri="{FF2B5EF4-FFF2-40B4-BE49-F238E27FC236}">
                <a16:creationId xmlns:a16="http://schemas.microsoft.com/office/drawing/2014/main" id="{6BAEFD1B-EC9C-3E47-B996-A4BE5D6BEAFD}"/>
              </a:ext>
            </a:extLst>
          </p:cNvPr>
          <p:cNvSpPr>
            <a:spLocks noGrp="1"/>
          </p:cNvSpPr>
          <p:nvPr>
            <p:ph idx="1"/>
          </p:nvPr>
        </p:nvSpPr>
        <p:spPr>
          <a:xfrm>
            <a:off x="467544" y="1894557"/>
            <a:ext cx="8229600" cy="2448272"/>
          </a:xfrm>
        </p:spPr>
        <p:txBody>
          <a:bodyPr/>
          <a:lstStyle/>
          <a:p>
            <a:r>
              <a:rPr kumimoji="1" lang="zh-CN" altLang="en-US" dirty="0"/>
              <a:t>交换</a:t>
            </a:r>
            <a:endParaRPr kumimoji="1" lang="en-US" altLang="zh-CN" dirty="0"/>
          </a:p>
          <a:p>
            <a:pPr marL="282575" lvl="1" indent="-282575">
              <a:lnSpc>
                <a:spcPct val="90000"/>
              </a:lnSpc>
              <a:spcBef>
                <a:spcPts val="1800"/>
              </a:spcBef>
            </a:pPr>
            <a:r>
              <a:rPr lang="zh-CN" altLang="en-US" sz="2800" dirty="0"/>
              <a:t>把内存中一个进程的部分或全部移到磁盘中。</a:t>
            </a:r>
            <a:endParaRPr lang="en-US" altLang="zh-CN" sz="2800" dirty="0"/>
          </a:p>
          <a:p>
            <a:pPr marL="682625" lvl="2" indent="-282575">
              <a:lnSpc>
                <a:spcPct val="90000"/>
              </a:lnSpc>
              <a:spcBef>
                <a:spcPts val="1800"/>
              </a:spcBef>
            </a:pPr>
            <a:r>
              <a:rPr lang="zh-CN" altLang="en-US" sz="2400" dirty="0"/>
              <a:t>当内存紧张或内存中没有就绪进程时，操作系统将一个阻塞进程换出到磁盘中的挂起队列。</a:t>
            </a:r>
            <a:endParaRPr lang="en-US" altLang="zh-CN" sz="2400" dirty="0"/>
          </a:p>
          <a:p>
            <a:pPr marL="682625" lvl="2" indent="-282575">
              <a:lnSpc>
                <a:spcPct val="90000"/>
              </a:lnSpc>
              <a:spcBef>
                <a:spcPts val="1800"/>
              </a:spcBef>
            </a:pPr>
            <a:r>
              <a:rPr lang="zh-CN" altLang="en-US" sz="2400" dirty="0"/>
              <a:t>之后操作系统要么从挂起队列中取回一个进程，或者接纳一个新进程进入内存。</a:t>
            </a:r>
            <a:endParaRPr lang="en-US" altLang="zh-CN" sz="2400" dirty="0"/>
          </a:p>
          <a:p>
            <a:endParaRPr kumimoji="1" lang="zh-CN" altLang="en-US" dirty="0"/>
          </a:p>
        </p:txBody>
      </p:sp>
      <p:pic>
        <p:nvPicPr>
          <p:cNvPr id="4" name="Picture 5">
            <a:extLst>
              <a:ext uri="{FF2B5EF4-FFF2-40B4-BE49-F238E27FC236}">
                <a16:creationId xmlns:a16="http://schemas.microsoft.com/office/drawing/2014/main" id="{1677C0D7-008E-944C-A595-2F5FF9025DA3}"/>
              </a:ext>
            </a:extLst>
          </p:cNvPr>
          <p:cNvPicPr>
            <a:picLocks noChangeAspect="1"/>
          </p:cNvPicPr>
          <p:nvPr/>
        </p:nvPicPr>
        <p:blipFill>
          <a:blip r:embed="rId2"/>
          <a:stretch>
            <a:fillRect/>
          </a:stretch>
        </p:blipFill>
        <p:spPr>
          <a:xfrm rot="2409488">
            <a:off x="1323756" y="673963"/>
            <a:ext cx="952107" cy="1216839"/>
          </a:xfrm>
          <a:prstGeom prst="rect">
            <a:avLst/>
          </a:prstGeom>
        </p:spPr>
      </p:pic>
      <p:pic>
        <p:nvPicPr>
          <p:cNvPr id="5" name="Picture 6">
            <a:extLst>
              <a:ext uri="{FF2B5EF4-FFF2-40B4-BE49-F238E27FC236}">
                <a16:creationId xmlns:a16="http://schemas.microsoft.com/office/drawing/2014/main" id="{3DE808D0-579B-8D4A-BDE4-F48BCBF892EE}"/>
              </a:ext>
            </a:extLst>
          </p:cNvPr>
          <p:cNvPicPr>
            <a:picLocks noChangeAspect="1"/>
          </p:cNvPicPr>
          <p:nvPr/>
        </p:nvPicPr>
        <p:blipFill>
          <a:blip r:embed="rId3"/>
          <a:stretch>
            <a:fillRect/>
          </a:stretch>
        </p:blipFill>
        <p:spPr>
          <a:xfrm>
            <a:off x="6238417" y="5445224"/>
            <a:ext cx="1789471" cy="990600"/>
          </a:xfrm>
          <a:prstGeom prst="rect">
            <a:avLst/>
          </a:prstGeom>
        </p:spPr>
      </p:pic>
    </p:spTree>
    <p:extLst>
      <p:ext uri="{BB962C8B-B14F-4D97-AF65-F5344CB8AC3E}">
        <p14:creationId xmlns:p14="http://schemas.microsoft.com/office/powerpoint/2010/main" val="323186703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FFCA2-214D-1442-9476-0E894C799D07}"/>
              </a:ext>
            </a:extLst>
          </p:cNvPr>
          <p:cNvSpPr>
            <a:spLocks noGrp="1"/>
          </p:cNvSpPr>
          <p:nvPr>
            <p:ph type="title"/>
          </p:nvPr>
        </p:nvSpPr>
        <p:spPr/>
        <p:txBody>
          <a:bodyPr/>
          <a:lstStyle/>
          <a:p>
            <a:r>
              <a:rPr kumimoji="1" lang="en-US" altLang="zh-CN" dirty="0"/>
              <a:t>2.2.4</a:t>
            </a:r>
            <a:r>
              <a:rPr kumimoji="1" lang="zh-CN" altLang="en-US" dirty="0"/>
              <a:t> 被挂起的进程</a:t>
            </a:r>
          </a:p>
        </p:txBody>
      </p:sp>
      <p:sp>
        <p:nvSpPr>
          <p:cNvPr id="3" name="内容占位符 2">
            <a:extLst>
              <a:ext uri="{FF2B5EF4-FFF2-40B4-BE49-F238E27FC236}">
                <a16:creationId xmlns:a16="http://schemas.microsoft.com/office/drawing/2014/main" id="{145308E8-3476-BA4D-808A-4B02CE8EEE24}"/>
              </a:ext>
            </a:extLst>
          </p:cNvPr>
          <p:cNvSpPr>
            <a:spLocks noGrp="1"/>
          </p:cNvSpPr>
          <p:nvPr>
            <p:ph idx="1"/>
          </p:nvPr>
        </p:nvSpPr>
        <p:spPr/>
        <p:txBody>
          <a:bodyPr/>
          <a:lstStyle/>
          <a:p>
            <a:r>
              <a:rPr lang="zh-CN" altLang="en-US" b="0" dirty="0"/>
              <a:t>进程被交换到外存，状态变为</a:t>
            </a:r>
            <a:r>
              <a:rPr lang="zh-CN" altLang="en-US" b="0" dirty="0">
                <a:solidFill>
                  <a:srgbClr val="FF0000"/>
                </a:solidFill>
              </a:rPr>
              <a:t>挂起状态。</a:t>
            </a:r>
          </a:p>
          <a:p>
            <a:r>
              <a:rPr lang="zh-CN" altLang="en-US" b="0" dirty="0"/>
              <a:t>挂起状态</a:t>
            </a:r>
            <a:endParaRPr lang="zh-CN" altLang="en-US" b="0" dirty="0">
              <a:ea typeface="宋体" pitchFamily="2" charset="-122"/>
            </a:endParaRPr>
          </a:p>
          <a:p>
            <a:pPr>
              <a:buNone/>
            </a:pPr>
            <a:r>
              <a:rPr lang="zh-CN" altLang="en-US" b="0" dirty="0">
                <a:ea typeface="宋体" pitchFamily="2" charset="-122"/>
              </a:rPr>
              <a:t>    </a:t>
            </a:r>
            <a:r>
              <a:rPr lang="zh-CN" altLang="en-US" b="0" dirty="0">
                <a:solidFill>
                  <a:schemeClr val="tx1"/>
                </a:solidFill>
                <a:latin typeface="+mn-ea"/>
              </a:rPr>
              <a:t>将内存中处于阻塞、就绪、甚至是执行状态的进程放到外存，</a:t>
            </a:r>
            <a:r>
              <a:rPr lang="zh-CN" altLang="en-US" dirty="0">
                <a:solidFill>
                  <a:schemeClr val="accent1"/>
                </a:solidFill>
                <a:latin typeface="+mn-ea"/>
              </a:rPr>
              <a:t>不再参与</a:t>
            </a:r>
            <a:r>
              <a:rPr lang="en-US" altLang="zh-CN" dirty="0">
                <a:solidFill>
                  <a:schemeClr val="accent1"/>
                </a:solidFill>
                <a:latin typeface="+mn-ea"/>
              </a:rPr>
              <a:t>CPU</a:t>
            </a:r>
            <a:r>
              <a:rPr lang="zh-CN" altLang="en-US" dirty="0">
                <a:solidFill>
                  <a:schemeClr val="accent1"/>
                </a:solidFill>
                <a:latin typeface="+mn-ea"/>
              </a:rPr>
              <a:t>的竞争</a:t>
            </a:r>
            <a:r>
              <a:rPr lang="zh-CN" altLang="en-US" b="0" dirty="0">
                <a:solidFill>
                  <a:schemeClr val="accent1"/>
                </a:solidFill>
                <a:latin typeface="+mn-ea"/>
              </a:rPr>
              <a:t>，</a:t>
            </a:r>
            <a:r>
              <a:rPr lang="zh-CN" altLang="en-US" b="0" dirty="0">
                <a:solidFill>
                  <a:schemeClr val="tx1"/>
                </a:solidFill>
                <a:latin typeface="+mn-ea"/>
              </a:rPr>
              <a:t>我们把这种静止状态称为挂起状态</a:t>
            </a:r>
            <a:r>
              <a:rPr lang="zh-CN" altLang="en-US" b="0" dirty="0">
                <a:latin typeface="+mn-ea"/>
              </a:rPr>
              <a:t>。</a:t>
            </a:r>
            <a:endParaRPr lang="en-US" altLang="zh-CN" b="0" dirty="0">
              <a:latin typeface="+mn-ea"/>
            </a:endParaRPr>
          </a:p>
          <a:p>
            <a:endParaRPr kumimoji="1" lang="zh-CN" altLang="en-US" dirty="0"/>
          </a:p>
        </p:txBody>
      </p:sp>
    </p:spTree>
    <p:extLst>
      <p:ext uri="{BB962C8B-B14F-4D97-AF65-F5344CB8AC3E}">
        <p14:creationId xmlns:p14="http://schemas.microsoft.com/office/powerpoint/2010/main" val="69540958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41A3B-8E5C-A243-BE2D-304155A10657}"/>
              </a:ext>
            </a:extLst>
          </p:cNvPr>
          <p:cNvSpPr>
            <a:spLocks noGrp="1"/>
          </p:cNvSpPr>
          <p:nvPr>
            <p:ph type="title"/>
          </p:nvPr>
        </p:nvSpPr>
        <p:spPr/>
        <p:txBody>
          <a:bodyPr/>
          <a:lstStyle/>
          <a:p>
            <a:r>
              <a:rPr kumimoji="1" lang="en-US" altLang="zh-CN" dirty="0"/>
              <a:t>2.2.4</a:t>
            </a:r>
            <a:r>
              <a:rPr kumimoji="1" lang="zh-CN" altLang="en-US" dirty="0"/>
              <a:t> 被挂起的进程</a:t>
            </a:r>
          </a:p>
        </p:txBody>
      </p:sp>
      <p:sp>
        <p:nvSpPr>
          <p:cNvPr id="3" name="内容占位符 2">
            <a:extLst>
              <a:ext uri="{FF2B5EF4-FFF2-40B4-BE49-F238E27FC236}">
                <a16:creationId xmlns:a16="http://schemas.microsoft.com/office/drawing/2014/main" id="{8CAEFAF5-392A-7246-8EEB-8893B9EFDF14}"/>
              </a:ext>
            </a:extLst>
          </p:cNvPr>
          <p:cNvSpPr>
            <a:spLocks noGrp="1"/>
          </p:cNvSpPr>
          <p:nvPr>
            <p:ph idx="1"/>
          </p:nvPr>
        </p:nvSpPr>
        <p:spPr>
          <a:xfrm>
            <a:off x="457200" y="1219200"/>
            <a:ext cx="8229600" cy="769640"/>
          </a:xfrm>
        </p:spPr>
        <p:txBody>
          <a:bodyPr/>
          <a:lstStyle/>
          <a:p>
            <a:r>
              <a:rPr kumimoji="1" lang="zh-CN" altLang="en-US" dirty="0"/>
              <a:t>具有一个挂起状态的进程状态转换</a:t>
            </a:r>
          </a:p>
        </p:txBody>
      </p:sp>
      <p:pic>
        <p:nvPicPr>
          <p:cNvPr id="4" name="Picture 3" descr="f9.pdf">
            <a:extLst>
              <a:ext uri="{FF2B5EF4-FFF2-40B4-BE49-F238E27FC236}">
                <a16:creationId xmlns:a16="http://schemas.microsoft.com/office/drawing/2014/main" id="{5E579214-E47B-7D4B-B13B-C82B8A0B691B}"/>
              </a:ext>
            </a:extLst>
          </p:cNvPr>
          <p:cNvPicPr>
            <a:picLocks noChangeAspect="1"/>
          </p:cNvPicPr>
          <p:nvPr/>
        </p:nvPicPr>
        <p:blipFill>
          <a:blip r:embed="rId2"/>
          <a:srcRect t="4545" b="65455"/>
          <a:stretch>
            <a:fillRect/>
          </a:stretch>
        </p:blipFill>
        <p:spPr>
          <a:xfrm>
            <a:off x="440680" y="2204864"/>
            <a:ext cx="9028999" cy="3505200"/>
          </a:xfrm>
          <a:prstGeom prst="rect">
            <a:avLst/>
          </a:prstGeom>
        </p:spPr>
      </p:pic>
      <p:sp>
        <p:nvSpPr>
          <p:cNvPr id="5" name="文本框 4">
            <a:extLst>
              <a:ext uri="{FF2B5EF4-FFF2-40B4-BE49-F238E27FC236}">
                <a16:creationId xmlns:a16="http://schemas.microsoft.com/office/drawing/2014/main" id="{49EBB7C8-81A9-5A42-A325-CCCA23B05837}"/>
              </a:ext>
            </a:extLst>
          </p:cNvPr>
          <p:cNvSpPr txBox="1"/>
          <p:nvPr/>
        </p:nvSpPr>
        <p:spPr>
          <a:xfrm>
            <a:off x="287524" y="5710064"/>
            <a:ext cx="8568952" cy="830997"/>
          </a:xfrm>
          <a:prstGeom prst="rect">
            <a:avLst/>
          </a:prstGeom>
          <a:solidFill>
            <a:srgbClr val="00B050"/>
          </a:solidFill>
        </p:spPr>
        <p:txBody>
          <a:bodyPr wrap="square" rtlCol="0">
            <a:spAutoFit/>
          </a:bodyPr>
          <a:lstStyle/>
          <a:p>
            <a:r>
              <a:rPr kumimoji="1" lang="zh-CN" altLang="en-US" dirty="0">
                <a:latin typeface="+mn-ea"/>
                <a:ea typeface="+mn-ea"/>
              </a:rPr>
              <a:t>存在问题：如果挂起进程等待的事件没有发生，把挂起进程取回内存没有意义</a:t>
            </a:r>
          </a:p>
        </p:txBody>
      </p:sp>
    </p:spTree>
    <p:extLst>
      <p:ext uri="{BB962C8B-B14F-4D97-AF65-F5344CB8AC3E}">
        <p14:creationId xmlns:p14="http://schemas.microsoft.com/office/powerpoint/2010/main" val="352347545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41A3B-8E5C-A243-BE2D-304155A10657}"/>
              </a:ext>
            </a:extLst>
          </p:cNvPr>
          <p:cNvSpPr>
            <a:spLocks noGrp="1"/>
          </p:cNvSpPr>
          <p:nvPr>
            <p:ph type="title"/>
          </p:nvPr>
        </p:nvSpPr>
        <p:spPr/>
        <p:txBody>
          <a:bodyPr/>
          <a:lstStyle/>
          <a:p>
            <a:r>
              <a:rPr kumimoji="1" lang="en-US" altLang="zh-CN" dirty="0"/>
              <a:t>2.2.4</a:t>
            </a:r>
            <a:r>
              <a:rPr kumimoji="1" lang="zh-CN" altLang="en-US" dirty="0"/>
              <a:t> 被挂起的进程</a:t>
            </a:r>
          </a:p>
        </p:txBody>
      </p:sp>
      <p:sp>
        <p:nvSpPr>
          <p:cNvPr id="3" name="内容占位符 2">
            <a:extLst>
              <a:ext uri="{FF2B5EF4-FFF2-40B4-BE49-F238E27FC236}">
                <a16:creationId xmlns:a16="http://schemas.microsoft.com/office/drawing/2014/main" id="{8CAEFAF5-392A-7246-8EEB-8893B9EFDF14}"/>
              </a:ext>
            </a:extLst>
          </p:cNvPr>
          <p:cNvSpPr>
            <a:spLocks noGrp="1"/>
          </p:cNvSpPr>
          <p:nvPr>
            <p:ph idx="1"/>
          </p:nvPr>
        </p:nvSpPr>
        <p:spPr>
          <a:xfrm>
            <a:off x="304800" y="816323"/>
            <a:ext cx="8229600" cy="769640"/>
          </a:xfrm>
        </p:spPr>
        <p:txBody>
          <a:bodyPr/>
          <a:lstStyle/>
          <a:p>
            <a:r>
              <a:rPr kumimoji="1" lang="zh-CN" altLang="en-US" dirty="0"/>
              <a:t>具有两个挂起状态的进程状态转换</a:t>
            </a:r>
          </a:p>
        </p:txBody>
      </p:sp>
      <p:pic>
        <p:nvPicPr>
          <p:cNvPr id="5" name="Picture 3" descr="f9.pdf">
            <a:extLst>
              <a:ext uri="{FF2B5EF4-FFF2-40B4-BE49-F238E27FC236}">
                <a16:creationId xmlns:a16="http://schemas.microsoft.com/office/drawing/2014/main" id="{48E646A2-ECA7-BF45-BAC9-EBE5D01B3A20}"/>
              </a:ext>
            </a:extLst>
          </p:cNvPr>
          <p:cNvPicPr>
            <a:picLocks noChangeAspect="1"/>
          </p:cNvPicPr>
          <p:nvPr/>
        </p:nvPicPr>
        <p:blipFill rotWithShape="1">
          <a:blip r:embed="rId2"/>
          <a:srcRect t="36582" b="19668"/>
          <a:stretch/>
        </p:blipFill>
        <p:spPr>
          <a:xfrm>
            <a:off x="611560" y="1628800"/>
            <a:ext cx="8139731" cy="4608513"/>
          </a:xfrm>
          <a:prstGeom prst="rect">
            <a:avLst/>
          </a:prstGeom>
        </p:spPr>
      </p:pic>
    </p:spTree>
    <p:extLst>
      <p:ext uri="{BB962C8B-B14F-4D97-AF65-F5344CB8AC3E}">
        <p14:creationId xmlns:p14="http://schemas.microsoft.com/office/powerpoint/2010/main" val="273821622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进程描述与控制主要内容</a:t>
            </a:r>
          </a:p>
        </p:txBody>
      </p:sp>
      <p:grpSp>
        <p:nvGrpSpPr>
          <p:cNvPr id="4" name="Group 54"/>
          <p:cNvGrpSpPr>
            <a:grpSpLocks/>
          </p:cNvGrpSpPr>
          <p:nvPr/>
        </p:nvGrpSpPr>
        <p:grpSpPr bwMode="auto">
          <a:xfrm>
            <a:off x="1907704" y="1124744"/>
            <a:ext cx="5410200" cy="665162"/>
            <a:chOff x="1152" y="1131"/>
            <a:chExt cx="3408" cy="419"/>
          </a:xfrm>
        </p:grpSpPr>
        <p:grpSp>
          <p:nvGrpSpPr>
            <p:cNvPr id="5" name="Group 3"/>
            <p:cNvGrpSpPr>
              <a:grpSpLocks/>
            </p:cNvGrpSpPr>
            <p:nvPr/>
          </p:nvGrpSpPr>
          <p:grpSpPr bwMode="auto">
            <a:xfrm>
              <a:off x="1152" y="1131"/>
              <a:ext cx="480" cy="419"/>
              <a:chOff x="1110" y="2656"/>
              <a:chExt cx="1549" cy="1351"/>
            </a:xfrm>
          </p:grpSpPr>
          <p:sp>
            <p:nvSpPr>
              <p:cNvPr id="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10"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11"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mn-ea"/>
                </a:endParaRPr>
              </a:p>
            </p:txBody>
          </p:sp>
        </p:grpSp>
        <p:sp>
          <p:nvSpPr>
            <p:cNvPr id="6" name="Line 11"/>
            <p:cNvSpPr>
              <a:spLocks noChangeShapeType="1"/>
            </p:cNvSpPr>
            <p:nvPr/>
          </p:nvSpPr>
          <p:spPr bwMode="auto">
            <a:xfrm>
              <a:off x="1536" y="1515"/>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7" name="Text Box 12"/>
            <p:cNvSpPr txBox="1">
              <a:spLocks noChangeArrowheads="1"/>
            </p:cNvSpPr>
            <p:nvPr/>
          </p:nvSpPr>
          <p:spPr bwMode="auto">
            <a:xfrm>
              <a:off x="2112" y="1179"/>
              <a:ext cx="1267"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800" dirty="0">
                  <a:latin typeface="+mn-ea"/>
                  <a:ea typeface="+mn-ea"/>
                </a:rPr>
                <a:t>什么是进程</a:t>
              </a:r>
              <a:endParaRPr lang="en-US" altLang="zh-CN" sz="2800" dirty="0">
                <a:latin typeface="+mn-ea"/>
                <a:ea typeface="+mn-ea"/>
              </a:endParaRPr>
            </a:p>
          </p:txBody>
        </p:sp>
        <p:sp>
          <p:nvSpPr>
            <p:cNvPr id="8" name="Text Box 13"/>
            <p:cNvSpPr txBox="1">
              <a:spLocks noChangeArrowheads="1"/>
            </p:cNvSpPr>
            <p:nvPr/>
          </p:nvSpPr>
          <p:spPr bwMode="gray">
            <a:xfrm>
              <a:off x="1276" y="1193"/>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1</a:t>
              </a:r>
            </a:p>
          </p:txBody>
        </p:sp>
      </p:grpSp>
      <p:grpSp>
        <p:nvGrpSpPr>
          <p:cNvPr id="12" name="Group 55"/>
          <p:cNvGrpSpPr>
            <a:grpSpLocks/>
          </p:cNvGrpSpPr>
          <p:nvPr/>
        </p:nvGrpSpPr>
        <p:grpSpPr bwMode="auto">
          <a:xfrm>
            <a:off x="1907704" y="2039144"/>
            <a:ext cx="5410200" cy="665162"/>
            <a:chOff x="1152" y="1707"/>
            <a:chExt cx="3408" cy="419"/>
          </a:xfrm>
        </p:grpSpPr>
        <p:grpSp>
          <p:nvGrpSpPr>
            <p:cNvPr id="13" name="Group 7"/>
            <p:cNvGrpSpPr>
              <a:grpSpLocks/>
            </p:cNvGrpSpPr>
            <p:nvPr/>
          </p:nvGrpSpPr>
          <p:grpSpPr bwMode="auto">
            <a:xfrm>
              <a:off x="1152" y="1707"/>
              <a:ext cx="480" cy="419"/>
              <a:chOff x="3174" y="2656"/>
              <a:chExt cx="1549" cy="1351"/>
            </a:xfrm>
          </p:grpSpPr>
          <p:sp>
            <p:nvSpPr>
              <p:cNvPr id="16"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17"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18"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mn-ea"/>
                </a:endParaRPr>
              </a:p>
            </p:txBody>
          </p:sp>
        </p:grpSp>
        <p:sp>
          <p:nvSpPr>
            <p:cNvPr id="14" name="Line 14"/>
            <p:cNvSpPr>
              <a:spLocks noChangeShapeType="1"/>
            </p:cNvSpPr>
            <p:nvPr/>
          </p:nvSpPr>
          <p:spPr bwMode="auto">
            <a:xfrm>
              <a:off x="1536" y="2091"/>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15" name="Text Box 16"/>
            <p:cNvSpPr txBox="1">
              <a:spLocks noChangeArrowheads="1"/>
            </p:cNvSpPr>
            <p:nvPr/>
          </p:nvSpPr>
          <p:spPr bwMode="gray">
            <a:xfrm>
              <a:off x="1276" y="1769"/>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2</a:t>
              </a:r>
            </a:p>
          </p:txBody>
        </p:sp>
      </p:grpSp>
      <p:grpSp>
        <p:nvGrpSpPr>
          <p:cNvPr id="19" name="Group 56"/>
          <p:cNvGrpSpPr>
            <a:grpSpLocks/>
          </p:cNvGrpSpPr>
          <p:nvPr/>
        </p:nvGrpSpPr>
        <p:grpSpPr bwMode="auto">
          <a:xfrm>
            <a:off x="1907704" y="2931319"/>
            <a:ext cx="5410200" cy="665162"/>
            <a:chOff x="1152" y="2269"/>
            <a:chExt cx="3408" cy="419"/>
          </a:xfrm>
        </p:grpSpPr>
        <p:grpSp>
          <p:nvGrpSpPr>
            <p:cNvPr id="20" name="Group 17"/>
            <p:cNvGrpSpPr>
              <a:grpSpLocks/>
            </p:cNvGrpSpPr>
            <p:nvPr/>
          </p:nvGrpSpPr>
          <p:grpSpPr bwMode="auto">
            <a:xfrm>
              <a:off x="1152" y="2269"/>
              <a:ext cx="480" cy="419"/>
              <a:chOff x="1110" y="2656"/>
              <a:chExt cx="1549" cy="1351"/>
            </a:xfrm>
          </p:grpSpPr>
          <p:sp>
            <p:nvSpPr>
              <p:cNvPr id="23"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24"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25"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mn-ea"/>
                </a:endParaRPr>
              </a:p>
            </p:txBody>
          </p:sp>
        </p:grpSp>
        <p:sp>
          <p:nvSpPr>
            <p:cNvPr id="21" name="Line 25"/>
            <p:cNvSpPr>
              <a:spLocks noChangeShapeType="1"/>
            </p:cNvSpPr>
            <p:nvPr/>
          </p:nvSpPr>
          <p:spPr bwMode="auto">
            <a:xfrm>
              <a:off x="1536" y="2653"/>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22" name="Text Box 27"/>
            <p:cNvSpPr txBox="1">
              <a:spLocks noChangeArrowheads="1"/>
            </p:cNvSpPr>
            <p:nvPr/>
          </p:nvSpPr>
          <p:spPr bwMode="gray">
            <a:xfrm>
              <a:off x="1276" y="2331"/>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3</a:t>
              </a:r>
            </a:p>
          </p:txBody>
        </p:sp>
      </p:grpSp>
      <p:grpSp>
        <p:nvGrpSpPr>
          <p:cNvPr id="26" name="Group 57"/>
          <p:cNvGrpSpPr>
            <a:grpSpLocks/>
          </p:cNvGrpSpPr>
          <p:nvPr/>
        </p:nvGrpSpPr>
        <p:grpSpPr bwMode="auto">
          <a:xfrm>
            <a:off x="1907704" y="3845719"/>
            <a:ext cx="5410200" cy="665162"/>
            <a:chOff x="1152" y="2845"/>
            <a:chExt cx="3408" cy="419"/>
          </a:xfrm>
        </p:grpSpPr>
        <p:grpSp>
          <p:nvGrpSpPr>
            <p:cNvPr id="27" name="Group 21"/>
            <p:cNvGrpSpPr>
              <a:grpSpLocks/>
            </p:cNvGrpSpPr>
            <p:nvPr/>
          </p:nvGrpSpPr>
          <p:grpSpPr bwMode="auto">
            <a:xfrm>
              <a:off x="1152" y="2845"/>
              <a:ext cx="480" cy="419"/>
              <a:chOff x="3174" y="2656"/>
              <a:chExt cx="1549" cy="1351"/>
            </a:xfrm>
          </p:grpSpPr>
          <p:sp>
            <p:nvSpPr>
              <p:cNvPr id="30"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31"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32"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mn-ea"/>
                </a:endParaRPr>
              </a:p>
            </p:txBody>
          </p:sp>
        </p:grpSp>
        <p:sp>
          <p:nvSpPr>
            <p:cNvPr id="28" name="Line 28"/>
            <p:cNvSpPr>
              <a:spLocks noChangeShapeType="1"/>
            </p:cNvSpPr>
            <p:nvPr/>
          </p:nvSpPr>
          <p:spPr bwMode="auto">
            <a:xfrm>
              <a:off x="1536" y="3229"/>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29" name="Text Box 30"/>
            <p:cNvSpPr txBox="1">
              <a:spLocks noChangeArrowheads="1"/>
            </p:cNvSpPr>
            <p:nvPr/>
          </p:nvSpPr>
          <p:spPr bwMode="gray">
            <a:xfrm>
              <a:off x="1276" y="2907"/>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4</a:t>
              </a:r>
            </a:p>
          </p:txBody>
        </p:sp>
      </p:grpSp>
      <p:sp>
        <p:nvSpPr>
          <p:cNvPr id="33" name="Text Box 12"/>
          <p:cNvSpPr txBox="1">
            <a:spLocks noChangeArrowheads="1"/>
          </p:cNvSpPr>
          <p:nvPr/>
        </p:nvSpPr>
        <p:spPr bwMode="auto">
          <a:xfrm>
            <a:off x="3426942" y="2078831"/>
            <a:ext cx="287325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800" dirty="0">
                <a:latin typeface="+mn-ea"/>
                <a:ea typeface="+mn-ea"/>
              </a:rPr>
              <a:t>进程状态</a:t>
            </a:r>
            <a:endParaRPr lang="en-US" altLang="zh-CN" sz="2800" dirty="0">
              <a:latin typeface="+mn-ea"/>
              <a:ea typeface="+mn-ea"/>
            </a:endParaRPr>
          </a:p>
        </p:txBody>
      </p:sp>
      <p:sp>
        <p:nvSpPr>
          <p:cNvPr id="34" name="Text Box 12"/>
          <p:cNvSpPr txBox="1">
            <a:spLocks noChangeArrowheads="1"/>
          </p:cNvSpPr>
          <p:nvPr/>
        </p:nvSpPr>
        <p:spPr bwMode="auto">
          <a:xfrm>
            <a:off x="3384563" y="2919030"/>
            <a:ext cx="410748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800" dirty="0">
                <a:latin typeface="+mn-ea"/>
                <a:ea typeface="+mn-ea"/>
              </a:rPr>
              <a:t>进程描述</a:t>
            </a:r>
            <a:endParaRPr lang="en-US" altLang="zh-CN" sz="2800" dirty="0">
              <a:latin typeface="+mn-ea"/>
              <a:ea typeface="+mn-ea"/>
            </a:endParaRPr>
          </a:p>
        </p:txBody>
      </p:sp>
      <p:sp>
        <p:nvSpPr>
          <p:cNvPr id="35" name="Text Box 12"/>
          <p:cNvSpPr txBox="1">
            <a:spLocks noChangeArrowheads="1"/>
          </p:cNvSpPr>
          <p:nvPr/>
        </p:nvSpPr>
        <p:spPr bwMode="auto">
          <a:xfrm>
            <a:off x="3426942" y="3837781"/>
            <a:ext cx="352132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800" dirty="0">
                <a:latin typeface="+mn-ea"/>
                <a:ea typeface="+mn-ea"/>
              </a:rPr>
              <a:t>进程控制</a:t>
            </a:r>
            <a:endParaRPr lang="en-US" altLang="zh-CN" sz="2800" dirty="0">
              <a:latin typeface="+mn-ea"/>
              <a:ea typeface="+mn-ea"/>
            </a:endParaRPr>
          </a:p>
        </p:txBody>
      </p:sp>
      <p:grpSp>
        <p:nvGrpSpPr>
          <p:cNvPr id="36" name="Group 57">
            <a:extLst>
              <a:ext uri="{FF2B5EF4-FFF2-40B4-BE49-F238E27FC236}">
                <a16:creationId xmlns:a16="http://schemas.microsoft.com/office/drawing/2014/main" id="{6B8FFE22-1B73-4D47-B0E2-DD22421C9599}"/>
              </a:ext>
            </a:extLst>
          </p:cNvPr>
          <p:cNvGrpSpPr>
            <a:grpSpLocks/>
          </p:cNvGrpSpPr>
          <p:nvPr/>
        </p:nvGrpSpPr>
        <p:grpSpPr bwMode="auto">
          <a:xfrm>
            <a:off x="1970112" y="5572150"/>
            <a:ext cx="5410200" cy="665162"/>
            <a:chOff x="1152" y="2845"/>
            <a:chExt cx="3408" cy="419"/>
          </a:xfrm>
        </p:grpSpPr>
        <p:grpSp>
          <p:nvGrpSpPr>
            <p:cNvPr id="37" name="Group 21">
              <a:extLst>
                <a:ext uri="{FF2B5EF4-FFF2-40B4-BE49-F238E27FC236}">
                  <a16:creationId xmlns:a16="http://schemas.microsoft.com/office/drawing/2014/main" id="{D4634E93-8A5C-1340-B0D7-D958F8CD2293}"/>
                </a:ext>
              </a:extLst>
            </p:cNvPr>
            <p:cNvGrpSpPr>
              <a:grpSpLocks/>
            </p:cNvGrpSpPr>
            <p:nvPr/>
          </p:nvGrpSpPr>
          <p:grpSpPr bwMode="auto">
            <a:xfrm>
              <a:off x="1152" y="2845"/>
              <a:ext cx="480" cy="419"/>
              <a:chOff x="3174" y="2656"/>
              <a:chExt cx="1549" cy="1351"/>
            </a:xfrm>
          </p:grpSpPr>
          <p:sp>
            <p:nvSpPr>
              <p:cNvPr id="40" name="AutoShape 22">
                <a:extLst>
                  <a:ext uri="{FF2B5EF4-FFF2-40B4-BE49-F238E27FC236}">
                    <a16:creationId xmlns:a16="http://schemas.microsoft.com/office/drawing/2014/main" id="{EF1F80E5-DD19-A343-A7C2-9F16718D12FD}"/>
                  </a:ext>
                </a:extLst>
              </p:cNvPr>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1" name="AutoShape 23">
                <a:extLst>
                  <a:ext uri="{FF2B5EF4-FFF2-40B4-BE49-F238E27FC236}">
                    <a16:creationId xmlns:a16="http://schemas.microsoft.com/office/drawing/2014/main" id="{3C206813-AF7A-3848-A69A-52A426DC4770}"/>
                  </a:ext>
                </a:extLst>
              </p:cNvPr>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2" name="AutoShape 24">
                <a:extLst>
                  <a:ext uri="{FF2B5EF4-FFF2-40B4-BE49-F238E27FC236}">
                    <a16:creationId xmlns:a16="http://schemas.microsoft.com/office/drawing/2014/main" id="{A559C365-BEE3-9743-B13D-926D792FDB33}"/>
                  </a:ext>
                </a:extLst>
              </p:cNvPr>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mn-ea"/>
                </a:endParaRPr>
              </a:p>
            </p:txBody>
          </p:sp>
        </p:grpSp>
        <p:sp>
          <p:nvSpPr>
            <p:cNvPr id="38" name="Line 28">
              <a:extLst>
                <a:ext uri="{FF2B5EF4-FFF2-40B4-BE49-F238E27FC236}">
                  <a16:creationId xmlns:a16="http://schemas.microsoft.com/office/drawing/2014/main" id="{8D7BB1EE-B3A5-CE45-9090-A965C4138756}"/>
                </a:ext>
              </a:extLst>
            </p:cNvPr>
            <p:cNvSpPr>
              <a:spLocks noChangeShapeType="1"/>
            </p:cNvSpPr>
            <p:nvPr/>
          </p:nvSpPr>
          <p:spPr bwMode="auto">
            <a:xfrm>
              <a:off x="1536" y="3229"/>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39" name="Text Box 30">
              <a:extLst>
                <a:ext uri="{FF2B5EF4-FFF2-40B4-BE49-F238E27FC236}">
                  <a16:creationId xmlns:a16="http://schemas.microsoft.com/office/drawing/2014/main" id="{158517FF-D940-EF48-AAB2-651F271B0A7F}"/>
                </a:ext>
              </a:extLst>
            </p:cNvPr>
            <p:cNvSpPr txBox="1">
              <a:spLocks noChangeArrowheads="1"/>
            </p:cNvSpPr>
            <p:nvPr/>
          </p:nvSpPr>
          <p:spPr bwMode="gray">
            <a:xfrm>
              <a:off x="1276" y="2907"/>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6</a:t>
              </a:r>
            </a:p>
          </p:txBody>
        </p:sp>
      </p:grpSp>
      <p:sp>
        <p:nvSpPr>
          <p:cNvPr id="43" name="Text Box 12">
            <a:extLst>
              <a:ext uri="{FF2B5EF4-FFF2-40B4-BE49-F238E27FC236}">
                <a16:creationId xmlns:a16="http://schemas.microsoft.com/office/drawing/2014/main" id="{8771DBE6-2011-4140-9D79-FA4EFB441BC7}"/>
              </a:ext>
            </a:extLst>
          </p:cNvPr>
          <p:cNvSpPr txBox="1">
            <a:spLocks noChangeArrowheads="1"/>
          </p:cNvSpPr>
          <p:nvPr/>
        </p:nvSpPr>
        <p:spPr bwMode="auto">
          <a:xfrm>
            <a:off x="3489350" y="5564212"/>
            <a:ext cx="201136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800" dirty="0">
                <a:latin typeface="+mn-ea"/>
                <a:ea typeface="+mn-ea"/>
              </a:rPr>
              <a:t>线程</a:t>
            </a:r>
            <a:endParaRPr lang="en-US" altLang="zh-CN" sz="2800" dirty="0">
              <a:latin typeface="+mn-ea"/>
              <a:ea typeface="+mn-ea"/>
            </a:endParaRPr>
          </a:p>
        </p:txBody>
      </p:sp>
      <p:grpSp>
        <p:nvGrpSpPr>
          <p:cNvPr id="44" name="Group 56">
            <a:extLst>
              <a:ext uri="{FF2B5EF4-FFF2-40B4-BE49-F238E27FC236}">
                <a16:creationId xmlns:a16="http://schemas.microsoft.com/office/drawing/2014/main" id="{C5F32ABA-D007-BB4F-97C5-9979E3B937F8}"/>
              </a:ext>
            </a:extLst>
          </p:cNvPr>
          <p:cNvGrpSpPr>
            <a:grpSpLocks/>
          </p:cNvGrpSpPr>
          <p:nvPr/>
        </p:nvGrpSpPr>
        <p:grpSpPr bwMode="auto">
          <a:xfrm>
            <a:off x="1956590" y="4737251"/>
            <a:ext cx="5410200" cy="665162"/>
            <a:chOff x="1152" y="2269"/>
            <a:chExt cx="3408" cy="419"/>
          </a:xfrm>
        </p:grpSpPr>
        <p:grpSp>
          <p:nvGrpSpPr>
            <p:cNvPr id="45" name="Group 17">
              <a:extLst>
                <a:ext uri="{FF2B5EF4-FFF2-40B4-BE49-F238E27FC236}">
                  <a16:creationId xmlns:a16="http://schemas.microsoft.com/office/drawing/2014/main" id="{8ED44678-CC10-6348-BCC2-F81DD742D91C}"/>
                </a:ext>
              </a:extLst>
            </p:cNvPr>
            <p:cNvGrpSpPr>
              <a:grpSpLocks/>
            </p:cNvGrpSpPr>
            <p:nvPr/>
          </p:nvGrpSpPr>
          <p:grpSpPr bwMode="auto">
            <a:xfrm>
              <a:off x="1152" y="2269"/>
              <a:ext cx="480" cy="419"/>
              <a:chOff x="1110" y="2656"/>
              <a:chExt cx="1549" cy="1351"/>
            </a:xfrm>
          </p:grpSpPr>
          <p:sp>
            <p:nvSpPr>
              <p:cNvPr id="48" name="AutoShape 18">
                <a:extLst>
                  <a:ext uri="{FF2B5EF4-FFF2-40B4-BE49-F238E27FC236}">
                    <a16:creationId xmlns:a16="http://schemas.microsoft.com/office/drawing/2014/main" id="{81558246-A6DD-0240-9804-DCFA5CE18C41}"/>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9" name="AutoShape 19">
                <a:extLst>
                  <a:ext uri="{FF2B5EF4-FFF2-40B4-BE49-F238E27FC236}">
                    <a16:creationId xmlns:a16="http://schemas.microsoft.com/office/drawing/2014/main" id="{2F9AA2D4-8B18-A849-900D-32D75521FE2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50" name="AutoShape 20">
                <a:extLst>
                  <a:ext uri="{FF2B5EF4-FFF2-40B4-BE49-F238E27FC236}">
                    <a16:creationId xmlns:a16="http://schemas.microsoft.com/office/drawing/2014/main" id="{1C2D0D7C-E03A-7A42-AA0D-3C43DE3EEB14}"/>
                  </a:ext>
                </a:extLst>
              </p:cNvPr>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mn-ea"/>
                </a:endParaRPr>
              </a:p>
            </p:txBody>
          </p:sp>
        </p:grpSp>
        <p:sp>
          <p:nvSpPr>
            <p:cNvPr id="46" name="Line 25">
              <a:extLst>
                <a:ext uri="{FF2B5EF4-FFF2-40B4-BE49-F238E27FC236}">
                  <a16:creationId xmlns:a16="http://schemas.microsoft.com/office/drawing/2014/main" id="{7DCED628-E7E4-8D43-91AA-5A59E70A28CA}"/>
                </a:ext>
              </a:extLst>
            </p:cNvPr>
            <p:cNvSpPr>
              <a:spLocks noChangeShapeType="1"/>
            </p:cNvSpPr>
            <p:nvPr/>
          </p:nvSpPr>
          <p:spPr bwMode="auto">
            <a:xfrm>
              <a:off x="1536" y="2653"/>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7" name="Text Box 27">
              <a:extLst>
                <a:ext uri="{FF2B5EF4-FFF2-40B4-BE49-F238E27FC236}">
                  <a16:creationId xmlns:a16="http://schemas.microsoft.com/office/drawing/2014/main" id="{87BCC815-68D4-1E40-851B-121532653711}"/>
                </a:ext>
              </a:extLst>
            </p:cNvPr>
            <p:cNvSpPr txBox="1">
              <a:spLocks noChangeArrowheads="1"/>
            </p:cNvSpPr>
            <p:nvPr/>
          </p:nvSpPr>
          <p:spPr bwMode="gray">
            <a:xfrm>
              <a:off x="1276" y="2331"/>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5</a:t>
              </a:r>
            </a:p>
          </p:txBody>
        </p:sp>
      </p:grpSp>
      <p:sp>
        <p:nvSpPr>
          <p:cNvPr id="51" name="Text Box 12">
            <a:extLst>
              <a:ext uri="{FF2B5EF4-FFF2-40B4-BE49-F238E27FC236}">
                <a16:creationId xmlns:a16="http://schemas.microsoft.com/office/drawing/2014/main" id="{E0F64BA9-AA4D-2240-B3D5-FD67B512D21C}"/>
              </a:ext>
            </a:extLst>
          </p:cNvPr>
          <p:cNvSpPr txBox="1">
            <a:spLocks noChangeArrowheads="1"/>
          </p:cNvSpPr>
          <p:nvPr/>
        </p:nvSpPr>
        <p:spPr bwMode="auto">
          <a:xfrm>
            <a:off x="3426942" y="4724961"/>
            <a:ext cx="410748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en-US" altLang="zh-CN" sz="2800" dirty="0">
                <a:latin typeface="+mn-lt"/>
                <a:ea typeface="+mn-ea"/>
              </a:rPr>
              <a:t>Unix SVR4</a:t>
            </a:r>
            <a:r>
              <a:rPr lang="zh-CN" altLang="en-US" sz="2800" dirty="0">
                <a:latin typeface="+mn-lt"/>
                <a:ea typeface="+mn-ea"/>
              </a:rPr>
              <a:t>的</a:t>
            </a:r>
            <a:r>
              <a:rPr lang="zh-CN" altLang="en-US" sz="2800" dirty="0">
                <a:latin typeface="+mn-ea"/>
                <a:ea typeface="+mn-ea"/>
              </a:rPr>
              <a:t>进程管理</a:t>
            </a:r>
            <a:endParaRPr lang="en-US" altLang="zh-CN" sz="2800" dirty="0">
              <a:latin typeface="+mn-ea"/>
              <a:ea typeface="+mn-ea"/>
            </a:endParaRPr>
          </a:p>
        </p:txBody>
      </p:sp>
    </p:spTree>
    <p:extLst>
      <p:ext uri="{BB962C8B-B14F-4D97-AF65-F5344CB8AC3E}">
        <p14:creationId xmlns:p14="http://schemas.microsoft.com/office/powerpoint/2010/main" val="232301178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5D671F-36C5-014A-9FE1-102FC8B226BB}"/>
              </a:ext>
            </a:extLst>
          </p:cNvPr>
          <p:cNvSpPr>
            <a:spLocks noGrp="1"/>
          </p:cNvSpPr>
          <p:nvPr>
            <p:ph type="title"/>
          </p:nvPr>
        </p:nvSpPr>
        <p:spPr/>
        <p:txBody>
          <a:bodyPr/>
          <a:lstStyle/>
          <a:p>
            <a:r>
              <a:rPr kumimoji="1" lang="en-US" altLang="zh-CN" dirty="0"/>
              <a:t>2.2.4</a:t>
            </a:r>
            <a:r>
              <a:rPr kumimoji="1" lang="zh-CN" altLang="en-US" dirty="0"/>
              <a:t> 被挂起的进程</a:t>
            </a:r>
          </a:p>
        </p:txBody>
      </p:sp>
      <p:sp>
        <p:nvSpPr>
          <p:cNvPr id="4" name="Content Placeholder 4">
            <a:extLst>
              <a:ext uri="{FF2B5EF4-FFF2-40B4-BE49-F238E27FC236}">
                <a16:creationId xmlns:a16="http://schemas.microsoft.com/office/drawing/2014/main" id="{E69063CD-BB59-B847-BB31-9CED6D286D99}"/>
              </a:ext>
            </a:extLst>
          </p:cNvPr>
          <p:cNvSpPr>
            <a:spLocks noGrp="1"/>
          </p:cNvSpPr>
          <p:nvPr>
            <p:ph idx="1"/>
          </p:nvPr>
        </p:nvSpPr>
        <p:spPr>
          <a:xfrm>
            <a:off x="304800" y="980728"/>
            <a:ext cx="8587680" cy="4953000"/>
          </a:xfrm>
        </p:spPr>
        <p:txBody>
          <a:bodyPr>
            <a:normAutofit lnSpcReduction="10000"/>
          </a:bodyPr>
          <a:lstStyle/>
          <a:p>
            <a:r>
              <a:rPr lang="zh-CN" altLang="en-US" dirty="0"/>
              <a:t>挂起进程的特征</a:t>
            </a:r>
            <a:endParaRPr lang="en-US" altLang="zh-CN" dirty="0"/>
          </a:p>
          <a:p>
            <a:pPr lvl="1"/>
            <a:r>
              <a:rPr lang="zh-CN" altLang="en-US" dirty="0"/>
              <a:t>进程不能立即执行</a:t>
            </a:r>
            <a:endParaRPr lang="en-US" altLang="zh-CN" dirty="0"/>
          </a:p>
          <a:p>
            <a:endParaRPr lang="en-US" altLang="zh-CN" dirty="0"/>
          </a:p>
          <a:p>
            <a:pPr lvl="1"/>
            <a:r>
              <a:rPr lang="zh-CN" altLang="en-US" dirty="0"/>
              <a:t>进程可能在等待一个事件，也可能没有</a:t>
            </a:r>
            <a:endParaRPr lang="en-US" altLang="zh-CN" dirty="0"/>
          </a:p>
          <a:p>
            <a:pPr marL="0" indent="0">
              <a:buNone/>
            </a:pPr>
            <a:endParaRPr lang="en-US" altLang="zh-CN" dirty="0"/>
          </a:p>
          <a:p>
            <a:pPr lvl="1"/>
            <a:r>
              <a:rPr lang="zh-CN" altLang="en-US" dirty="0"/>
              <a:t>为了防止进程执行，进程被一个代理设置成挂起状态，这个代理可能为进程自己、父进程或操作系统</a:t>
            </a:r>
            <a:endParaRPr lang="en-US" altLang="zh-CN" dirty="0"/>
          </a:p>
          <a:p>
            <a:endParaRPr lang="en-US" dirty="0"/>
          </a:p>
          <a:p>
            <a:pPr lvl="1"/>
            <a:r>
              <a:rPr lang="zh-CN" altLang="en-US" dirty="0"/>
              <a:t>除非代理显式的命令进程状态转换，否则进程的挂起状态不会变化</a:t>
            </a:r>
            <a:endParaRPr lang="en-US" altLang="zh-CN" dirty="0"/>
          </a:p>
          <a:p>
            <a:endParaRPr lang="en-US" dirty="0"/>
          </a:p>
        </p:txBody>
      </p:sp>
    </p:spTree>
    <p:extLst>
      <p:ext uri="{BB962C8B-B14F-4D97-AF65-F5344CB8AC3E}">
        <p14:creationId xmlns:p14="http://schemas.microsoft.com/office/powerpoint/2010/main" val="402294410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F10956-9F20-6A41-A041-DDAB1D2B9901}"/>
              </a:ext>
            </a:extLst>
          </p:cNvPr>
          <p:cNvSpPr>
            <a:spLocks noGrp="1"/>
          </p:cNvSpPr>
          <p:nvPr>
            <p:ph type="title"/>
          </p:nvPr>
        </p:nvSpPr>
        <p:spPr/>
        <p:txBody>
          <a:bodyPr/>
          <a:lstStyle/>
          <a:p>
            <a:r>
              <a:rPr kumimoji="1" lang="en-US" altLang="zh-CN" dirty="0"/>
              <a:t>2.2.4</a:t>
            </a:r>
            <a:r>
              <a:rPr kumimoji="1" lang="zh-CN" altLang="en-US" dirty="0"/>
              <a:t> 被挂起的进程</a:t>
            </a:r>
          </a:p>
        </p:txBody>
      </p:sp>
      <p:sp>
        <p:nvSpPr>
          <p:cNvPr id="3" name="内容占位符 2">
            <a:extLst>
              <a:ext uri="{FF2B5EF4-FFF2-40B4-BE49-F238E27FC236}">
                <a16:creationId xmlns:a16="http://schemas.microsoft.com/office/drawing/2014/main" id="{D91E28D3-7EA0-9C40-B8C4-647AC1AFFB19}"/>
              </a:ext>
            </a:extLst>
          </p:cNvPr>
          <p:cNvSpPr>
            <a:spLocks noGrp="1"/>
          </p:cNvSpPr>
          <p:nvPr>
            <p:ph idx="1"/>
          </p:nvPr>
        </p:nvSpPr>
        <p:spPr>
          <a:xfrm>
            <a:off x="457200" y="1219200"/>
            <a:ext cx="8229600" cy="553616"/>
          </a:xfrm>
        </p:spPr>
        <p:txBody>
          <a:bodyPr/>
          <a:lstStyle/>
          <a:p>
            <a:r>
              <a:rPr kumimoji="1" lang="zh-CN" altLang="en-US" dirty="0"/>
              <a:t>进程挂起的原因</a:t>
            </a:r>
          </a:p>
        </p:txBody>
      </p:sp>
      <p:graphicFrame>
        <p:nvGraphicFramePr>
          <p:cNvPr id="4" name="表格 3">
            <a:extLst>
              <a:ext uri="{FF2B5EF4-FFF2-40B4-BE49-F238E27FC236}">
                <a16:creationId xmlns:a16="http://schemas.microsoft.com/office/drawing/2014/main" id="{17103339-88E8-1041-8505-04D2F00FAD92}"/>
              </a:ext>
            </a:extLst>
          </p:cNvPr>
          <p:cNvGraphicFramePr>
            <a:graphicFrameLocks noGrp="1"/>
          </p:cNvGraphicFramePr>
          <p:nvPr>
            <p:extLst>
              <p:ext uri="{D42A27DB-BD31-4B8C-83A1-F6EECF244321}">
                <p14:modId xmlns:p14="http://schemas.microsoft.com/office/powerpoint/2010/main" val="2242216403"/>
              </p:ext>
            </p:extLst>
          </p:nvPr>
        </p:nvGraphicFramePr>
        <p:xfrm>
          <a:off x="683568" y="1916832"/>
          <a:ext cx="8003232" cy="3291840"/>
        </p:xfrm>
        <a:graphic>
          <a:graphicData uri="http://schemas.openxmlformats.org/drawingml/2006/table">
            <a:tbl>
              <a:tblPr firstRow="1" bandRow="1">
                <a:tableStyleId>{21E4AEA4-8DFA-4A89-87EB-49C32662AFE0}</a:tableStyleId>
              </a:tblPr>
              <a:tblGrid>
                <a:gridCol w="2371328">
                  <a:extLst>
                    <a:ext uri="{9D8B030D-6E8A-4147-A177-3AD203B41FA5}">
                      <a16:colId xmlns:a16="http://schemas.microsoft.com/office/drawing/2014/main" val="3714178473"/>
                    </a:ext>
                  </a:extLst>
                </a:gridCol>
                <a:gridCol w="5631904">
                  <a:extLst>
                    <a:ext uri="{9D8B030D-6E8A-4147-A177-3AD203B41FA5}">
                      <a16:colId xmlns:a16="http://schemas.microsoft.com/office/drawing/2014/main" val="1097787834"/>
                    </a:ext>
                  </a:extLst>
                </a:gridCol>
              </a:tblGrid>
              <a:tr h="370840">
                <a:tc>
                  <a:txBody>
                    <a:bodyPr/>
                    <a:lstStyle/>
                    <a:p>
                      <a:pPr algn="ctr"/>
                      <a:r>
                        <a:rPr lang="zh-CN" altLang="en-US" sz="2000" dirty="0"/>
                        <a:t>事件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000" dirty="0"/>
                        <a:t>说明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6396124"/>
                  </a:ext>
                </a:extLst>
              </a:tr>
              <a:tr h="370840">
                <a:tc>
                  <a:txBody>
                    <a:bodyPr/>
                    <a:lstStyle/>
                    <a:p>
                      <a:r>
                        <a:rPr lang="zh-CN" altLang="en-US" sz="2000" dirty="0"/>
                        <a:t>交换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t>操作系统需要释放足够内存空间，调入并执行处于就绪状态的进程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5771142"/>
                  </a:ext>
                </a:extLst>
              </a:tr>
              <a:tr h="370840">
                <a:tc>
                  <a:txBody>
                    <a:bodyPr/>
                    <a:lstStyle/>
                    <a:p>
                      <a:r>
                        <a:rPr lang="zh-CN" altLang="en-US" sz="2000" dirty="0"/>
                        <a:t>其他</a:t>
                      </a:r>
                      <a:r>
                        <a:rPr lang="en-US" altLang="zh-CN" sz="2000" dirty="0"/>
                        <a:t>OS</a:t>
                      </a:r>
                      <a:r>
                        <a:rPr lang="zh-CN" altLang="en-US" sz="2000" dirty="0"/>
                        <a:t>原因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t>操作系统可能挂起后台进程或工具程序进程，或挂起可能会导致问题的进程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9839019"/>
                  </a:ext>
                </a:extLst>
              </a:tr>
              <a:tr h="370840">
                <a:tc>
                  <a:txBody>
                    <a:bodyPr/>
                    <a:lstStyle/>
                    <a:p>
                      <a:r>
                        <a:rPr lang="zh-CN" altLang="en-US" sz="2000" dirty="0"/>
                        <a:t>交互式用户请求</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t>用户希望挂起一个程序的执行，以便进行调试或管理资源的使用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9636197"/>
                  </a:ext>
                </a:extLst>
              </a:tr>
              <a:tr h="370840">
                <a:tc>
                  <a:txBody>
                    <a:bodyPr/>
                    <a:lstStyle/>
                    <a:p>
                      <a:r>
                        <a:rPr lang="zh-CN" altLang="en-US" sz="2000" dirty="0"/>
                        <a:t>定时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t>周期性执行进程在等待下一个时间间隔时被挂起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0369048"/>
                  </a:ext>
                </a:extLst>
              </a:tr>
              <a:tr h="370840">
                <a:tc>
                  <a:txBody>
                    <a:bodyPr/>
                    <a:lstStyle/>
                    <a:p>
                      <a:r>
                        <a:rPr lang="zh-CN" altLang="en-US" sz="2000" dirty="0"/>
                        <a:t>父进程请求</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t>父进程请求挂起后代进程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5968162"/>
                  </a:ext>
                </a:extLst>
              </a:tr>
            </a:tbl>
          </a:graphicData>
        </a:graphic>
      </p:graphicFrame>
    </p:spTree>
    <p:extLst>
      <p:ext uri="{BB962C8B-B14F-4D97-AF65-F5344CB8AC3E}">
        <p14:creationId xmlns:p14="http://schemas.microsoft.com/office/powerpoint/2010/main" val="364438855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48F3D0-DD31-8041-A9CD-5F77EDE831FF}"/>
              </a:ext>
            </a:extLst>
          </p:cNvPr>
          <p:cNvSpPr>
            <a:spLocks noGrp="1"/>
          </p:cNvSpPr>
          <p:nvPr>
            <p:ph type="title"/>
          </p:nvPr>
        </p:nvSpPr>
        <p:spPr/>
        <p:txBody>
          <a:bodyPr/>
          <a:lstStyle/>
          <a:p>
            <a:r>
              <a:rPr kumimoji="1" lang="en-US" altLang="zh-CN" dirty="0"/>
              <a:t>2.3</a:t>
            </a:r>
            <a:r>
              <a:rPr kumimoji="1" lang="zh-CN" altLang="en-US" dirty="0"/>
              <a:t> 进程描述</a:t>
            </a:r>
          </a:p>
        </p:txBody>
      </p:sp>
      <p:sp>
        <p:nvSpPr>
          <p:cNvPr id="3" name="内容占位符 2">
            <a:extLst>
              <a:ext uri="{FF2B5EF4-FFF2-40B4-BE49-F238E27FC236}">
                <a16:creationId xmlns:a16="http://schemas.microsoft.com/office/drawing/2014/main" id="{6F6BE315-FFDA-C840-8A89-E3B5A0420098}"/>
              </a:ext>
            </a:extLst>
          </p:cNvPr>
          <p:cNvSpPr>
            <a:spLocks noGrp="1"/>
          </p:cNvSpPr>
          <p:nvPr>
            <p:ph idx="1"/>
          </p:nvPr>
        </p:nvSpPr>
        <p:spPr>
          <a:xfrm>
            <a:off x="395536" y="980728"/>
            <a:ext cx="8229600" cy="625624"/>
          </a:xfrm>
        </p:spPr>
        <p:txBody>
          <a:bodyPr/>
          <a:lstStyle/>
          <a:p>
            <a:r>
              <a:rPr kumimoji="1" lang="en-US" altLang="zh-CN" dirty="0"/>
              <a:t>P1</a:t>
            </a:r>
            <a:r>
              <a:rPr kumimoji="1" lang="zh-CN" altLang="en-US" dirty="0"/>
              <a:t>进程正在运行，控制了两个</a:t>
            </a:r>
            <a:r>
              <a:rPr kumimoji="1" lang="en-US" altLang="zh-CN" dirty="0"/>
              <a:t>I/O</a:t>
            </a:r>
            <a:r>
              <a:rPr kumimoji="1" lang="zh-CN" altLang="en-US" dirty="0"/>
              <a:t>设备</a:t>
            </a:r>
            <a:endParaRPr kumimoji="1" lang="en-US" altLang="zh-CN" dirty="0"/>
          </a:p>
          <a:p>
            <a:r>
              <a:rPr kumimoji="1" lang="en-US" altLang="zh-CN" dirty="0"/>
              <a:t>P2</a:t>
            </a:r>
            <a:r>
              <a:rPr kumimoji="1" lang="zh-CN" altLang="en-US" dirty="0"/>
              <a:t>进程等待被</a:t>
            </a:r>
            <a:r>
              <a:rPr kumimoji="1" lang="en-US" altLang="zh-CN" dirty="0"/>
              <a:t>P1</a:t>
            </a:r>
            <a:r>
              <a:rPr kumimoji="1" lang="zh-CN" altLang="en-US" dirty="0"/>
              <a:t>占用的</a:t>
            </a:r>
            <a:r>
              <a:rPr kumimoji="1" lang="en-US" altLang="zh-CN" dirty="0"/>
              <a:t>I/O</a:t>
            </a:r>
            <a:r>
              <a:rPr kumimoji="1" lang="zh-CN" altLang="en-US" dirty="0"/>
              <a:t>设备</a:t>
            </a:r>
            <a:endParaRPr kumimoji="1" lang="en-US" altLang="zh-CN" dirty="0"/>
          </a:p>
          <a:p>
            <a:r>
              <a:rPr kumimoji="1" lang="en-US" altLang="zh-CN" dirty="0" err="1"/>
              <a:t>Pn</a:t>
            </a:r>
            <a:r>
              <a:rPr kumimoji="1" lang="zh-CN" altLang="en-US" dirty="0"/>
              <a:t>进程处于挂起状态</a:t>
            </a:r>
          </a:p>
        </p:txBody>
      </p:sp>
      <p:pic>
        <p:nvPicPr>
          <p:cNvPr id="4" name="Picture 3" descr="f10.pdf">
            <a:extLst>
              <a:ext uri="{FF2B5EF4-FFF2-40B4-BE49-F238E27FC236}">
                <a16:creationId xmlns:a16="http://schemas.microsoft.com/office/drawing/2014/main" id="{2363E3A1-A3ED-4349-A5EC-A09BE3889241}"/>
              </a:ext>
            </a:extLst>
          </p:cNvPr>
          <p:cNvPicPr>
            <a:picLocks noChangeAspect="1"/>
          </p:cNvPicPr>
          <p:nvPr/>
        </p:nvPicPr>
        <p:blipFill rotWithShape="1">
          <a:blip r:embed="rId2"/>
          <a:srcRect t="23423" b="30050"/>
          <a:stretch/>
        </p:blipFill>
        <p:spPr>
          <a:xfrm>
            <a:off x="252545" y="2708920"/>
            <a:ext cx="8875059" cy="3190800"/>
          </a:xfrm>
          <a:prstGeom prst="rect">
            <a:avLst/>
          </a:prstGeom>
        </p:spPr>
      </p:pic>
    </p:spTree>
    <p:extLst>
      <p:ext uri="{BB962C8B-B14F-4D97-AF65-F5344CB8AC3E}">
        <p14:creationId xmlns:p14="http://schemas.microsoft.com/office/powerpoint/2010/main" val="307328727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9AA99E-364C-9F4C-98B0-F79348B66485}"/>
              </a:ext>
            </a:extLst>
          </p:cNvPr>
          <p:cNvSpPr>
            <a:spLocks noGrp="1"/>
          </p:cNvSpPr>
          <p:nvPr>
            <p:ph type="title"/>
          </p:nvPr>
        </p:nvSpPr>
        <p:spPr/>
        <p:txBody>
          <a:bodyPr/>
          <a:lstStyle/>
          <a:p>
            <a:r>
              <a:rPr kumimoji="1" lang="en-US" altLang="zh-CN" dirty="0"/>
              <a:t>2.3.1</a:t>
            </a:r>
            <a:r>
              <a:rPr kumimoji="1" lang="zh-CN" altLang="en-US" dirty="0"/>
              <a:t>操作系统的控制结构</a:t>
            </a:r>
          </a:p>
        </p:txBody>
      </p:sp>
      <p:sp>
        <p:nvSpPr>
          <p:cNvPr id="3" name="内容占位符 2">
            <a:extLst>
              <a:ext uri="{FF2B5EF4-FFF2-40B4-BE49-F238E27FC236}">
                <a16:creationId xmlns:a16="http://schemas.microsoft.com/office/drawing/2014/main" id="{74C25E4D-CE65-394E-8EDB-F39CDD72F489}"/>
              </a:ext>
            </a:extLst>
          </p:cNvPr>
          <p:cNvSpPr>
            <a:spLocks noGrp="1"/>
          </p:cNvSpPr>
          <p:nvPr>
            <p:ph idx="1"/>
          </p:nvPr>
        </p:nvSpPr>
        <p:spPr>
          <a:xfrm>
            <a:off x="107504" y="692696"/>
            <a:ext cx="8229600" cy="4953000"/>
          </a:xfrm>
        </p:spPr>
        <p:txBody>
          <a:bodyPr/>
          <a:lstStyle/>
          <a:p>
            <a:r>
              <a:rPr kumimoji="1" lang="zh-CN" altLang="en-US" dirty="0"/>
              <a:t>操作系统的控制结构</a:t>
            </a:r>
            <a:endParaRPr kumimoji="1" lang="en-US" altLang="zh-CN" dirty="0"/>
          </a:p>
          <a:p>
            <a:pPr lvl="1"/>
            <a:r>
              <a:rPr lang="zh-CN" altLang="en-US" b="0" dirty="0">
                <a:solidFill>
                  <a:schemeClr val="tx1"/>
                </a:solidFill>
                <a:latin typeface="+mn-ea"/>
              </a:rPr>
              <a:t>操作系统采用表格（或数据结构）来记载各资源的信息，从而实现对资源的管理、维护、更新等</a:t>
            </a:r>
            <a:r>
              <a:rPr lang="zh-CN" altLang="en-US" b="0" dirty="0">
                <a:latin typeface="+mn-ea"/>
              </a:rPr>
              <a:t>。</a:t>
            </a:r>
          </a:p>
          <a:p>
            <a:endParaRPr kumimoji="1" lang="zh-CN" altLang="en-US" dirty="0"/>
          </a:p>
        </p:txBody>
      </p:sp>
      <p:pic>
        <p:nvPicPr>
          <p:cNvPr id="4" name="Picture 4" descr="f11.pdf">
            <a:extLst>
              <a:ext uri="{FF2B5EF4-FFF2-40B4-BE49-F238E27FC236}">
                <a16:creationId xmlns:a16="http://schemas.microsoft.com/office/drawing/2014/main" id="{F8C71157-D08A-AA41-929D-41C5766B7836}"/>
              </a:ext>
            </a:extLst>
          </p:cNvPr>
          <p:cNvPicPr>
            <a:picLocks noChangeAspect="1"/>
          </p:cNvPicPr>
          <p:nvPr/>
        </p:nvPicPr>
        <p:blipFill rotWithShape="1">
          <a:blip r:embed="rId2"/>
          <a:srcRect l="10909" t="4706" r="12727" b="13421"/>
          <a:stretch/>
        </p:blipFill>
        <p:spPr>
          <a:xfrm>
            <a:off x="1403648" y="1988840"/>
            <a:ext cx="6517350" cy="4478232"/>
          </a:xfrm>
          <a:prstGeom prst="rect">
            <a:avLst/>
          </a:prstGeom>
        </p:spPr>
      </p:pic>
    </p:spTree>
    <p:extLst>
      <p:ext uri="{BB962C8B-B14F-4D97-AF65-F5344CB8AC3E}">
        <p14:creationId xmlns:p14="http://schemas.microsoft.com/office/powerpoint/2010/main" val="311490083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8530A0-DB21-5644-A4B6-A0C75F07F4AD}"/>
              </a:ext>
            </a:extLst>
          </p:cNvPr>
          <p:cNvSpPr>
            <a:spLocks noGrp="1"/>
          </p:cNvSpPr>
          <p:nvPr>
            <p:ph type="title"/>
          </p:nvPr>
        </p:nvSpPr>
        <p:spPr/>
        <p:txBody>
          <a:bodyPr/>
          <a:lstStyle/>
          <a:p>
            <a:r>
              <a:rPr kumimoji="1" lang="en-US" altLang="zh-CN" dirty="0"/>
              <a:t>2.3.1</a:t>
            </a:r>
            <a:r>
              <a:rPr kumimoji="1" lang="zh-CN" altLang="en-US" dirty="0"/>
              <a:t>操作系统的控制结构</a:t>
            </a:r>
          </a:p>
        </p:txBody>
      </p:sp>
      <p:sp>
        <p:nvSpPr>
          <p:cNvPr id="4" name="Content Placeholder 2">
            <a:extLst>
              <a:ext uri="{FF2B5EF4-FFF2-40B4-BE49-F238E27FC236}">
                <a16:creationId xmlns:a16="http://schemas.microsoft.com/office/drawing/2014/main" id="{D45138E0-935C-FE41-B439-AE2DDE96498B}"/>
              </a:ext>
            </a:extLst>
          </p:cNvPr>
          <p:cNvSpPr>
            <a:spLocks noGrp="1"/>
          </p:cNvSpPr>
          <p:nvPr>
            <p:ph idx="1"/>
          </p:nvPr>
        </p:nvSpPr>
        <p:spPr>
          <a:xfrm>
            <a:off x="0" y="795115"/>
            <a:ext cx="3707904" cy="4953000"/>
          </a:xfrm>
        </p:spPr>
        <p:txBody>
          <a:bodyPr>
            <a:normAutofit/>
          </a:bodyPr>
          <a:lstStyle/>
          <a:p>
            <a:r>
              <a:rPr lang="zh-CN" altLang="en-NZ" dirty="0"/>
              <a:t>内存</a:t>
            </a:r>
            <a:r>
              <a:rPr lang="zh-CN" altLang="en-US" dirty="0"/>
              <a:t>表：</a:t>
            </a:r>
            <a:endParaRPr lang="en-US" altLang="zh-CN" dirty="0"/>
          </a:p>
          <a:p>
            <a:pPr lvl="1"/>
            <a:r>
              <a:rPr lang="zh-CN" altLang="en-US" dirty="0"/>
              <a:t>用来跟踪内存和外存</a:t>
            </a:r>
            <a:endParaRPr lang="en-US" altLang="zh-CN" dirty="0"/>
          </a:p>
          <a:p>
            <a:pPr lvl="1"/>
            <a:r>
              <a:rPr lang="zh-CN" altLang="en-US" dirty="0"/>
              <a:t>外存中保存的进程使用某种虚拟存储或简单的交换机制</a:t>
            </a:r>
            <a:endParaRPr lang="en-NZ" altLang="zh-CN" dirty="0"/>
          </a:p>
        </p:txBody>
      </p:sp>
      <p:graphicFrame>
        <p:nvGraphicFramePr>
          <p:cNvPr id="5" name="Diagram 4">
            <a:extLst>
              <a:ext uri="{FF2B5EF4-FFF2-40B4-BE49-F238E27FC236}">
                <a16:creationId xmlns:a16="http://schemas.microsoft.com/office/drawing/2014/main" id="{725491E2-CCB8-CA41-8ADF-EF44200DB433}"/>
              </a:ext>
            </a:extLst>
          </p:cNvPr>
          <p:cNvGraphicFramePr/>
          <p:nvPr>
            <p:extLst>
              <p:ext uri="{D42A27DB-BD31-4B8C-83A1-F6EECF244321}">
                <p14:modId xmlns:p14="http://schemas.microsoft.com/office/powerpoint/2010/main" val="46577420"/>
              </p:ext>
            </p:extLst>
          </p:nvPr>
        </p:nvGraphicFramePr>
        <p:xfrm>
          <a:off x="3311352" y="1557114"/>
          <a:ext cx="5832648" cy="4896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19594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A62C0-671C-F349-A745-9C553BDB1A3F}"/>
              </a:ext>
            </a:extLst>
          </p:cNvPr>
          <p:cNvSpPr>
            <a:spLocks noGrp="1"/>
          </p:cNvSpPr>
          <p:nvPr>
            <p:ph type="title"/>
          </p:nvPr>
        </p:nvSpPr>
        <p:spPr/>
        <p:txBody>
          <a:bodyPr/>
          <a:lstStyle/>
          <a:p>
            <a:r>
              <a:rPr kumimoji="1" lang="en-US" altLang="zh-CN" dirty="0"/>
              <a:t>2.3.1</a:t>
            </a:r>
            <a:r>
              <a:rPr kumimoji="1" lang="zh-CN" altLang="en-US" dirty="0"/>
              <a:t>操作系统的控制结构</a:t>
            </a:r>
          </a:p>
        </p:txBody>
      </p:sp>
      <p:sp>
        <p:nvSpPr>
          <p:cNvPr id="3" name="内容占位符 2">
            <a:extLst>
              <a:ext uri="{FF2B5EF4-FFF2-40B4-BE49-F238E27FC236}">
                <a16:creationId xmlns:a16="http://schemas.microsoft.com/office/drawing/2014/main" id="{17A6DBB4-639E-6241-AB70-9AE07FDD6B38}"/>
              </a:ext>
            </a:extLst>
          </p:cNvPr>
          <p:cNvSpPr>
            <a:spLocks noGrp="1"/>
          </p:cNvSpPr>
          <p:nvPr>
            <p:ph idx="1"/>
          </p:nvPr>
        </p:nvSpPr>
        <p:spPr>
          <a:xfrm>
            <a:off x="268909" y="792163"/>
            <a:ext cx="8229600" cy="792088"/>
          </a:xfrm>
        </p:spPr>
        <p:txBody>
          <a:bodyPr/>
          <a:lstStyle/>
          <a:p>
            <a:r>
              <a:rPr kumimoji="1" lang="en-US" altLang="zh-CN" dirty="0"/>
              <a:t>I/O</a:t>
            </a:r>
            <a:r>
              <a:rPr kumimoji="1" lang="zh-CN" altLang="en-US" dirty="0"/>
              <a:t>表</a:t>
            </a:r>
          </a:p>
        </p:txBody>
      </p:sp>
      <p:sp>
        <p:nvSpPr>
          <p:cNvPr id="5" name="Content Placeholder 2">
            <a:extLst>
              <a:ext uri="{FF2B5EF4-FFF2-40B4-BE49-F238E27FC236}">
                <a16:creationId xmlns:a16="http://schemas.microsoft.com/office/drawing/2014/main" id="{4B38220E-5468-7F4C-969A-A5FF96359A02}"/>
              </a:ext>
            </a:extLst>
          </p:cNvPr>
          <p:cNvSpPr txBox="1">
            <a:spLocks/>
          </p:cNvSpPr>
          <p:nvPr/>
        </p:nvSpPr>
        <p:spPr bwMode="auto">
          <a:xfrm>
            <a:off x="0" y="1222689"/>
            <a:ext cx="40386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1"/>
              </a:buClr>
              <a:buFont typeface="Wingdings" pitchFamily="2" charset="2"/>
              <a:buChar char="§"/>
              <a:defRPr sz="2400">
                <a:solidFill>
                  <a:schemeClr val="tx1"/>
                </a:solidFill>
                <a:latin typeface="Arial" charset="0"/>
                <a:ea typeface="黑体" pitchFamily="49" charset="-122"/>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charset="0"/>
                <a:ea typeface="黑体" pitchFamily="49" charset="-122"/>
              </a:defRPr>
            </a:lvl3pPr>
            <a:lvl4pPr marL="1600200" indent="-228600" algn="l" rtl="0" eaLnBrk="0" fontAlgn="base" hangingPunct="0">
              <a:spcBef>
                <a:spcPct val="20000"/>
              </a:spcBef>
              <a:spcAft>
                <a:spcPct val="0"/>
              </a:spcAft>
              <a:buChar char="–"/>
              <a:defRPr sz="2000">
                <a:solidFill>
                  <a:schemeClr val="tx1"/>
                </a:solidFill>
                <a:latin typeface="Arial" charset="0"/>
                <a:ea typeface="黑体" pitchFamily="49" charset="-122"/>
              </a:defRPr>
            </a:lvl4pPr>
            <a:lvl5pPr marL="2057400" indent="-228600" algn="l" rtl="0" eaLnBrk="0" fontAlgn="base" hangingPunct="0">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r>
              <a:rPr kumimoji="0" lang="zh-CN" altLang="en-NZ" kern="0" dirty="0"/>
              <a:t>操作系统</a:t>
            </a:r>
            <a:r>
              <a:rPr kumimoji="0" lang="zh-CN" altLang="en-US" kern="0" dirty="0"/>
              <a:t>使用</a:t>
            </a:r>
            <a:r>
              <a:rPr kumimoji="0" lang="en-US" altLang="zh-CN" kern="0" dirty="0"/>
              <a:t>I/O</a:t>
            </a:r>
            <a:r>
              <a:rPr kumimoji="0" lang="zh-CN" altLang="en-US" kern="0" dirty="0"/>
              <a:t>表管理系统中的</a:t>
            </a:r>
            <a:r>
              <a:rPr kumimoji="0" lang="en-US" altLang="zh-CN" kern="0" dirty="0"/>
              <a:t>I/O</a:t>
            </a:r>
            <a:r>
              <a:rPr kumimoji="0" lang="zh-CN" altLang="en-US" kern="0" dirty="0"/>
              <a:t>设备和通道</a:t>
            </a:r>
            <a:endParaRPr kumimoji="0" lang="en-US" kern="0" dirty="0"/>
          </a:p>
          <a:p>
            <a:pPr lvl="1"/>
            <a:r>
              <a:rPr kumimoji="0" lang="zh-CN" altLang="en-US" kern="0" dirty="0"/>
              <a:t>在任意给定时刻，某个</a:t>
            </a:r>
            <a:r>
              <a:rPr kumimoji="0" lang="en-US" altLang="zh-CN" kern="0" dirty="0"/>
              <a:t>I/O</a:t>
            </a:r>
            <a:r>
              <a:rPr kumimoji="0" lang="zh-CN" altLang="en-US" kern="0" dirty="0"/>
              <a:t>设备要么可用，要么已经分配给某个进程</a:t>
            </a:r>
            <a:endParaRPr kumimoji="0" lang="en-US" kern="0" dirty="0"/>
          </a:p>
        </p:txBody>
      </p:sp>
      <p:graphicFrame>
        <p:nvGraphicFramePr>
          <p:cNvPr id="6" name="Diagram 4">
            <a:extLst>
              <a:ext uri="{FF2B5EF4-FFF2-40B4-BE49-F238E27FC236}">
                <a16:creationId xmlns:a16="http://schemas.microsoft.com/office/drawing/2014/main" id="{62A97A83-0CA7-4846-93AC-09AB6D27FFA2}"/>
              </a:ext>
            </a:extLst>
          </p:cNvPr>
          <p:cNvGraphicFramePr/>
          <p:nvPr>
            <p:extLst>
              <p:ext uri="{D42A27DB-BD31-4B8C-83A1-F6EECF244321}">
                <p14:modId xmlns:p14="http://schemas.microsoft.com/office/powerpoint/2010/main" val="2932652070"/>
              </p:ext>
            </p:extLst>
          </p:nvPr>
        </p:nvGraphicFramePr>
        <p:xfrm>
          <a:off x="4321325" y="2132857"/>
          <a:ext cx="4561680" cy="4248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598647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114DC-14DD-574D-8E29-28BAD54BC010}"/>
              </a:ext>
            </a:extLst>
          </p:cNvPr>
          <p:cNvSpPr>
            <a:spLocks noGrp="1"/>
          </p:cNvSpPr>
          <p:nvPr>
            <p:ph type="title"/>
          </p:nvPr>
        </p:nvSpPr>
        <p:spPr/>
        <p:txBody>
          <a:bodyPr/>
          <a:lstStyle/>
          <a:p>
            <a:r>
              <a:rPr kumimoji="1" lang="en-US" altLang="zh-CN" dirty="0"/>
              <a:t>2.3.1</a:t>
            </a:r>
            <a:r>
              <a:rPr kumimoji="1" lang="zh-CN" altLang="en-US" dirty="0"/>
              <a:t>操作系统的控制结构</a:t>
            </a:r>
          </a:p>
        </p:txBody>
      </p:sp>
      <p:sp>
        <p:nvSpPr>
          <p:cNvPr id="3" name="内容占位符 2">
            <a:extLst>
              <a:ext uri="{FF2B5EF4-FFF2-40B4-BE49-F238E27FC236}">
                <a16:creationId xmlns:a16="http://schemas.microsoft.com/office/drawing/2014/main" id="{8157E61B-48DD-654F-BFBE-79A1B67F2CB2}"/>
              </a:ext>
            </a:extLst>
          </p:cNvPr>
          <p:cNvSpPr>
            <a:spLocks noGrp="1"/>
          </p:cNvSpPr>
          <p:nvPr>
            <p:ph idx="1"/>
          </p:nvPr>
        </p:nvSpPr>
        <p:spPr>
          <a:xfrm>
            <a:off x="304800" y="980728"/>
            <a:ext cx="8515672" cy="4953000"/>
          </a:xfrm>
        </p:spPr>
        <p:txBody>
          <a:bodyPr/>
          <a:lstStyle/>
          <a:p>
            <a:r>
              <a:rPr kumimoji="1" lang="zh-CN" altLang="en-US" dirty="0"/>
              <a:t>文件表</a:t>
            </a:r>
            <a:endParaRPr kumimoji="1"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信息由文件管理系统维护和使用</a:t>
            </a:r>
            <a:endParaRPr lang="en-US" altLang="zh-CN" dirty="0"/>
          </a:p>
          <a:p>
            <a:pPr lvl="2"/>
            <a:r>
              <a:rPr lang="zh-CN" altLang="en-US" dirty="0"/>
              <a:t>此时操作系统仅有少量或者没有文件信息</a:t>
            </a:r>
            <a:endParaRPr lang="en-US" altLang="zh-CN" dirty="0"/>
          </a:p>
          <a:p>
            <a:pPr marL="282575" lvl="2">
              <a:spcBef>
                <a:spcPts val="1800"/>
              </a:spcBef>
            </a:pPr>
            <a:r>
              <a:rPr lang="zh-CN" altLang="en-US" dirty="0"/>
              <a:t>在其他操作系统中，文件管理的大部分细节由操作系统自身维护</a:t>
            </a:r>
            <a:endParaRPr kumimoji="1" lang="zh-CN" altLang="en-US" dirty="0"/>
          </a:p>
        </p:txBody>
      </p:sp>
      <p:graphicFrame>
        <p:nvGraphicFramePr>
          <p:cNvPr id="4" name="Diagram 4">
            <a:extLst>
              <a:ext uri="{FF2B5EF4-FFF2-40B4-BE49-F238E27FC236}">
                <a16:creationId xmlns:a16="http://schemas.microsoft.com/office/drawing/2014/main" id="{42B587C4-7084-4F42-A4C4-CCB05EE22137}"/>
              </a:ext>
            </a:extLst>
          </p:cNvPr>
          <p:cNvGraphicFramePr/>
          <p:nvPr>
            <p:extLst>
              <p:ext uri="{D42A27DB-BD31-4B8C-83A1-F6EECF244321}">
                <p14:modId xmlns:p14="http://schemas.microsoft.com/office/powerpoint/2010/main" val="654179310"/>
              </p:ext>
            </p:extLst>
          </p:nvPr>
        </p:nvGraphicFramePr>
        <p:xfrm>
          <a:off x="1905000" y="1412776"/>
          <a:ext cx="6096000" cy="3024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897722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8E347-E29F-184E-8121-5D6BA3E26499}"/>
              </a:ext>
            </a:extLst>
          </p:cNvPr>
          <p:cNvSpPr>
            <a:spLocks noGrp="1"/>
          </p:cNvSpPr>
          <p:nvPr>
            <p:ph type="title"/>
          </p:nvPr>
        </p:nvSpPr>
        <p:spPr/>
        <p:txBody>
          <a:bodyPr/>
          <a:lstStyle/>
          <a:p>
            <a:r>
              <a:rPr kumimoji="1" lang="en-US" altLang="zh-CN" dirty="0"/>
              <a:t>2.3.1</a:t>
            </a:r>
            <a:r>
              <a:rPr kumimoji="1" lang="zh-CN" altLang="en-US" dirty="0"/>
              <a:t>操作系统的控制结构</a:t>
            </a:r>
          </a:p>
        </p:txBody>
      </p:sp>
      <p:sp>
        <p:nvSpPr>
          <p:cNvPr id="4" name="Content Placeholder 2">
            <a:extLst>
              <a:ext uri="{FF2B5EF4-FFF2-40B4-BE49-F238E27FC236}">
                <a16:creationId xmlns:a16="http://schemas.microsoft.com/office/drawing/2014/main" id="{8194C248-85B5-2547-9EBB-3F943FD4DE0F}"/>
              </a:ext>
            </a:extLst>
          </p:cNvPr>
          <p:cNvSpPr>
            <a:spLocks noGrp="1"/>
          </p:cNvSpPr>
          <p:nvPr>
            <p:ph idx="1"/>
          </p:nvPr>
        </p:nvSpPr>
        <p:spPr/>
        <p:txBody>
          <a:bodyPr>
            <a:noAutofit/>
          </a:bodyPr>
          <a:lstStyle/>
          <a:p>
            <a:r>
              <a:rPr lang="zh-CN" altLang="en-US" sz="3000" dirty="0"/>
              <a:t>进程表</a:t>
            </a:r>
            <a:endParaRPr lang="en-US" altLang="zh-CN" sz="3000" dirty="0"/>
          </a:p>
          <a:p>
            <a:pPr lvl="1"/>
            <a:r>
              <a:rPr lang="zh-CN" altLang="en-US" sz="2600" dirty="0"/>
              <a:t>用来管理进程</a:t>
            </a:r>
            <a:endParaRPr lang="en-US" sz="2600" dirty="0"/>
          </a:p>
          <a:p>
            <a:pPr lvl="1"/>
            <a:r>
              <a:rPr lang="zh-CN" altLang="en-US" sz="2600" dirty="0"/>
              <a:t>表中有对内存、</a:t>
            </a:r>
            <a:r>
              <a:rPr lang="en-US" altLang="zh-CN" sz="2600" dirty="0"/>
              <a:t> I/O</a:t>
            </a:r>
            <a:r>
              <a:rPr lang="zh-CN" altLang="en-US" sz="2600" dirty="0"/>
              <a:t>设备和文件的直接或间接引用</a:t>
            </a:r>
            <a:endParaRPr lang="en-US" sz="2600" dirty="0"/>
          </a:p>
          <a:p>
            <a:pPr lvl="1"/>
            <a:r>
              <a:rPr lang="zh-CN" altLang="en-US" sz="2600" dirty="0"/>
              <a:t>表本身必须能被操作系统所访问，因此它们受制于内存管理</a:t>
            </a:r>
            <a:endParaRPr lang="en-US" sz="2600" dirty="0"/>
          </a:p>
        </p:txBody>
      </p:sp>
    </p:spTree>
    <p:extLst>
      <p:ext uri="{BB962C8B-B14F-4D97-AF65-F5344CB8AC3E}">
        <p14:creationId xmlns:p14="http://schemas.microsoft.com/office/powerpoint/2010/main" val="381351676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8E347-E29F-184E-8121-5D6BA3E26499}"/>
              </a:ext>
            </a:extLst>
          </p:cNvPr>
          <p:cNvSpPr>
            <a:spLocks noGrp="1"/>
          </p:cNvSpPr>
          <p:nvPr>
            <p:ph type="title"/>
          </p:nvPr>
        </p:nvSpPr>
        <p:spPr/>
        <p:txBody>
          <a:bodyPr/>
          <a:lstStyle/>
          <a:p>
            <a:pPr eaLnBrk="1" hangingPunct="1"/>
            <a:r>
              <a:rPr kumimoji="1" lang="en-US" altLang="zh-CN" dirty="0"/>
              <a:t>2.3.2</a:t>
            </a:r>
            <a:r>
              <a:rPr kumimoji="1" lang="zh-CN" altLang="en-US" dirty="0"/>
              <a:t>进程的控制结构</a:t>
            </a:r>
          </a:p>
        </p:txBody>
      </p:sp>
      <p:sp>
        <p:nvSpPr>
          <p:cNvPr id="4" name="Content Placeholder 2">
            <a:extLst>
              <a:ext uri="{FF2B5EF4-FFF2-40B4-BE49-F238E27FC236}">
                <a16:creationId xmlns:a16="http://schemas.microsoft.com/office/drawing/2014/main" id="{8194C248-85B5-2547-9EBB-3F943FD4DE0F}"/>
              </a:ext>
            </a:extLst>
          </p:cNvPr>
          <p:cNvSpPr>
            <a:spLocks noGrp="1"/>
          </p:cNvSpPr>
          <p:nvPr>
            <p:ph idx="1"/>
          </p:nvPr>
        </p:nvSpPr>
        <p:spPr>
          <a:xfrm>
            <a:off x="251520" y="1166018"/>
            <a:ext cx="8229600" cy="4525963"/>
          </a:xfrm>
        </p:spPr>
        <p:txBody>
          <a:bodyPr>
            <a:noAutofit/>
          </a:bodyPr>
          <a:lstStyle/>
          <a:p>
            <a:r>
              <a:rPr lang="zh-CN" altLang="en-US" sz="3000" dirty="0"/>
              <a:t>进程控制结构</a:t>
            </a:r>
            <a:endParaRPr lang="en-US" altLang="zh-CN" sz="3000" dirty="0"/>
          </a:p>
        </p:txBody>
      </p:sp>
      <p:graphicFrame>
        <p:nvGraphicFramePr>
          <p:cNvPr id="5" name="Diagram 3">
            <a:extLst>
              <a:ext uri="{FF2B5EF4-FFF2-40B4-BE49-F238E27FC236}">
                <a16:creationId xmlns:a16="http://schemas.microsoft.com/office/drawing/2014/main" id="{EE1773EE-ACB7-44E8-A91E-0C107A9662D3}"/>
              </a:ext>
            </a:extLst>
          </p:cNvPr>
          <p:cNvGraphicFramePr/>
          <p:nvPr>
            <p:extLst>
              <p:ext uri="{D42A27DB-BD31-4B8C-83A1-F6EECF244321}">
                <p14:modId xmlns:p14="http://schemas.microsoft.com/office/powerpoint/2010/main" val="1071851737"/>
              </p:ext>
            </p:extLst>
          </p:nvPr>
        </p:nvGraphicFramePr>
        <p:xfrm>
          <a:off x="1331640" y="2276872"/>
          <a:ext cx="6705600" cy="347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735296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8E347-E29F-184E-8121-5D6BA3E26499}"/>
              </a:ext>
            </a:extLst>
          </p:cNvPr>
          <p:cNvSpPr>
            <a:spLocks noGrp="1"/>
          </p:cNvSpPr>
          <p:nvPr>
            <p:ph type="title"/>
          </p:nvPr>
        </p:nvSpPr>
        <p:spPr/>
        <p:txBody>
          <a:bodyPr/>
          <a:lstStyle/>
          <a:p>
            <a:pPr eaLnBrk="1" hangingPunct="1"/>
            <a:r>
              <a:rPr kumimoji="1" lang="en-US" altLang="zh-CN" dirty="0"/>
              <a:t>2.3.2</a:t>
            </a:r>
            <a:r>
              <a:rPr kumimoji="1" lang="zh-CN" altLang="en-US" dirty="0"/>
              <a:t> 进程控制结构</a:t>
            </a:r>
          </a:p>
        </p:txBody>
      </p:sp>
      <p:sp>
        <p:nvSpPr>
          <p:cNvPr id="4" name="Content Placeholder 2">
            <a:extLst>
              <a:ext uri="{FF2B5EF4-FFF2-40B4-BE49-F238E27FC236}">
                <a16:creationId xmlns:a16="http://schemas.microsoft.com/office/drawing/2014/main" id="{8194C248-85B5-2547-9EBB-3F943FD4DE0F}"/>
              </a:ext>
            </a:extLst>
          </p:cNvPr>
          <p:cNvSpPr>
            <a:spLocks noGrp="1"/>
          </p:cNvSpPr>
          <p:nvPr>
            <p:ph idx="1"/>
          </p:nvPr>
        </p:nvSpPr>
        <p:spPr>
          <a:xfrm>
            <a:off x="107504" y="836712"/>
            <a:ext cx="8229600" cy="576064"/>
          </a:xfrm>
        </p:spPr>
        <p:txBody>
          <a:bodyPr>
            <a:noAutofit/>
          </a:bodyPr>
          <a:lstStyle/>
          <a:p>
            <a:r>
              <a:rPr lang="zh-CN" altLang="en-US" sz="2800" dirty="0">
                <a:latin typeface="+mn-ea"/>
              </a:rPr>
              <a:t>进程的物理存在是什么？</a:t>
            </a:r>
            <a:endParaRPr lang="en-US" altLang="zh-CN" sz="2800" dirty="0">
              <a:latin typeface="+mn-ea"/>
            </a:endParaRPr>
          </a:p>
          <a:p>
            <a:endParaRPr lang="en-US" altLang="zh-CN" sz="3000" dirty="0"/>
          </a:p>
        </p:txBody>
      </p:sp>
      <p:sp>
        <p:nvSpPr>
          <p:cNvPr id="6" name="Text Placeholder 4">
            <a:extLst>
              <a:ext uri="{FF2B5EF4-FFF2-40B4-BE49-F238E27FC236}">
                <a16:creationId xmlns:a16="http://schemas.microsoft.com/office/drawing/2014/main" id="{074368AE-609B-4FE8-ABF4-955B38FD1215}"/>
              </a:ext>
            </a:extLst>
          </p:cNvPr>
          <p:cNvSpPr txBox="1">
            <a:spLocks/>
          </p:cNvSpPr>
          <p:nvPr/>
        </p:nvSpPr>
        <p:spPr bwMode="auto">
          <a:xfrm>
            <a:off x="378434" y="1700808"/>
            <a:ext cx="4040188" cy="639762"/>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b="0"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0"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0"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t>进程位置</a:t>
            </a:r>
            <a:endParaRPr lang="en-US" dirty="0"/>
          </a:p>
        </p:txBody>
      </p:sp>
      <p:sp>
        <p:nvSpPr>
          <p:cNvPr id="7" name="Content Placeholder 2">
            <a:extLst>
              <a:ext uri="{FF2B5EF4-FFF2-40B4-BE49-F238E27FC236}">
                <a16:creationId xmlns:a16="http://schemas.microsoft.com/office/drawing/2014/main" id="{CDB6CFD7-5AEB-4EF8-87D6-F5B6EDDCB6D7}"/>
              </a:ext>
            </a:extLst>
          </p:cNvPr>
          <p:cNvSpPr txBox="1">
            <a:spLocks/>
          </p:cNvSpPr>
          <p:nvPr/>
        </p:nvSpPr>
        <p:spPr>
          <a:xfrm>
            <a:off x="380022" y="2348880"/>
            <a:ext cx="4038600" cy="3736726"/>
          </a:xfrm>
          <a:prstGeom prst="rect">
            <a:avLst/>
          </a:prstGeom>
          <a:solidFill>
            <a:schemeClr val="accent2">
              <a:lumMod val="40000"/>
              <a:lumOff val="60000"/>
            </a:schemeClr>
          </a:solidFill>
        </p:spPr>
        <p:txBody>
          <a:bodyPr>
            <a:norm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zh-CN" altLang="en-US" b="0" dirty="0">
                <a:latin typeface="+mn-ea"/>
              </a:rPr>
              <a:t>进程最少必须包括一个或一组被执行的</a:t>
            </a:r>
            <a:r>
              <a:rPr lang="zh-CN" altLang="en-US" b="0" dirty="0">
                <a:solidFill>
                  <a:srgbClr val="FF0000"/>
                </a:solidFill>
                <a:latin typeface="+mn-ea"/>
              </a:rPr>
              <a:t>程序</a:t>
            </a:r>
            <a:endParaRPr lang="en-US" altLang="zh-CN" b="0" dirty="0">
              <a:solidFill>
                <a:srgbClr val="FF0000"/>
              </a:solidFill>
              <a:latin typeface="+mn-ea"/>
            </a:endParaRPr>
          </a:p>
          <a:p>
            <a:pPr lvl="1"/>
            <a:r>
              <a:rPr lang="zh-CN" altLang="en-US" b="0" dirty="0">
                <a:latin typeface="+mn-ea"/>
                <a:ea typeface="+mn-ea"/>
              </a:rPr>
              <a:t>进程制至少应有足够的内存空间来保存其相关程序和</a:t>
            </a:r>
            <a:r>
              <a:rPr lang="zh-CN" altLang="en-US" b="0" dirty="0">
                <a:solidFill>
                  <a:srgbClr val="FF0000"/>
                </a:solidFill>
                <a:latin typeface="+mn-ea"/>
                <a:ea typeface="+mn-ea"/>
              </a:rPr>
              <a:t>数据</a:t>
            </a:r>
            <a:endParaRPr lang="en-US" b="0" dirty="0">
              <a:solidFill>
                <a:srgbClr val="FF0000"/>
              </a:solidFill>
              <a:latin typeface="+mn-ea"/>
              <a:ea typeface="+mn-ea"/>
            </a:endParaRPr>
          </a:p>
          <a:p>
            <a:pPr lvl="1"/>
            <a:r>
              <a:rPr lang="zh-CN" altLang="en-US" b="0" dirty="0">
                <a:latin typeface="+mn-ea"/>
              </a:rPr>
              <a:t>程序的执行通常涉及用于跟踪过程调用和过程间参数传递的</a:t>
            </a:r>
            <a:r>
              <a:rPr lang="zh-CN" altLang="en-US" b="0" dirty="0">
                <a:solidFill>
                  <a:srgbClr val="FF0000"/>
                </a:solidFill>
                <a:latin typeface="+mn-ea"/>
              </a:rPr>
              <a:t>栈</a:t>
            </a:r>
            <a:r>
              <a:rPr lang="en-US" altLang="zh-CN" b="0" dirty="0">
                <a:latin typeface="+mn-ea"/>
              </a:rPr>
              <a:t> </a:t>
            </a:r>
          </a:p>
          <a:p>
            <a:pPr lvl="1"/>
            <a:endParaRPr lang="en-US" b="0" dirty="0">
              <a:latin typeface="+mn-ea"/>
              <a:ea typeface="+mn-ea"/>
            </a:endParaRPr>
          </a:p>
        </p:txBody>
      </p:sp>
      <p:sp>
        <p:nvSpPr>
          <p:cNvPr id="8" name="Text Placeholder 5">
            <a:extLst>
              <a:ext uri="{FF2B5EF4-FFF2-40B4-BE49-F238E27FC236}">
                <a16:creationId xmlns:a16="http://schemas.microsoft.com/office/drawing/2014/main" id="{CBBE32D1-D066-4848-AC8D-5FF71505AF83}"/>
              </a:ext>
            </a:extLst>
          </p:cNvPr>
          <p:cNvSpPr txBox="1">
            <a:spLocks/>
          </p:cNvSpPr>
          <p:nvPr/>
        </p:nvSpPr>
        <p:spPr>
          <a:xfrm>
            <a:off x="4714057" y="1709118"/>
            <a:ext cx="3962400" cy="639762"/>
          </a:xfrm>
          <a:prstGeom prst="rect">
            <a:avLst/>
          </a:prstGeom>
          <a:solidFill>
            <a:schemeClr val="accent2"/>
          </a:solidFill>
        </p:spPr>
        <p:txBody>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b="0" dirty="0"/>
              <a:t>进程属性</a:t>
            </a:r>
            <a:endParaRPr lang="en-US" b="0" dirty="0"/>
          </a:p>
        </p:txBody>
      </p:sp>
      <p:sp>
        <p:nvSpPr>
          <p:cNvPr id="9" name="Content Placeholder 3">
            <a:extLst>
              <a:ext uri="{FF2B5EF4-FFF2-40B4-BE49-F238E27FC236}">
                <a16:creationId xmlns:a16="http://schemas.microsoft.com/office/drawing/2014/main" id="{F3AC1510-6269-49D1-9770-BABFA880ADA1}"/>
              </a:ext>
            </a:extLst>
          </p:cNvPr>
          <p:cNvSpPr txBox="1">
            <a:spLocks/>
          </p:cNvSpPr>
          <p:nvPr/>
        </p:nvSpPr>
        <p:spPr>
          <a:xfrm>
            <a:off x="4728865" y="2370953"/>
            <a:ext cx="3962400" cy="3714653"/>
          </a:xfrm>
          <a:prstGeom prst="rect">
            <a:avLst/>
          </a:prstGeom>
          <a:solidFill>
            <a:schemeClr val="accent2">
              <a:lumMod val="40000"/>
              <a:lumOff val="60000"/>
            </a:schemeClr>
          </a:solidFill>
        </p:spPr>
        <p:txBody>
          <a:bodyPr>
            <a:normAutofit fontScale="92500"/>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altLang="zh-CN" b="0" dirty="0">
              <a:latin typeface="+mn-ea"/>
              <a:ea typeface="+mn-ea"/>
            </a:endParaRPr>
          </a:p>
          <a:p>
            <a:pPr lvl="1"/>
            <a:r>
              <a:rPr lang="zh-CN" altLang="en-US" b="0" dirty="0">
                <a:latin typeface="+mn-ea"/>
                <a:ea typeface="+mn-ea"/>
              </a:rPr>
              <a:t>操作系统控制进程所需要的相关</a:t>
            </a:r>
            <a:r>
              <a:rPr lang="zh-CN" altLang="en-US" b="0" dirty="0">
                <a:solidFill>
                  <a:srgbClr val="FF0000"/>
                </a:solidFill>
                <a:latin typeface="+mn-ea"/>
                <a:ea typeface="+mn-ea"/>
              </a:rPr>
              <a:t>属性</a:t>
            </a:r>
            <a:r>
              <a:rPr lang="zh-CN" altLang="en-US" b="0" dirty="0">
                <a:latin typeface="+mn-ea"/>
                <a:ea typeface="+mn-ea"/>
              </a:rPr>
              <a:t>（</a:t>
            </a:r>
            <a:r>
              <a:rPr lang="zh-CN" altLang="en-US" b="0" dirty="0">
                <a:solidFill>
                  <a:srgbClr val="FF0000"/>
                </a:solidFill>
                <a:latin typeface="+mn-ea"/>
                <a:ea typeface="+mn-ea"/>
              </a:rPr>
              <a:t>进程控制块</a:t>
            </a:r>
            <a:r>
              <a:rPr lang="zh-CN" altLang="en-US" b="0" dirty="0">
                <a:latin typeface="+mn-ea"/>
                <a:ea typeface="+mn-ea"/>
              </a:rPr>
              <a:t>，</a:t>
            </a:r>
            <a:r>
              <a:rPr lang="en-US" altLang="zh-CN" b="0" dirty="0">
                <a:latin typeface="+mn-ea"/>
                <a:ea typeface="+mn-ea"/>
              </a:rPr>
              <a:t>process control block</a:t>
            </a:r>
            <a:r>
              <a:rPr lang="zh-CN" altLang="en-US" b="0" dirty="0">
                <a:latin typeface="+mn-ea"/>
                <a:ea typeface="+mn-ea"/>
              </a:rPr>
              <a:t>）</a:t>
            </a:r>
            <a:endParaRPr lang="en-US" b="0" dirty="0">
              <a:latin typeface="+mn-ea"/>
              <a:ea typeface="+mn-ea"/>
            </a:endParaRPr>
          </a:p>
          <a:p>
            <a:pPr lvl="1"/>
            <a:r>
              <a:rPr lang="zh-CN" altLang="en-US" b="0" dirty="0">
                <a:latin typeface="+mn-ea"/>
                <a:ea typeface="+mn-ea"/>
              </a:rPr>
              <a:t>程序、数据、栈和属性的集合称为</a:t>
            </a:r>
            <a:r>
              <a:rPr lang="zh-CN" altLang="en-US" b="0" dirty="0">
                <a:solidFill>
                  <a:srgbClr val="FF0000"/>
                </a:solidFill>
                <a:latin typeface="+mn-ea"/>
                <a:ea typeface="+mn-ea"/>
              </a:rPr>
              <a:t>进程映像</a:t>
            </a:r>
            <a:endParaRPr lang="en-US" b="0" dirty="0">
              <a:solidFill>
                <a:srgbClr val="FF0000"/>
              </a:solidFill>
              <a:latin typeface="+mn-ea"/>
              <a:ea typeface="+mn-ea"/>
            </a:endParaRPr>
          </a:p>
          <a:p>
            <a:pPr lvl="1"/>
            <a:r>
              <a:rPr lang="zh-CN" altLang="en-US" b="0" dirty="0">
                <a:solidFill>
                  <a:srgbClr val="FF0000"/>
                </a:solidFill>
                <a:latin typeface="+mn-ea"/>
                <a:ea typeface="+mn-ea"/>
              </a:rPr>
              <a:t>进程映像</a:t>
            </a:r>
            <a:r>
              <a:rPr lang="zh-CN" altLang="en-US" b="0" dirty="0">
                <a:latin typeface="+mn-ea"/>
                <a:ea typeface="+mn-ea"/>
              </a:rPr>
              <a:t>的位置取决于所用的内存管理方案</a:t>
            </a:r>
            <a:endParaRPr lang="en-US" b="0" dirty="0">
              <a:latin typeface="+mn-ea"/>
              <a:ea typeface="+mn-ea"/>
            </a:endParaRPr>
          </a:p>
          <a:p>
            <a:endParaRPr lang="en-US" dirty="0"/>
          </a:p>
        </p:txBody>
      </p:sp>
    </p:spTree>
    <p:extLst>
      <p:ext uri="{BB962C8B-B14F-4D97-AF65-F5344CB8AC3E}">
        <p14:creationId xmlns:p14="http://schemas.microsoft.com/office/powerpoint/2010/main" val="72463324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DCFB15-F71F-174D-8944-5DBAF5BED4CF}"/>
              </a:ext>
            </a:extLst>
          </p:cNvPr>
          <p:cNvSpPr>
            <a:spLocks noGrp="1"/>
          </p:cNvSpPr>
          <p:nvPr>
            <p:ph type="title"/>
          </p:nvPr>
        </p:nvSpPr>
        <p:spPr/>
        <p:txBody>
          <a:bodyPr/>
          <a:lstStyle/>
          <a:p>
            <a:r>
              <a:rPr kumimoji="1" lang="en-US" altLang="zh-CN" dirty="0"/>
              <a:t>2.1</a:t>
            </a:r>
            <a:r>
              <a:rPr kumimoji="1" lang="zh-CN" altLang="en-US" dirty="0"/>
              <a:t> 什么是进程</a:t>
            </a:r>
          </a:p>
        </p:txBody>
      </p:sp>
      <p:sp>
        <p:nvSpPr>
          <p:cNvPr id="4" name="Content Placeholder 2">
            <a:extLst>
              <a:ext uri="{FF2B5EF4-FFF2-40B4-BE49-F238E27FC236}">
                <a16:creationId xmlns:a16="http://schemas.microsoft.com/office/drawing/2014/main" id="{D47F97A1-EB2F-504A-97DB-2CDD9C77C909}"/>
              </a:ext>
            </a:extLst>
          </p:cNvPr>
          <p:cNvSpPr>
            <a:spLocks noGrp="1"/>
          </p:cNvSpPr>
          <p:nvPr>
            <p:ph idx="1"/>
          </p:nvPr>
        </p:nvSpPr>
        <p:spPr>
          <a:xfrm>
            <a:off x="467544" y="1873424"/>
            <a:ext cx="3322712" cy="4010000"/>
          </a:xfrm>
          <a:ln>
            <a:solidFill>
              <a:schemeClr val="tx2"/>
            </a:solidFill>
          </a:ln>
        </p:spPr>
        <p:txBody>
          <a:bodyPr/>
          <a:lstStyle/>
          <a:p>
            <a:pPr>
              <a:lnSpc>
                <a:spcPct val="80000"/>
              </a:lnSpc>
              <a:buNone/>
            </a:pPr>
            <a:endParaRPr lang="en-US" dirty="0"/>
          </a:p>
          <a:p>
            <a:pPr lvl="1">
              <a:lnSpc>
                <a:spcPct val="80000"/>
              </a:lnSpc>
            </a:pPr>
            <a:r>
              <a:rPr lang="zh-CN" altLang="en-US" sz="2200" dirty="0"/>
              <a:t>计算机平台可以看作由一组硬件资源组成</a:t>
            </a:r>
            <a:endParaRPr lang="en-US" altLang="zh-CN" sz="2200" dirty="0"/>
          </a:p>
          <a:p>
            <a:pPr lvl="1">
              <a:lnSpc>
                <a:spcPct val="80000"/>
              </a:lnSpc>
            </a:pPr>
            <a:endParaRPr lang="en-US" altLang="zh-CN" sz="2200" dirty="0"/>
          </a:p>
          <a:p>
            <a:pPr lvl="1">
              <a:lnSpc>
                <a:spcPct val="80000"/>
              </a:lnSpc>
            </a:pPr>
            <a:r>
              <a:rPr lang="zh-CN" altLang="en-US" sz="2200" dirty="0"/>
              <a:t>计算机应用程序为执行某些任务而开发 </a:t>
            </a:r>
            <a:endParaRPr lang="en-US" sz="2200" dirty="0"/>
          </a:p>
          <a:p>
            <a:pPr lvl="1">
              <a:lnSpc>
                <a:spcPct val="80000"/>
              </a:lnSpc>
            </a:pPr>
            <a:endParaRPr lang="en-US" sz="2200" dirty="0"/>
          </a:p>
          <a:p>
            <a:pPr lvl="1">
              <a:lnSpc>
                <a:spcPct val="80000"/>
              </a:lnSpc>
            </a:pPr>
            <a:r>
              <a:rPr lang="zh-CN" altLang="en-US" sz="2200" dirty="0"/>
              <a:t>如果直接基于平台开发应用程序则效率低下</a:t>
            </a:r>
            <a:endParaRPr lang="en-US" sz="2200" dirty="0"/>
          </a:p>
          <a:p>
            <a:pPr lvl="1">
              <a:lnSpc>
                <a:spcPct val="80000"/>
              </a:lnSpc>
            </a:pPr>
            <a:endParaRPr lang="en-US" dirty="0"/>
          </a:p>
          <a:p>
            <a:endParaRPr lang="en-US" dirty="0"/>
          </a:p>
        </p:txBody>
      </p:sp>
      <p:sp>
        <p:nvSpPr>
          <p:cNvPr id="5" name="Content Placeholder 3">
            <a:extLst>
              <a:ext uri="{FF2B5EF4-FFF2-40B4-BE49-F238E27FC236}">
                <a16:creationId xmlns:a16="http://schemas.microsoft.com/office/drawing/2014/main" id="{9DAAE949-B5EB-F049-AD6D-1629412261C1}"/>
              </a:ext>
            </a:extLst>
          </p:cNvPr>
          <p:cNvSpPr txBox="1">
            <a:spLocks/>
          </p:cNvSpPr>
          <p:nvPr/>
        </p:nvSpPr>
        <p:spPr>
          <a:xfrm>
            <a:off x="4716016" y="1844824"/>
            <a:ext cx="3657600" cy="4038600"/>
          </a:xfrm>
          <a:prstGeom prst="rect">
            <a:avLst/>
          </a:prstGeom>
          <a:ln>
            <a:solidFill>
              <a:schemeClr val="tx2"/>
            </a:solidFill>
          </a:ln>
        </p:spPr>
        <p:txBody>
          <a:bodyPr>
            <a:noAutofit/>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Arial" charset="0"/>
                <a:ea typeface="黑体" pitchFamily="49" charset="-122"/>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charset="0"/>
                <a:ea typeface="黑体" pitchFamily="49" charset="-122"/>
              </a:defRPr>
            </a:lvl3pPr>
            <a:lvl4pPr marL="1600200" indent="-228600" algn="l" rtl="0" eaLnBrk="0" fontAlgn="base" hangingPunct="0">
              <a:spcBef>
                <a:spcPct val="20000"/>
              </a:spcBef>
              <a:spcAft>
                <a:spcPct val="0"/>
              </a:spcAft>
              <a:buChar char="–"/>
              <a:defRPr sz="2000">
                <a:solidFill>
                  <a:schemeClr val="tx1"/>
                </a:solidFill>
                <a:latin typeface="Arial" charset="0"/>
                <a:ea typeface="黑体" pitchFamily="49" charset="-122"/>
              </a:defRPr>
            </a:lvl4pPr>
            <a:lvl5pPr marL="2057400" indent="-228600" algn="l" rtl="0" eaLnBrk="0" fontAlgn="base" hangingPunct="0">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endParaRPr kumimoji="0" lang="en-US" altLang="zh-CN" sz="2200" kern="0" dirty="0"/>
          </a:p>
          <a:p>
            <a:r>
              <a:rPr kumimoji="0" lang="zh-CN" altLang="en-US" sz="2200" kern="0" dirty="0"/>
              <a:t>开发设计操作系统给应用程序提供了方便、特征丰富、安全和一致的接口 </a:t>
            </a:r>
            <a:endParaRPr kumimoji="0" lang="en-US" altLang="zh-CN" sz="2200" kern="0" dirty="0"/>
          </a:p>
          <a:p>
            <a:endParaRPr kumimoji="0" lang="en-US" sz="2200" kern="0" dirty="0"/>
          </a:p>
          <a:p>
            <a:r>
              <a:rPr kumimoji="0" lang="zh-CN" altLang="en-US" sz="2200" kern="0" dirty="0"/>
              <a:t>我们可以把操作系统看作资源的抽象表示，可以被应用程序所请求和访问</a:t>
            </a:r>
            <a:endParaRPr kumimoji="0" lang="en-US" sz="2200" kern="0" dirty="0"/>
          </a:p>
        </p:txBody>
      </p:sp>
      <p:sp>
        <p:nvSpPr>
          <p:cNvPr id="3" name="文本框 2">
            <a:extLst>
              <a:ext uri="{FF2B5EF4-FFF2-40B4-BE49-F238E27FC236}">
                <a16:creationId xmlns:a16="http://schemas.microsoft.com/office/drawing/2014/main" id="{730AEC75-16AD-4C43-A83C-A43B8670A4FF}"/>
              </a:ext>
            </a:extLst>
          </p:cNvPr>
          <p:cNvSpPr txBox="1"/>
          <p:nvPr/>
        </p:nvSpPr>
        <p:spPr>
          <a:xfrm>
            <a:off x="495648" y="1050142"/>
            <a:ext cx="1800200" cy="584775"/>
          </a:xfrm>
          <a:prstGeom prst="rect">
            <a:avLst/>
          </a:prstGeom>
          <a:noFill/>
        </p:spPr>
        <p:txBody>
          <a:bodyPr wrap="square" rtlCol="0">
            <a:spAutoFit/>
          </a:bodyPr>
          <a:lstStyle/>
          <a:p>
            <a:r>
              <a:rPr kumimoji="1" lang="zh-CN" altLang="en-US" sz="3200" b="1" dirty="0">
                <a:solidFill>
                  <a:schemeClr val="tx2"/>
                </a:solidFill>
                <a:latin typeface="+mj-ea"/>
                <a:ea typeface="+mj-ea"/>
              </a:rPr>
              <a:t>回顾</a:t>
            </a:r>
          </a:p>
        </p:txBody>
      </p:sp>
    </p:spTree>
    <p:extLst>
      <p:ext uri="{BB962C8B-B14F-4D97-AF65-F5344CB8AC3E}">
        <p14:creationId xmlns:p14="http://schemas.microsoft.com/office/powerpoint/2010/main" val="25561548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8E347-E29F-184E-8121-5D6BA3E26499}"/>
              </a:ext>
            </a:extLst>
          </p:cNvPr>
          <p:cNvSpPr>
            <a:spLocks noGrp="1"/>
          </p:cNvSpPr>
          <p:nvPr>
            <p:ph type="title"/>
          </p:nvPr>
        </p:nvSpPr>
        <p:spPr/>
        <p:txBody>
          <a:bodyPr/>
          <a:lstStyle/>
          <a:p>
            <a:r>
              <a:rPr kumimoji="1" lang="en-US" altLang="zh-CN" dirty="0"/>
              <a:t>2.3.2</a:t>
            </a:r>
            <a:r>
              <a:rPr kumimoji="1" lang="zh-CN" altLang="en-US" dirty="0"/>
              <a:t> 进程控制结构</a:t>
            </a:r>
            <a:endParaRPr lang="zh-CN" altLang="en-US" dirty="0">
              <a:effectLst>
                <a:outerShdw blurRad="38100" dist="38100" dir="2700000" algn="tl">
                  <a:srgbClr val="C0C0C0"/>
                </a:outerShdw>
              </a:effectLst>
            </a:endParaRPr>
          </a:p>
        </p:txBody>
      </p:sp>
      <p:graphicFrame>
        <p:nvGraphicFramePr>
          <p:cNvPr id="5" name="表格 9">
            <a:extLst>
              <a:ext uri="{FF2B5EF4-FFF2-40B4-BE49-F238E27FC236}">
                <a16:creationId xmlns:a16="http://schemas.microsoft.com/office/drawing/2014/main" id="{A65817BE-6675-4AB4-9963-4042993AB05C}"/>
              </a:ext>
            </a:extLst>
          </p:cNvPr>
          <p:cNvGraphicFramePr>
            <a:graphicFrameLocks noGrp="1"/>
          </p:cNvGraphicFramePr>
          <p:nvPr>
            <p:extLst>
              <p:ext uri="{D42A27DB-BD31-4B8C-83A1-F6EECF244321}">
                <p14:modId xmlns:p14="http://schemas.microsoft.com/office/powerpoint/2010/main" val="270823736"/>
              </p:ext>
            </p:extLst>
          </p:nvPr>
        </p:nvGraphicFramePr>
        <p:xfrm>
          <a:off x="241176" y="1764677"/>
          <a:ext cx="8723312" cy="3235880"/>
        </p:xfrm>
        <a:graphic>
          <a:graphicData uri="http://schemas.openxmlformats.org/drawingml/2006/table">
            <a:tbl>
              <a:tblPr firstRow="1" bandRow="1">
                <a:tableStyleId>{21E4AEA4-8DFA-4A89-87EB-49C32662AFE0}</a:tableStyleId>
              </a:tblPr>
              <a:tblGrid>
                <a:gridCol w="2962672">
                  <a:extLst>
                    <a:ext uri="{9D8B030D-6E8A-4147-A177-3AD203B41FA5}">
                      <a16:colId xmlns:a16="http://schemas.microsoft.com/office/drawing/2014/main" val="449090065"/>
                    </a:ext>
                  </a:extLst>
                </a:gridCol>
                <a:gridCol w="5760640">
                  <a:extLst>
                    <a:ext uri="{9D8B030D-6E8A-4147-A177-3AD203B41FA5}">
                      <a16:colId xmlns:a16="http://schemas.microsoft.com/office/drawing/2014/main" val="3844316160"/>
                    </a:ext>
                  </a:extLst>
                </a:gridCol>
              </a:tblGrid>
              <a:tr h="491437">
                <a:tc>
                  <a:txBody>
                    <a:bodyPr/>
                    <a:lstStyle/>
                    <a:p>
                      <a:pPr algn="ctr"/>
                      <a:r>
                        <a:rPr lang="zh-CN" altLang="en-US" sz="2400" dirty="0"/>
                        <a:t>项目</a:t>
                      </a:r>
                      <a:endParaRPr lang="zh-CN" altLang="en-US" sz="24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dirty="0"/>
                        <a:t>说明</a:t>
                      </a:r>
                      <a:endParaRPr lang="zh-CN" altLang="en-US" sz="24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3273131"/>
                  </a:ext>
                </a:extLst>
              </a:tr>
              <a:tr h="883954">
                <a:tc>
                  <a:txBody>
                    <a:bodyPr/>
                    <a:lstStyle/>
                    <a:p>
                      <a:r>
                        <a:rPr lang="zh-CN" altLang="en-US" sz="2000" dirty="0"/>
                        <a:t>用户数据</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2000" dirty="0"/>
                        <a:t>用户空间中的可修改部分，包括程序数据、用户栈区域和可修改的程序</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0684329"/>
                  </a:ext>
                </a:extLst>
              </a:tr>
              <a:tr h="491437">
                <a:tc>
                  <a:txBody>
                    <a:bodyPr/>
                    <a:lstStyle/>
                    <a:p>
                      <a:r>
                        <a:rPr lang="zh-CN" altLang="en-US" sz="2000" dirty="0"/>
                        <a:t>用户程序</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2000" dirty="0"/>
                        <a:t>待执行的程序</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6015343"/>
                  </a:ext>
                </a:extLst>
              </a:tr>
              <a:tr h="877615">
                <a:tc>
                  <a:txBody>
                    <a:bodyPr/>
                    <a:lstStyle/>
                    <a:p>
                      <a:r>
                        <a:rPr lang="zh-CN" altLang="en-US" sz="2000" dirty="0"/>
                        <a:t>栈</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t>每个进程有一个或多个后进先出（</a:t>
                      </a:r>
                      <a:r>
                        <a:rPr lang="en-US" altLang="zh-CN" sz="2000" dirty="0"/>
                        <a:t>LIFO</a:t>
                      </a:r>
                      <a:r>
                        <a:rPr lang="zh-CN" altLang="en-US" sz="2000" dirty="0"/>
                        <a:t>）栈，栈用于保存参数、过程调用和系统调用地址</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4998084"/>
                  </a:ext>
                </a:extLst>
              </a:tr>
              <a:tr h="491437">
                <a:tc>
                  <a:txBody>
                    <a:bodyPr/>
                    <a:lstStyle/>
                    <a:p>
                      <a:r>
                        <a:rPr lang="zh-CN" altLang="en-US" sz="2000" dirty="0"/>
                        <a:t>进程控制块</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2000" dirty="0"/>
                        <a:t>操作系统控制进程所需的数据</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36112098"/>
                  </a:ext>
                </a:extLst>
              </a:tr>
            </a:tbl>
          </a:graphicData>
        </a:graphic>
      </p:graphicFrame>
      <p:sp>
        <p:nvSpPr>
          <p:cNvPr id="11" name="Text Placeholder 4">
            <a:extLst>
              <a:ext uri="{FF2B5EF4-FFF2-40B4-BE49-F238E27FC236}">
                <a16:creationId xmlns:a16="http://schemas.microsoft.com/office/drawing/2014/main" id="{D4FA908E-915A-404F-904B-95F76C2B4B7D}"/>
              </a:ext>
            </a:extLst>
          </p:cNvPr>
          <p:cNvSpPr txBox="1">
            <a:spLocks/>
          </p:cNvSpPr>
          <p:nvPr/>
        </p:nvSpPr>
        <p:spPr bwMode="auto">
          <a:xfrm>
            <a:off x="2258702" y="1106624"/>
            <a:ext cx="4688260" cy="639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b="0"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0"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0"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dirty="0"/>
              <a:t>表</a:t>
            </a:r>
            <a:r>
              <a:rPr lang="en-US" altLang="zh-CN" dirty="0"/>
              <a:t>3.4 </a:t>
            </a:r>
            <a:r>
              <a:rPr lang="zh-CN" altLang="en-US" dirty="0"/>
              <a:t>进程映象中的典型元素</a:t>
            </a:r>
            <a:endParaRPr lang="en-US" dirty="0"/>
          </a:p>
        </p:txBody>
      </p:sp>
    </p:spTree>
    <p:extLst>
      <p:ext uri="{BB962C8B-B14F-4D97-AF65-F5344CB8AC3E}">
        <p14:creationId xmlns:p14="http://schemas.microsoft.com/office/powerpoint/2010/main" val="225107865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20C2A-8A47-AB46-9E7D-B0788D84EA1A}"/>
              </a:ext>
            </a:extLst>
          </p:cNvPr>
          <p:cNvSpPr>
            <a:spLocks noGrp="1"/>
          </p:cNvSpPr>
          <p:nvPr>
            <p:ph type="title"/>
          </p:nvPr>
        </p:nvSpPr>
        <p:spPr/>
        <p:txBody>
          <a:bodyPr/>
          <a:lstStyle/>
          <a:p>
            <a:r>
              <a:rPr kumimoji="1" lang="en-US" altLang="zh-CN" dirty="0"/>
              <a:t>2.3.2</a:t>
            </a:r>
            <a:r>
              <a:rPr kumimoji="1" lang="zh-CN" altLang="en-US" dirty="0"/>
              <a:t> 进程控制结构</a:t>
            </a:r>
          </a:p>
        </p:txBody>
      </p:sp>
      <p:sp>
        <p:nvSpPr>
          <p:cNvPr id="3" name="内容占位符 2">
            <a:extLst>
              <a:ext uri="{FF2B5EF4-FFF2-40B4-BE49-F238E27FC236}">
                <a16:creationId xmlns:a16="http://schemas.microsoft.com/office/drawing/2014/main" id="{4CF6B7FD-AA44-1940-9A46-2D68E2BF97BD}"/>
              </a:ext>
            </a:extLst>
          </p:cNvPr>
          <p:cNvSpPr>
            <a:spLocks noGrp="1"/>
          </p:cNvSpPr>
          <p:nvPr>
            <p:ph idx="1"/>
          </p:nvPr>
        </p:nvSpPr>
        <p:spPr/>
        <p:txBody>
          <a:bodyPr/>
          <a:lstStyle/>
          <a:p>
            <a:r>
              <a:rPr lang="zh-CN" altLang="en-US" dirty="0">
                <a:latin typeface="+mn-ea"/>
              </a:rPr>
              <a:t>进程控制块中的信息：三类</a:t>
            </a:r>
            <a:endParaRPr lang="en-US" altLang="zh-CN" dirty="0">
              <a:latin typeface="+mn-ea"/>
            </a:endParaRPr>
          </a:p>
          <a:p>
            <a:pPr lvl="1"/>
            <a:r>
              <a:rPr lang="zh-CN" altLang="en-US" dirty="0">
                <a:latin typeface="+mn-ea"/>
              </a:rPr>
              <a:t>进程标识信息</a:t>
            </a:r>
            <a:endParaRPr lang="en-US" altLang="zh-CN" dirty="0">
              <a:latin typeface="+mn-ea"/>
            </a:endParaRPr>
          </a:p>
          <a:p>
            <a:pPr lvl="1"/>
            <a:r>
              <a:rPr lang="zh-CN" altLang="en-US" dirty="0">
                <a:latin typeface="+mn-ea"/>
              </a:rPr>
              <a:t>处理器状态信息</a:t>
            </a:r>
            <a:endParaRPr lang="en-US" altLang="zh-CN" dirty="0">
              <a:latin typeface="+mn-ea"/>
            </a:endParaRPr>
          </a:p>
          <a:p>
            <a:pPr lvl="1"/>
            <a:r>
              <a:rPr lang="zh-CN" altLang="en-US" dirty="0">
                <a:latin typeface="+mn-ea"/>
              </a:rPr>
              <a:t>进程控制信息</a:t>
            </a:r>
            <a:endParaRPr kumimoji="1" lang="zh-CN" altLang="en-US" dirty="0"/>
          </a:p>
        </p:txBody>
      </p:sp>
    </p:spTree>
    <p:extLst>
      <p:ext uri="{BB962C8B-B14F-4D97-AF65-F5344CB8AC3E}">
        <p14:creationId xmlns:p14="http://schemas.microsoft.com/office/powerpoint/2010/main" val="208391099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26E84-37E4-2A40-9E87-A31BF6392018}"/>
              </a:ext>
            </a:extLst>
          </p:cNvPr>
          <p:cNvSpPr>
            <a:spLocks noGrp="1"/>
          </p:cNvSpPr>
          <p:nvPr>
            <p:ph type="title"/>
          </p:nvPr>
        </p:nvSpPr>
        <p:spPr/>
        <p:txBody>
          <a:bodyPr/>
          <a:lstStyle/>
          <a:p>
            <a:r>
              <a:rPr kumimoji="1" lang="en-US" altLang="zh-CN" dirty="0"/>
              <a:t>2.3.2</a:t>
            </a:r>
            <a:r>
              <a:rPr kumimoji="1" lang="zh-CN" altLang="en-US" dirty="0"/>
              <a:t> 进程控制结构</a:t>
            </a:r>
          </a:p>
        </p:txBody>
      </p:sp>
      <p:sp>
        <p:nvSpPr>
          <p:cNvPr id="3" name="内容占位符 2">
            <a:extLst>
              <a:ext uri="{FF2B5EF4-FFF2-40B4-BE49-F238E27FC236}">
                <a16:creationId xmlns:a16="http://schemas.microsoft.com/office/drawing/2014/main" id="{41FEFB7D-C793-2F4A-8CEE-167DA0F42594}"/>
              </a:ext>
            </a:extLst>
          </p:cNvPr>
          <p:cNvSpPr>
            <a:spLocks noGrp="1"/>
          </p:cNvSpPr>
          <p:nvPr>
            <p:ph idx="1"/>
          </p:nvPr>
        </p:nvSpPr>
        <p:spPr>
          <a:xfrm>
            <a:off x="273200" y="908720"/>
            <a:ext cx="8229600" cy="625624"/>
          </a:xfrm>
        </p:spPr>
        <p:txBody>
          <a:bodyPr/>
          <a:lstStyle/>
          <a:p>
            <a:r>
              <a:rPr lang="zh-CN" altLang="en-US" dirty="0"/>
              <a:t>进程标识信息（</a:t>
            </a:r>
            <a:r>
              <a:rPr lang="zh-CN" altLang="en-US" dirty="0">
                <a:latin typeface="+mn-ea"/>
              </a:rPr>
              <a:t>进程控制块中的典型元素</a:t>
            </a:r>
            <a:r>
              <a:rPr lang="en-US" altLang="zh-CN" dirty="0">
                <a:latin typeface="+mn-ea"/>
              </a:rPr>
              <a:t>-1 </a:t>
            </a:r>
            <a:r>
              <a:rPr lang="zh-CN" altLang="en-US" dirty="0"/>
              <a:t>）</a:t>
            </a:r>
          </a:p>
          <a:p>
            <a:pPr lvl="1"/>
            <a:r>
              <a:rPr lang="zh-CN" altLang="en-NZ" dirty="0"/>
              <a:t>每个</a:t>
            </a:r>
            <a:r>
              <a:rPr lang="zh-CN" altLang="en-US" dirty="0"/>
              <a:t>进程都被分配了一个唯一的数字标识符</a:t>
            </a:r>
            <a:endParaRPr lang="en-NZ" altLang="zh-CN" dirty="0"/>
          </a:p>
          <a:p>
            <a:pPr lvl="1"/>
            <a:r>
              <a:rPr lang="zh-CN" altLang="en-US" dirty="0"/>
              <a:t>可认为是主进程表的索引，</a:t>
            </a:r>
            <a:r>
              <a:rPr lang="zh-CN" altLang="en-NZ" dirty="0"/>
              <a:t>提供</a:t>
            </a:r>
            <a:r>
              <a:rPr lang="zh-CN" altLang="en-US" dirty="0"/>
              <a:t>了从标识符到主进程表的映射</a:t>
            </a:r>
            <a:endParaRPr lang="en-NZ" altLang="zh-CN" dirty="0"/>
          </a:p>
        </p:txBody>
      </p:sp>
      <p:sp>
        <p:nvSpPr>
          <p:cNvPr id="4" name="Content Placeholder 2">
            <a:extLst>
              <a:ext uri="{FF2B5EF4-FFF2-40B4-BE49-F238E27FC236}">
                <a16:creationId xmlns:a16="http://schemas.microsoft.com/office/drawing/2014/main" id="{1392B3F3-2F7A-C94C-A59F-448EB40E97F9}"/>
              </a:ext>
            </a:extLst>
          </p:cNvPr>
          <p:cNvSpPr txBox="1">
            <a:spLocks/>
          </p:cNvSpPr>
          <p:nvPr/>
        </p:nvSpPr>
        <p:spPr>
          <a:xfrm>
            <a:off x="395536" y="1620019"/>
            <a:ext cx="8352928" cy="4267200"/>
          </a:xfrm>
          <a:prstGeom prst="rect">
            <a:avLst/>
          </a:prstGeom>
        </p:spPr>
        <p:txBody>
          <a:bodyPr>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ea typeface="黑体" pitchFamily="49" charset="-122"/>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ea typeface="黑体" pitchFamily="49" charset="-122"/>
              </a:defRPr>
            </a:lvl3pPr>
            <a:lvl4pPr marL="1600200" indent="-228600" algn="l" rtl="0" eaLnBrk="1" fontAlgn="base" hangingPunct="1">
              <a:spcBef>
                <a:spcPct val="20000"/>
              </a:spcBef>
              <a:spcAft>
                <a:spcPct val="0"/>
              </a:spcAft>
              <a:buChar char="–"/>
              <a:defRPr sz="2000">
                <a:solidFill>
                  <a:schemeClr val="tx1"/>
                </a:solidFill>
                <a:latin typeface="Arial" charset="0"/>
                <a:ea typeface="黑体" pitchFamily="49" charset="-122"/>
              </a:defRPr>
            </a:lvl4pPr>
            <a:lvl5pPr marL="2057400" indent="-228600" algn="l" rtl="0" eaLnBrk="1" fontAlgn="base" hangingPunct="1">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endParaRPr kumimoji="0" lang="en-NZ" kern="0" dirty="0"/>
          </a:p>
        </p:txBody>
      </p:sp>
      <p:sp>
        <p:nvSpPr>
          <p:cNvPr id="5" name="Content Placeholder 5">
            <a:extLst>
              <a:ext uri="{FF2B5EF4-FFF2-40B4-BE49-F238E27FC236}">
                <a16:creationId xmlns:a16="http://schemas.microsoft.com/office/drawing/2014/main" id="{6C6361D4-0392-994D-9EFA-44C068C82137}"/>
              </a:ext>
            </a:extLst>
          </p:cNvPr>
          <p:cNvSpPr txBox="1">
            <a:spLocks/>
          </p:cNvSpPr>
          <p:nvPr/>
        </p:nvSpPr>
        <p:spPr>
          <a:xfrm>
            <a:off x="406376" y="3219614"/>
            <a:ext cx="8342088" cy="3161714"/>
          </a:xfrm>
          <a:prstGeom prst="rect">
            <a:avLst/>
          </a:prstGeom>
        </p:spPr>
        <p:txBody>
          <a:bodyPr>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ea typeface="黑体" pitchFamily="49" charset="-122"/>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ea typeface="黑体" pitchFamily="49" charset="-122"/>
              </a:defRPr>
            </a:lvl3pPr>
            <a:lvl4pPr marL="1600200" indent="-228600" algn="l" rtl="0" eaLnBrk="1" fontAlgn="base" hangingPunct="1">
              <a:spcBef>
                <a:spcPct val="20000"/>
              </a:spcBef>
              <a:spcAft>
                <a:spcPct val="0"/>
              </a:spcAft>
              <a:buChar char="–"/>
              <a:defRPr sz="2000">
                <a:solidFill>
                  <a:schemeClr val="tx1"/>
                </a:solidFill>
                <a:latin typeface="Arial" charset="0"/>
                <a:ea typeface="黑体" pitchFamily="49" charset="-122"/>
              </a:defRPr>
            </a:lvl4pPr>
            <a:lvl5pPr marL="2057400" indent="-228600" algn="l" rtl="0" eaLnBrk="1" fontAlgn="base" hangingPunct="1">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kumimoji="0" lang="zh-CN" altLang="en-US" kern="0" dirty="0"/>
              <a:t>标识符的作用</a:t>
            </a:r>
            <a:endParaRPr kumimoji="0" lang="en-US" altLang="zh-CN" kern="0" dirty="0"/>
          </a:p>
          <a:p>
            <a:pPr lvl="1"/>
            <a:r>
              <a:rPr kumimoji="0" lang="zh-CN" altLang="en-US" kern="0" dirty="0"/>
              <a:t>操作系统控制的许多表可以使用进程标识符来引用进程表</a:t>
            </a:r>
            <a:endParaRPr kumimoji="0" lang="en-NZ" altLang="zh-CN" kern="0" dirty="0"/>
          </a:p>
          <a:p>
            <a:pPr lvl="2"/>
            <a:r>
              <a:rPr kumimoji="0" lang="zh-CN" altLang="en-US" sz="1800" kern="0" dirty="0"/>
              <a:t>如内存表、</a:t>
            </a:r>
            <a:r>
              <a:rPr kumimoji="0" lang="en-US" sz="1800" kern="0" dirty="0"/>
              <a:t> I/O</a:t>
            </a:r>
            <a:r>
              <a:rPr kumimoji="0" lang="zh-CN" altLang="en-US" sz="1800" kern="0" dirty="0"/>
              <a:t>和文件表都可以引用进程标识符，进而交叉引用进程表</a:t>
            </a:r>
            <a:endParaRPr kumimoji="0" lang="en-US" altLang="zh-CN" sz="1800" kern="0" dirty="0"/>
          </a:p>
          <a:p>
            <a:pPr lvl="2"/>
            <a:r>
              <a:rPr kumimoji="0" lang="zh-CN" altLang="en-US" sz="1800" kern="0" dirty="0"/>
              <a:t>说明内存、</a:t>
            </a:r>
            <a:r>
              <a:rPr kumimoji="0" lang="en-US" altLang="zh-CN" sz="1800" kern="0" dirty="0"/>
              <a:t>I/O</a:t>
            </a:r>
            <a:r>
              <a:rPr kumimoji="0" lang="zh-CN" altLang="en-US" sz="1800" kern="0" dirty="0"/>
              <a:t>设备和文件分配给了哪个进程</a:t>
            </a:r>
            <a:endParaRPr kumimoji="0" lang="en-US" sz="1800" kern="0" dirty="0"/>
          </a:p>
          <a:p>
            <a:pPr lvl="1"/>
            <a:r>
              <a:rPr kumimoji="0" lang="zh-CN" altLang="en-US" kern="0" dirty="0"/>
              <a:t>进程通信时，标识通信目标</a:t>
            </a:r>
            <a:endParaRPr kumimoji="0" lang="en-US" altLang="zh-CN" kern="0" dirty="0"/>
          </a:p>
          <a:p>
            <a:pPr lvl="1"/>
            <a:r>
              <a:rPr kumimoji="0" lang="zh-CN" altLang="en-US" kern="0" dirty="0"/>
              <a:t>指明每个进程的父进程和子进程</a:t>
            </a:r>
            <a:endParaRPr kumimoji="0" lang="en-US" kern="0" dirty="0"/>
          </a:p>
        </p:txBody>
      </p:sp>
    </p:spTree>
    <p:extLst>
      <p:ext uri="{BB962C8B-B14F-4D97-AF65-F5344CB8AC3E}">
        <p14:creationId xmlns:p14="http://schemas.microsoft.com/office/powerpoint/2010/main" val="205276075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8E347-E29F-184E-8121-5D6BA3E26499}"/>
              </a:ext>
            </a:extLst>
          </p:cNvPr>
          <p:cNvSpPr>
            <a:spLocks noGrp="1"/>
          </p:cNvSpPr>
          <p:nvPr>
            <p:ph type="title"/>
          </p:nvPr>
        </p:nvSpPr>
        <p:spPr/>
        <p:txBody>
          <a:bodyPr/>
          <a:lstStyle/>
          <a:p>
            <a:r>
              <a:rPr kumimoji="1" lang="en-US" altLang="zh-CN" dirty="0"/>
              <a:t>2.3.2</a:t>
            </a:r>
            <a:r>
              <a:rPr kumimoji="1" lang="zh-CN" altLang="en-US" dirty="0"/>
              <a:t> 进程控制结构</a:t>
            </a:r>
            <a:endParaRPr lang="zh-CN" altLang="en-US" dirty="0">
              <a:effectLst>
                <a:outerShdw blurRad="38100" dist="38100" dir="2700000" algn="tl">
                  <a:srgbClr val="C0C0C0"/>
                </a:outerShdw>
              </a:effectLst>
            </a:endParaRPr>
          </a:p>
        </p:txBody>
      </p:sp>
      <p:graphicFrame>
        <p:nvGraphicFramePr>
          <p:cNvPr id="5" name="表格 9">
            <a:extLst>
              <a:ext uri="{FF2B5EF4-FFF2-40B4-BE49-F238E27FC236}">
                <a16:creationId xmlns:a16="http://schemas.microsoft.com/office/drawing/2014/main" id="{A65817BE-6675-4AB4-9963-4042993AB05C}"/>
              </a:ext>
            </a:extLst>
          </p:cNvPr>
          <p:cNvGraphicFramePr>
            <a:graphicFrameLocks noGrp="1"/>
          </p:cNvGraphicFramePr>
          <p:nvPr>
            <p:extLst>
              <p:ext uri="{D42A27DB-BD31-4B8C-83A1-F6EECF244321}">
                <p14:modId xmlns:p14="http://schemas.microsoft.com/office/powerpoint/2010/main" val="634657184"/>
              </p:ext>
            </p:extLst>
          </p:nvPr>
        </p:nvGraphicFramePr>
        <p:xfrm>
          <a:off x="251520" y="2555916"/>
          <a:ext cx="8784976" cy="2025211"/>
        </p:xfrm>
        <a:graphic>
          <a:graphicData uri="http://schemas.openxmlformats.org/drawingml/2006/table">
            <a:tbl>
              <a:tblPr firstRow="1" bandRow="1">
                <a:tableStyleId>{21E4AEA4-8DFA-4A89-87EB-49C32662AFE0}</a:tableStyleId>
              </a:tblPr>
              <a:tblGrid>
                <a:gridCol w="1224136">
                  <a:extLst>
                    <a:ext uri="{9D8B030D-6E8A-4147-A177-3AD203B41FA5}">
                      <a16:colId xmlns:a16="http://schemas.microsoft.com/office/drawing/2014/main" val="449090065"/>
                    </a:ext>
                  </a:extLst>
                </a:gridCol>
                <a:gridCol w="7560840">
                  <a:extLst>
                    <a:ext uri="{9D8B030D-6E8A-4147-A177-3AD203B41FA5}">
                      <a16:colId xmlns:a16="http://schemas.microsoft.com/office/drawing/2014/main" val="3844316160"/>
                    </a:ext>
                  </a:extLst>
                </a:gridCol>
              </a:tblGrid>
              <a:tr h="505125">
                <a:tc gridSpan="2">
                  <a:txBody>
                    <a:bodyPr/>
                    <a:lstStyle/>
                    <a:p>
                      <a:pPr algn="ctr"/>
                      <a:r>
                        <a:rPr lang="zh-CN" altLang="en-US" sz="2000" dirty="0"/>
                        <a:t>进程标识信息</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extLst>
                  <a:ext uri="{0D108BD9-81ED-4DB2-BD59-A6C34878D82A}">
                    <a16:rowId xmlns:a16="http://schemas.microsoft.com/office/drawing/2014/main" val="2123273131"/>
                  </a:ext>
                </a:extLst>
              </a:tr>
              <a:tr h="1520086">
                <a:tc>
                  <a:txBody>
                    <a:bodyPr/>
                    <a:lstStyle/>
                    <a:p>
                      <a:r>
                        <a:rPr lang="zh-CN" altLang="en-US" sz="2000" dirty="0"/>
                        <a:t>标识符</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t>存储在进程控制块中的数字标识符，包括：</a:t>
                      </a:r>
                      <a:endParaRPr lang="en-US" altLang="zh-CN" sz="2000" dirty="0"/>
                    </a:p>
                    <a:p>
                      <a:pPr marL="342900" indent="-342900">
                        <a:buFont typeface="Arial" panose="020B0604020202020204" pitchFamily="34" charset="0"/>
                        <a:buChar char="•"/>
                      </a:pPr>
                      <a:r>
                        <a:rPr lang="zh-CN" altLang="en-US" sz="2000" dirty="0"/>
                        <a:t>该进程的标识符（</a:t>
                      </a:r>
                      <a:r>
                        <a:rPr lang="en-US" altLang="zh-CN" sz="2000" dirty="0"/>
                        <a:t>Process ID</a:t>
                      </a:r>
                      <a:r>
                        <a:rPr lang="zh-CN" altLang="en-US" sz="2000" dirty="0"/>
                        <a:t>，简称进程</a:t>
                      </a:r>
                      <a:r>
                        <a:rPr lang="en-US" altLang="zh-CN" sz="2000" dirty="0"/>
                        <a:t>ID</a:t>
                      </a:r>
                      <a:r>
                        <a:rPr lang="zh-CN" altLang="en-US" sz="2000" dirty="0"/>
                        <a:t>）</a:t>
                      </a:r>
                      <a:endParaRPr lang="en-US" altLang="zh-CN" sz="2000" dirty="0"/>
                    </a:p>
                    <a:p>
                      <a:pPr marL="342900" indent="-342900">
                        <a:buFont typeface="Arial" panose="020B0604020202020204" pitchFamily="34" charset="0"/>
                        <a:buChar char="•"/>
                      </a:pPr>
                      <a:r>
                        <a:rPr lang="zh-CN" altLang="en-US" sz="2000" dirty="0"/>
                        <a:t>创建该进程的进程（父进程）的标识符</a:t>
                      </a:r>
                      <a:endParaRPr lang="en-US" altLang="zh-CN" sz="2000" dirty="0"/>
                    </a:p>
                    <a:p>
                      <a:pPr marL="342900" indent="-342900">
                        <a:buFont typeface="Arial" panose="020B0604020202020204" pitchFamily="34" charset="0"/>
                        <a:buChar char="•"/>
                      </a:pPr>
                      <a:r>
                        <a:rPr lang="zh-CN" altLang="en-US" sz="2000" dirty="0"/>
                        <a:t>用户标识符（</a:t>
                      </a:r>
                      <a:r>
                        <a:rPr lang="en-US" altLang="zh-CN" sz="2000" dirty="0"/>
                        <a:t>User ID</a:t>
                      </a:r>
                      <a:r>
                        <a:rPr lang="zh-CN" altLang="en-US" sz="2000" dirty="0"/>
                        <a:t>，简称用户</a:t>
                      </a:r>
                      <a:r>
                        <a:rPr lang="en-US" altLang="zh-CN" sz="2000" dirty="0"/>
                        <a:t>ID</a:t>
                      </a:r>
                      <a:r>
                        <a:rPr lang="zh-CN" altLang="en-US" sz="2000" dirty="0"/>
                        <a:t>）</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0684329"/>
                  </a:ext>
                </a:extLst>
              </a:tr>
            </a:tbl>
          </a:graphicData>
        </a:graphic>
      </p:graphicFrame>
      <p:sp>
        <p:nvSpPr>
          <p:cNvPr id="11" name="Text Placeholder 4">
            <a:extLst>
              <a:ext uri="{FF2B5EF4-FFF2-40B4-BE49-F238E27FC236}">
                <a16:creationId xmlns:a16="http://schemas.microsoft.com/office/drawing/2014/main" id="{D4FA908E-915A-404F-904B-95F76C2B4B7D}"/>
              </a:ext>
            </a:extLst>
          </p:cNvPr>
          <p:cNvSpPr txBox="1">
            <a:spLocks/>
          </p:cNvSpPr>
          <p:nvPr/>
        </p:nvSpPr>
        <p:spPr bwMode="auto">
          <a:xfrm>
            <a:off x="1871700" y="1034277"/>
            <a:ext cx="5544616" cy="639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b="0"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0"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0"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dirty="0"/>
              <a:t>表</a:t>
            </a:r>
            <a:r>
              <a:rPr lang="en-US" altLang="zh-CN" dirty="0"/>
              <a:t>3.5 </a:t>
            </a:r>
            <a:r>
              <a:rPr lang="zh-CN" altLang="en-US" dirty="0"/>
              <a:t>进程控制块中的典型元素</a:t>
            </a:r>
            <a:r>
              <a:rPr lang="en-US" altLang="zh-CN" dirty="0"/>
              <a:t>—1</a:t>
            </a:r>
            <a:endParaRPr lang="en-US" dirty="0"/>
          </a:p>
        </p:txBody>
      </p:sp>
    </p:spTree>
    <p:extLst>
      <p:ext uri="{BB962C8B-B14F-4D97-AF65-F5344CB8AC3E}">
        <p14:creationId xmlns:p14="http://schemas.microsoft.com/office/powerpoint/2010/main" val="132637108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88F2D-1231-6F4D-868E-924D23E47B09}"/>
              </a:ext>
            </a:extLst>
          </p:cNvPr>
          <p:cNvSpPr>
            <a:spLocks noGrp="1"/>
          </p:cNvSpPr>
          <p:nvPr>
            <p:ph type="title"/>
          </p:nvPr>
        </p:nvSpPr>
        <p:spPr/>
        <p:txBody>
          <a:bodyPr/>
          <a:lstStyle/>
          <a:p>
            <a:r>
              <a:rPr kumimoji="1" lang="en-US" altLang="zh-CN" dirty="0"/>
              <a:t>2.3.2</a:t>
            </a:r>
            <a:r>
              <a:rPr kumimoji="1" lang="zh-CN" altLang="en-US" dirty="0"/>
              <a:t> 进程控制结构</a:t>
            </a:r>
          </a:p>
        </p:txBody>
      </p:sp>
      <p:sp>
        <p:nvSpPr>
          <p:cNvPr id="3" name="内容占位符 2">
            <a:extLst>
              <a:ext uri="{FF2B5EF4-FFF2-40B4-BE49-F238E27FC236}">
                <a16:creationId xmlns:a16="http://schemas.microsoft.com/office/drawing/2014/main" id="{3134B554-8C48-5F42-82B9-A8F72C10B2C1}"/>
              </a:ext>
            </a:extLst>
          </p:cNvPr>
          <p:cNvSpPr>
            <a:spLocks noGrp="1"/>
          </p:cNvSpPr>
          <p:nvPr>
            <p:ph idx="1"/>
          </p:nvPr>
        </p:nvSpPr>
        <p:spPr>
          <a:xfrm>
            <a:off x="304800" y="980728"/>
            <a:ext cx="8229600" cy="648072"/>
          </a:xfrm>
        </p:spPr>
        <p:txBody>
          <a:bodyPr/>
          <a:lstStyle/>
          <a:p>
            <a:r>
              <a:rPr kumimoji="1" lang="zh-CN" altLang="en-US" dirty="0"/>
              <a:t>处理器状态信息（</a:t>
            </a:r>
            <a:r>
              <a:rPr lang="zh-CN" altLang="en-US" dirty="0">
                <a:latin typeface="+mn-ea"/>
              </a:rPr>
              <a:t>进程控制块中的典型元素</a:t>
            </a:r>
            <a:r>
              <a:rPr lang="en-US" altLang="zh-CN" dirty="0">
                <a:latin typeface="+mn-ea"/>
              </a:rPr>
              <a:t>-2</a:t>
            </a:r>
            <a:r>
              <a:rPr kumimoji="1" lang="zh-CN" altLang="en-US" dirty="0"/>
              <a:t>）</a:t>
            </a:r>
          </a:p>
        </p:txBody>
      </p:sp>
      <p:graphicFrame>
        <p:nvGraphicFramePr>
          <p:cNvPr id="4" name="Content Placeholder 4">
            <a:extLst>
              <a:ext uri="{FF2B5EF4-FFF2-40B4-BE49-F238E27FC236}">
                <a16:creationId xmlns:a16="http://schemas.microsoft.com/office/drawing/2014/main" id="{45E1D03A-E934-D940-B02C-F9DB3FA80BCA}"/>
              </a:ext>
            </a:extLst>
          </p:cNvPr>
          <p:cNvGraphicFramePr>
            <a:graphicFrameLocks/>
          </p:cNvGraphicFramePr>
          <p:nvPr>
            <p:extLst/>
          </p:nvPr>
        </p:nvGraphicFramePr>
        <p:xfrm>
          <a:off x="4468995" y="2272043"/>
          <a:ext cx="4191000" cy="373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3">
            <a:extLst>
              <a:ext uri="{FF2B5EF4-FFF2-40B4-BE49-F238E27FC236}">
                <a16:creationId xmlns:a16="http://schemas.microsoft.com/office/drawing/2014/main" id="{CD664B05-A9F0-BE4E-9EAD-EC50755C7C3E}"/>
              </a:ext>
            </a:extLst>
          </p:cNvPr>
          <p:cNvGraphicFramePr/>
          <p:nvPr>
            <p:extLst>
              <p:ext uri="{D42A27DB-BD31-4B8C-83A1-F6EECF244321}">
                <p14:modId xmlns:p14="http://schemas.microsoft.com/office/powerpoint/2010/main" val="944818579"/>
              </p:ext>
            </p:extLst>
          </p:nvPr>
        </p:nvGraphicFramePr>
        <p:xfrm>
          <a:off x="533400" y="2133600"/>
          <a:ext cx="3657600" cy="3886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5019571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8E347-E29F-184E-8121-5D6BA3E26499}"/>
              </a:ext>
            </a:extLst>
          </p:cNvPr>
          <p:cNvSpPr>
            <a:spLocks noGrp="1"/>
          </p:cNvSpPr>
          <p:nvPr>
            <p:ph type="title"/>
          </p:nvPr>
        </p:nvSpPr>
        <p:spPr/>
        <p:txBody>
          <a:bodyPr/>
          <a:lstStyle/>
          <a:p>
            <a:r>
              <a:rPr kumimoji="1" lang="en-US" altLang="zh-CN" dirty="0"/>
              <a:t>2.3.2</a:t>
            </a:r>
            <a:r>
              <a:rPr kumimoji="1" lang="zh-CN" altLang="en-US" dirty="0"/>
              <a:t> 进程控制结构</a:t>
            </a:r>
            <a:endParaRPr lang="zh-CN" altLang="en-US" dirty="0">
              <a:effectLst>
                <a:outerShdw blurRad="38100" dist="38100" dir="2700000" algn="tl">
                  <a:srgbClr val="C0C0C0"/>
                </a:outerShdw>
              </a:effectLst>
            </a:endParaRPr>
          </a:p>
        </p:txBody>
      </p:sp>
      <p:graphicFrame>
        <p:nvGraphicFramePr>
          <p:cNvPr id="5" name="表格 9">
            <a:extLst>
              <a:ext uri="{FF2B5EF4-FFF2-40B4-BE49-F238E27FC236}">
                <a16:creationId xmlns:a16="http://schemas.microsoft.com/office/drawing/2014/main" id="{A65817BE-6675-4AB4-9963-4042993AB05C}"/>
              </a:ext>
            </a:extLst>
          </p:cNvPr>
          <p:cNvGraphicFramePr>
            <a:graphicFrameLocks noGrp="1"/>
          </p:cNvGraphicFramePr>
          <p:nvPr>
            <p:extLst>
              <p:ext uri="{D42A27DB-BD31-4B8C-83A1-F6EECF244321}">
                <p14:modId xmlns:p14="http://schemas.microsoft.com/office/powerpoint/2010/main" val="2613948964"/>
              </p:ext>
            </p:extLst>
          </p:nvPr>
        </p:nvGraphicFramePr>
        <p:xfrm>
          <a:off x="179512" y="1700808"/>
          <a:ext cx="8928992" cy="3827442"/>
        </p:xfrm>
        <a:graphic>
          <a:graphicData uri="http://schemas.openxmlformats.org/drawingml/2006/table">
            <a:tbl>
              <a:tblPr firstRow="1" bandRow="1">
                <a:tableStyleId>{21E4AEA4-8DFA-4A89-87EB-49C32662AFE0}</a:tableStyleId>
              </a:tblPr>
              <a:tblGrid>
                <a:gridCol w="1728192">
                  <a:extLst>
                    <a:ext uri="{9D8B030D-6E8A-4147-A177-3AD203B41FA5}">
                      <a16:colId xmlns:a16="http://schemas.microsoft.com/office/drawing/2014/main" val="449090065"/>
                    </a:ext>
                  </a:extLst>
                </a:gridCol>
                <a:gridCol w="7200800">
                  <a:extLst>
                    <a:ext uri="{9D8B030D-6E8A-4147-A177-3AD203B41FA5}">
                      <a16:colId xmlns:a16="http://schemas.microsoft.com/office/drawing/2014/main" val="3844316160"/>
                    </a:ext>
                  </a:extLst>
                </a:gridCol>
              </a:tblGrid>
              <a:tr h="435526">
                <a:tc gridSpan="2">
                  <a:txBody>
                    <a:bodyPr/>
                    <a:lstStyle/>
                    <a:p>
                      <a:pPr algn="ctr"/>
                      <a:r>
                        <a:rPr lang="zh-CN" altLang="en-US" sz="2000" dirty="0"/>
                        <a:t>处理器状态信息</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extLst>
                  <a:ext uri="{0D108BD9-81ED-4DB2-BD59-A6C34878D82A}">
                    <a16:rowId xmlns:a16="http://schemas.microsoft.com/office/drawing/2014/main" val="2123273131"/>
                  </a:ext>
                </a:extLst>
              </a:tr>
              <a:tr h="770636">
                <a:tc>
                  <a:txBody>
                    <a:bodyPr/>
                    <a:lstStyle/>
                    <a:p>
                      <a:r>
                        <a:rPr lang="zh-CN" altLang="en-US" sz="2000" dirty="0"/>
                        <a:t>用户可见寄存器</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t>用户可见寄存器：处理器在用户模式下执行机器语言时可以访问的寄存器。通常由</a:t>
                      </a:r>
                      <a:r>
                        <a:rPr lang="en-US" altLang="zh-CN" sz="2000" dirty="0"/>
                        <a:t>8~32</a:t>
                      </a:r>
                      <a:r>
                        <a:rPr lang="zh-CN" altLang="en-US" sz="2000" dirty="0"/>
                        <a:t>个此类寄存器。</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998084"/>
                  </a:ext>
                </a:extLst>
              </a:tr>
              <a:tr h="1615440">
                <a:tc>
                  <a:txBody>
                    <a:bodyPr/>
                    <a:lstStyle/>
                    <a:p>
                      <a:r>
                        <a:rPr lang="zh-CN" altLang="en-US" sz="2000" dirty="0"/>
                        <a:t>控制和状态寄存器</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t>用户控制处理器操作的各种处理器寄存器，包括：</a:t>
                      </a:r>
                      <a:endParaRPr lang="en-US" altLang="zh-CN" sz="2000" dirty="0"/>
                    </a:p>
                    <a:p>
                      <a:pPr marL="342900" indent="-342900">
                        <a:buFont typeface="Arial" panose="020B0604020202020204" pitchFamily="34" charset="0"/>
                        <a:buChar char="•"/>
                      </a:pPr>
                      <a:r>
                        <a:rPr lang="zh-CN" altLang="en-US" sz="2000" dirty="0"/>
                        <a:t>程序计数器：包含下一条待取指令的地址</a:t>
                      </a:r>
                      <a:endParaRPr lang="en-US" altLang="zh-CN" sz="2000" dirty="0"/>
                    </a:p>
                    <a:p>
                      <a:pPr marL="342900" indent="-342900">
                        <a:buFont typeface="Arial" panose="020B0604020202020204" pitchFamily="34" charset="0"/>
                        <a:buChar char="•"/>
                      </a:pPr>
                      <a:r>
                        <a:rPr lang="zh-CN" altLang="en-US" sz="2000" dirty="0"/>
                        <a:t>条件码：最近算数运算或逻辑运算的结果（如符号、零、进位、等于、溢出）</a:t>
                      </a:r>
                      <a:endParaRPr lang="en-US" altLang="zh-CN" sz="2000" dirty="0"/>
                    </a:p>
                    <a:p>
                      <a:pPr marL="342900" indent="-342900">
                        <a:buFont typeface="Arial" panose="020B0604020202020204" pitchFamily="34" charset="0"/>
                        <a:buChar char="•"/>
                      </a:pPr>
                      <a:r>
                        <a:rPr lang="zh-CN" altLang="en-US" sz="2000" dirty="0"/>
                        <a:t>状态信息：包括中断允许</a:t>
                      </a:r>
                      <a:r>
                        <a:rPr lang="en-US" altLang="zh-CN" sz="2000" dirty="0"/>
                        <a:t>/</a:t>
                      </a:r>
                      <a:r>
                        <a:rPr lang="zh-CN" altLang="en-US" sz="2000" dirty="0"/>
                        <a:t>禁用标志、执行模式</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6112098"/>
                  </a:ext>
                </a:extLst>
              </a:tr>
              <a:tr h="807720">
                <a:tc>
                  <a:txBody>
                    <a:bodyPr/>
                    <a:lstStyle/>
                    <a:p>
                      <a:r>
                        <a:rPr lang="zh-CN" altLang="en-US" sz="2000" dirty="0"/>
                        <a:t>栈指针</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Arial" panose="020B0604020202020204" pitchFamily="34" charset="0"/>
                        <a:buChar char="•"/>
                      </a:pPr>
                      <a:r>
                        <a:rPr lang="zh-CN" altLang="en-US" sz="2000" dirty="0"/>
                        <a:t>每个进程有一个或多个与之相关联的后进先出（</a:t>
                      </a:r>
                      <a:r>
                        <a:rPr lang="en-US" altLang="zh-CN" sz="2000" dirty="0"/>
                        <a:t>LIFO</a:t>
                      </a:r>
                      <a:r>
                        <a:rPr lang="zh-CN" altLang="en-US" sz="2000" dirty="0"/>
                        <a:t>）系统栈。栈用于保存参数和过程调用或系统调用的地址，栈指针指向栈顶</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9704735"/>
                  </a:ext>
                </a:extLst>
              </a:tr>
            </a:tbl>
          </a:graphicData>
        </a:graphic>
      </p:graphicFrame>
      <p:sp>
        <p:nvSpPr>
          <p:cNvPr id="11" name="Text Placeholder 4">
            <a:extLst>
              <a:ext uri="{FF2B5EF4-FFF2-40B4-BE49-F238E27FC236}">
                <a16:creationId xmlns:a16="http://schemas.microsoft.com/office/drawing/2014/main" id="{D4FA908E-915A-404F-904B-95F76C2B4B7D}"/>
              </a:ext>
            </a:extLst>
          </p:cNvPr>
          <p:cNvSpPr txBox="1">
            <a:spLocks/>
          </p:cNvSpPr>
          <p:nvPr/>
        </p:nvSpPr>
        <p:spPr bwMode="auto">
          <a:xfrm>
            <a:off x="2123728" y="1052736"/>
            <a:ext cx="5336332" cy="639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b="0"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0"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0"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dirty="0"/>
              <a:t>表</a:t>
            </a:r>
            <a:r>
              <a:rPr lang="en-US" altLang="zh-CN" dirty="0"/>
              <a:t>3.5 </a:t>
            </a:r>
            <a:r>
              <a:rPr lang="zh-CN" altLang="en-US" dirty="0"/>
              <a:t>进程控制块中的典型元素</a:t>
            </a:r>
            <a:r>
              <a:rPr lang="en-US" altLang="zh-CN" dirty="0"/>
              <a:t>-2</a:t>
            </a:r>
            <a:endParaRPr lang="en-US" dirty="0"/>
          </a:p>
        </p:txBody>
      </p:sp>
    </p:spTree>
    <p:extLst>
      <p:ext uri="{BB962C8B-B14F-4D97-AF65-F5344CB8AC3E}">
        <p14:creationId xmlns:p14="http://schemas.microsoft.com/office/powerpoint/2010/main" val="3339994689"/>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8E347-E29F-184E-8121-5D6BA3E26499}"/>
              </a:ext>
            </a:extLst>
          </p:cNvPr>
          <p:cNvSpPr>
            <a:spLocks noGrp="1"/>
          </p:cNvSpPr>
          <p:nvPr>
            <p:ph type="title"/>
          </p:nvPr>
        </p:nvSpPr>
        <p:spPr/>
        <p:txBody>
          <a:bodyPr/>
          <a:lstStyle/>
          <a:p>
            <a:r>
              <a:rPr kumimoji="1" lang="en-US" altLang="zh-CN" dirty="0"/>
              <a:t>2.3.2</a:t>
            </a:r>
            <a:r>
              <a:rPr kumimoji="1" lang="zh-CN" altLang="en-US" dirty="0"/>
              <a:t> 进程控制结构</a:t>
            </a:r>
            <a:endParaRPr lang="zh-CN" altLang="en-US" dirty="0">
              <a:effectLst>
                <a:outerShdw blurRad="38100" dist="38100" dir="2700000" algn="tl">
                  <a:srgbClr val="C0C0C0"/>
                </a:outerShdw>
              </a:effectLst>
            </a:endParaRPr>
          </a:p>
        </p:txBody>
      </p:sp>
      <p:graphicFrame>
        <p:nvGraphicFramePr>
          <p:cNvPr id="5" name="表格 9">
            <a:extLst>
              <a:ext uri="{FF2B5EF4-FFF2-40B4-BE49-F238E27FC236}">
                <a16:creationId xmlns:a16="http://schemas.microsoft.com/office/drawing/2014/main" id="{A65817BE-6675-4AB4-9963-4042993AB05C}"/>
              </a:ext>
            </a:extLst>
          </p:cNvPr>
          <p:cNvGraphicFramePr>
            <a:graphicFrameLocks noGrp="1"/>
          </p:cNvGraphicFramePr>
          <p:nvPr>
            <p:extLst>
              <p:ext uri="{D42A27DB-BD31-4B8C-83A1-F6EECF244321}">
                <p14:modId xmlns:p14="http://schemas.microsoft.com/office/powerpoint/2010/main" val="3578352997"/>
              </p:ext>
            </p:extLst>
          </p:nvPr>
        </p:nvGraphicFramePr>
        <p:xfrm>
          <a:off x="117020" y="2988056"/>
          <a:ext cx="8928992" cy="3469422"/>
        </p:xfrm>
        <a:graphic>
          <a:graphicData uri="http://schemas.openxmlformats.org/drawingml/2006/table">
            <a:tbl>
              <a:tblPr firstRow="1" bandRow="1">
                <a:tableStyleId>{21E4AEA4-8DFA-4A89-87EB-49C32662AFE0}</a:tableStyleId>
              </a:tblPr>
              <a:tblGrid>
                <a:gridCol w="2027311">
                  <a:extLst>
                    <a:ext uri="{9D8B030D-6E8A-4147-A177-3AD203B41FA5}">
                      <a16:colId xmlns:a16="http://schemas.microsoft.com/office/drawing/2014/main" val="449090065"/>
                    </a:ext>
                  </a:extLst>
                </a:gridCol>
                <a:gridCol w="6901681">
                  <a:extLst>
                    <a:ext uri="{9D8B030D-6E8A-4147-A177-3AD203B41FA5}">
                      <a16:colId xmlns:a16="http://schemas.microsoft.com/office/drawing/2014/main" val="3844316160"/>
                    </a:ext>
                  </a:extLst>
                </a:gridCol>
              </a:tblGrid>
              <a:tr h="567933">
                <a:tc gridSpan="2">
                  <a:txBody>
                    <a:bodyPr/>
                    <a:lstStyle/>
                    <a:p>
                      <a:pPr algn="ctr"/>
                      <a:r>
                        <a:rPr lang="zh-CN" altLang="en-US" sz="2000" dirty="0"/>
                        <a:t>进程控制信息</a:t>
                      </a:r>
                      <a:r>
                        <a:rPr lang="en-US" altLang="zh-CN" sz="2000" dirty="0"/>
                        <a:t>-1</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extLst>
                  <a:ext uri="{0D108BD9-81ED-4DB2-BD59-A6C34878D82A}">
                    <a16:rowId xmlns:a16="http://schemas.microsoft.com/office/drawing/2014/main" val="2123273131"/>
                  </a:ext>
                </a:extLst>
              </a:tr>
              <a:tr h="2901489">
                <a:tc>
                  <a:txBody>
                    <a:bodyPr/>
                    <a:lstStyle/>
                    <a:p>
                      <a:endParaRPr lang="en-US" altLang="zh-CN" sz="2000" dirty="0"/>
                    </a:p>
                    <a:p>
                      <a:endParaRPr lang="en-US" altLang="zh-CN" sz="2000" dirty="0"/>
                    </a:p>
                    <a:p>
                      <a:endParaRPr lang="en-US" altLang="zh-CN" sz="2000" dirty="0"/>
                    </a:p>
                    <a:p>
                      <a:endParaRPr lang="en-US" altLang="zh-CN" sz="2000" dirty="0"/>
                    </a:p>
                    <a:p>
                      <a:r>
                        <a:rPr lang="zh-CN" altLang="en-US" sz="2000" dirty="0"/>
                        <a:t>调度和状态信息</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t>操作系统执行调度功能所需要的信息，主要包括：</a:t>
                      </a:r>
                      <a:endParaRPr lang="en-US" altLang="zh-CN" sz="2000" dirty="0"/>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000" dirty="0"/>
                        <a:t>进程状态：如运行态、就绪态、等待态、停止态</a:t>
                      </a:r>
                      <a:endParaRPr lang="en-US" altLang="zh-CN" sz="2000" dirty="0"/>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000" dirty="0"/>
                        <a:t>优先级：描述进程调度优先级的一个或多个域。某些系统需要多个值（如默认、当前、最高许可）</a:t>
                      </a:r>
                      <a:endParaRPr lang="en-US" altLang="zh-CN" sz="2000" dirty="0"/>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000" dirty="0"/>
                        <a:t>调度相关信息：具体取决于所用的调度算法，如进程等待的时间总量和进程上次运行的执行时间总量</a:t>
                      </a:r>
                      <a:endParaRPr lang="en-US" altLang="zh-CN" sz="2000" dirty="0"/>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000" dirty="0"/>
                        <a:t>事件：进程在继续执行前等待的事件标识</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998084"/>
                  </a:ext>
                </a:extLst>
              </a:tr>
            </a:tbl>
          </a:graphicData>
        </a:graphic>
      </p:graphicFrame>
      <p:sp>
        <p:nvSpPr>
          <p:cNvPr id="11" name="Text Placeholder 4">
            <a:extLst>
              <a:ext uri="{FF2B5EF4-FFF2-40B4-BE49-F238E27FC236}">
                <a16:creationId xmlns:a16="http://schemas.microsoft.com/office/drawing/2014/main" id="{D4FA908E-915A-404F-904B-95F76C2B4B7D}"/>
              </a:ext>
            </a:extLst>
          </p:cNvPr>
          <p:cNvSpPr txBox="1">
            <a:spLocks/>
          </p:cNvSpPr>
          <p:nvPr/>
        </p:nvSpPr>
        <p:spPr bwMode="auto">
          <a:xfrm>
            <a:off x="1751434" y="2204864"/>
            <a:ext cx="5336332" cy="639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b="0"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0"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0"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dirty="0"/>
              <a:t>表</a:t>
            </a:r>
            <a:r>
              <a:rPr lang="en-US" altLang="zh-CN" dirty="0"/>
              <a:t>3.5 </a:t>
            </a:r>
            <a:r>
              <a:rPr lang="zh-CN" altLang="en-US" dirty="0"/>
              <a:t>进程控制块中的典型元素</a:t>
            </a:r>
            <a:r>
              <a:rPr lang="en-US" altLang="zh-CN" dirty="0"/>
              <a:t>-3</a:t>
            </a:r>
            <a:endParaRPr lang="en-US" dirty="0"/>
          </a:p>
        </p:txBody>
      </p:sp>
      <p:sp>
        <p:nvSpPr>
          <p:cNvPr id="6" name="内容占位符 2">
            <a:extLst>
              <a:ext uri="{FF2B5EF4-FFF2-40B4-BE49-F238E27FC236}">
                <a16:creationId xmlns:a16="http://schemas.microsoft.com/office/drawing/2014/main" id="{FB926E8A-20CB-7E47-A679-D8344E229FF7}"/>
              </a:ext>
            </a:extLst>
          </p:cNvPr>
          <p:cNvSpPr>
            <a:spLocks noGrp="1"/>
          </p:cNvSpPr>
          <p:nvPr>
            <p:ph idx="1"/>
          </p:nvPr>
        </p:nvSpPr>
        <p:spPr>
          <a:xfrm>
            <a:off x="42389" y="832451"/>
            <a:ext cx="8994107" cy="1512168"/>
          </a:xfrm>
        </p:spPr>
        <p:txBody>
          <a:bodyPr/>
          <a:lstStyle/>
          <a:p>
            <a:r>
              <a:rPr lang="zh-CN" altLang="en-US" dirty="0">
                <a:latin typeface="+mn-ea"/>
              </a:rPr>
              <a:t>进程控制信息（进程控制块中的典型元素</a:t>
            </a:r>
            <a:r>
              <a:rPr lang="en-US" altLang="zh-CN" dirty="0">
                <a:latin typeface="+mn-ea"/>
              </a:rPr>
              <a:t>-3</a:t>
            </a:r>
            <a:r>
              <a:rPr lang="zh-CN" altLang="en-US" dirty="0">
                <a:latin typeface="+mn-ea"/>
              </a:rPr>
              <a:t>）</a:t>
            </a:r>
            <a:endParaRPr lang="en-US" altLang="zh-CN" dirty="0">
              <a:latin typeface="+mn-ea"/>
            </a:endParaRPr>
          </a:p>
          <a:p>
            <a:pPr lvl="1"/>
            <a:r>
              <a:rPr lang="zh-CN" altLang="en-US" dirty="0">
                <a:latin typeface="+mn-ea"/>
              </a:rPr>
              <a:t>操作系统控制和协调各种活动进程所需的额外信息</a:t>
            </a:r>
            <a:endParaRPr lang="zh-CN" altLang="en-US" b="0" dirty="0">
              <a:latin typeface="+mn-ea"/>
            </a:endParaRPr>
          </a:p>
        </p:txBody>
      </p:sp>
    </p:spTree>
    <p:extLst>
      <p:ext uri="{BB962C8B-B14F-4D97-AF65-F5344CB8AC3E}">
        <p14:creationId xmlns:p14="http://schemas.microsoft.com/office/powerpoint/2010/main" val="118829006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8E347-E29F-184E-8121-5D6BA3E26499}"/>
              </a:ext>
            </a:extLst>
          </p:cNvPr>
          <p:cNvSpPr>
            <a:spLocks noGrp="1"/>
          </p:cNvSpPr>
          <p:nvPr>
            <p:ph type="title"/>
          </p:nvPr>
        </p:nvSpPr>
        <p:spPr/>
        <p:txBody>
          <a:bodyPr/>
          <a:lstStyle/>
          <a:p>
            <a:r>
              <a:rPr kumimoji="1" lang="en-US" altLang="zh-CN" dirty="0"/>
              <a:t>2.3.2</a:t>
            </a:r>
            <a:r>
              <a:rPr kumimoji="1" lang="zh-CN" altLang="en-US" dirty="0"/>
              <a:t> 进程控制结构</a:t>
            </a:r>
            <a:endParaRPr lang="zh-CN" altLang="en-US" dirty="0">
              <a:effectLst>
                <a:outerShdw blurRad="38100" dist="38100" dir="2700000" algn="tl">
                  <a:srgbClr val="C0C0C0"/>
                </a:outerShdw>
              </a:effectLst>
            </a:endParaRPr>
          </a:p>
        </p:txBody>
      </p:sp>
      <p:graphicFrame>
        <p:nvGraphicFramePr>
          <p:cNvPr id="5" name="表格 9">
            <a:extLst>
              <a:ext uri="{FF2B5EF4-FFF2-40B4-BE49-F238E27FC236}">
                <a16:creationId xmlns:a16="http://schemas.microsoft.com/office/drawing/2014/main" id="{A65817BE-6675-4AB4-9963-4042993AB05C}"/>
              </a:ext>
            </a:extLst>
          </p:cNvPr>
          <p:cNvGraphicFramePr>
            <a:graphicFrameLocks noGrp="1"/>
          </p:cNvGraphicFramePr>
          <p:nvPr>
            <p:extLst>
              <p:ext uri="{D42A27DB-BD31-4B8C-83A1-F6EECF244321}">
                <p14:modId xmlns:p14="http://schemas.microsoft.com/office/powerpoint/2010/main" val="625027635"/>
              </p:ext>
            </p:extLst>
          </p:nvPr>
        </p:nvGraphicFramePr>
        <p:xfrm>
          <a:off x="0" y="1692498"/>
          <a:ext cx="9144000" cy="4957636"/>
        </p:xfrm>
        <a:graphic>
          <a:graphicData uri="http://schemas.openxmlformats.org/drawingml/2006/table">
            <a:tbl>
              <a:tblPr firstRow="1" bandRow="1">
                <a:tableStyleId>{21E4AEA4-8DFA-4A89-87EB-49C32662AFE0}</a:tableStyleId>
              </a:tblPr>
              <a:tblGrid>
                <a:gridCol w="1798820">
                  <a:extLst>
                    <a:ext uri="{9D8B030D-6E8A-4147-A177-3AD203B41FA5}">
                      <a16:colId xmlns:a16="http://schemas.microsoft.com/office/drawing/2014/main" val="449090065"/>
                    </a:ext>
                  </a:extLst>
                </a:gridCol>
                <a:gridCol w="7345180">
                  <a:extLst>
                    <a:ext uri="{9D8B030D-6E8A-4147-A177-3AD203B41FA5}">
                      <a16:colId xmlns:a16="http://schemas.microsoft.com/office/drawing/2014/main" val="3844316160"/>
                    </a:ext>
                  </a:extLst>
                </a:gridCol>
              </a:tblGrid>
              <a:tr h="465461">
                <a:tc gridSpan="2">
                  <a:txBody>
                    <a:bodyPr/>
                    <a:lstStyle/>
                    <a:p>
                      <a:pPr algn="ctr"/>
                      <a:r>
                        <a:rPr lang="zh-CN" altLang="en-US" sz="2000" dirty="0"/>
                        <a:t>进程控制信息</a:t>
                      </a:r>
                      <a:r>
                        <a:rPr lang="en-US" altLang="zh-CN" sz="2000" dirty="0"/>
                        <a:t>-2</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extLst>
                  <a:ext uri="{0D108BD9-81ED-4DB2-BD59-A6C34878D82A}">
                    <a16:rowId xmlns:a16="http://schemas.microsoft.com/office/drawing/2014/main" val="2123273131"/>
                  </a:ext>
                </a:extLst>
              </a:tr>
              <a:tr h="1591803">
                <a:tc>
                  <a:txBody>
                    <a:bodyPr/>
                    <a:lstStyle/>
                    <a:p>
                      <a:r>
                        <a:rPr lang="zh-CN" altLang="en-US" sz="2000" dirty="0"/>
                        <a:t>数据结构</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t>进程可以以排队、环或其他数据结构链接到其他进程。例如：具有某一特定优先级且处于等待状态的所有进程可在一个队列中链接。一个进程与另一个进程间的关系可是父子（创建者</a:t>
                      </a:r>
                      <a:r>
                        <a:rPr lang="en-US" altLang="zh-CN" sz="2000" dirty="0"/>
                        <a:t>-</a:t>
                      </a:r>
                      <a:r>
                        <a:rPr lang="zh-CN" altLang="en-US" sz="2000" dirty="0"/>
                        <a:t>被创建者）关系。进程控制块中或包含至其他进程的指针，以支持这些结构。</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6112098"/>
                  </a:ext>
                </a:extLst>
              </a:tr>
              <a:tr h="809401">
                <a:tc>
                  <a:txBody>
                    <a:bodyPr/>
                    <a:lstStyle/>
                    <a:p>
                      <a:r>
                        <a:rPr lang="zh-CN" altLang="en-US" sz="2000" dirty="0"/>
                        <a:t>进程间通信</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zh-CN" altLang="en-US" sz="2000" dirty="0"/>
                        <a:t>各种标记、信号和信息可与两个无关进程间的通信关联。进程控制块中可维护某些或全部此类信息</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9704735"/>
                  </a:ext>
                </a:extLst>
              </a:tr>
              <a:tr h="800386">
                <a:tc>
                  <a:txBody>
                    <a:bodyPr/>
                    <a:lstStyle/>
                    <a:p>
                      <a:r>
                        <a:rPr lang="zh-CN" altLang="en-US" sz="2000" dirty="0"/>
                        <a:t>进程特权</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t>进程根据其可以访问的内存和可执行的指令类型来赋予特权。此外，进程控制块中可维护某些或全部此类信息。</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888625"/>
                  </a:ext>
                </a:extLst>
              </a:tr>
              <a:tr h="517723">
                <a:tc>
                  <a:txBody>
                    <a:bodyPr/>
                    <a:lstStyle/>
                    <a:p>
                      <a:r>
                        <a:rPr lang="zh-CN" altLang="en-US" sz="2000" dirty="0"/>
                        <a:t>存储管理</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zh-CN" altLang="en-US" sz="2000" dirty="0"/>
                        <a:t>包括指向描述分配给该进程的虚存的段表和</a:t>
                      </a:r>
                      <a:r>
                        <a:rPr lang="en-US" altLang="zh-CN" sz="2000" dirty="0"/>
                        <a:t>/</a:t>
                      </a:r>
                      <a:r>
                        <a:rPr lang="zh-CN" altLang="en-US" sz="2000" dirty="0"/>
                        <a:t>或页表的指针</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3531706"/>
                  </a:ext>
                </a:extLst>
              </a:tr>
              <a:tr h="749225">
                <a:tc>
                  <a:txBody>
                    <a:bodyPr/>
                    <a:lstStyle/>
                    <a:p>
                      <a:r>
                        <a:rPr lang="zh-CN" altLang="en-US" sz="2000" dirty="0"/>
                        <a:t>资源所有权和使用情况</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zh-CN" altLang="en-US" sz="2000" dirty="0"/>
                        <a:t>指示进程控制的资源，如一个打开的文件。还可包含处理器或其他资源的使用历史，调度器需要这些信息</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3879484"/>
                  </a:ext>
                </a:extLst>
              </a:tr>
            </a:tbl>
          </a:graphicData>
        </a:graphic>
      </p:graphicFrame>
      <p:sp>
        <p:nvSpPr>
          <p:cNvPr id="11" name="Text Placeholder 4">
            <a:extLst>
              <a:ext uri="{FF2B5EF4-FFF2-40B4-BE49-F238E27FC236}">
                <a16:creationId xmlns:a16="http://schemas.microsoft.com/office/drawing/2014/main" id="{D4FA908E-915A-404F-904B-95F76C2B4B7D}"/>
              </a:ext>
            </a:extLst>
          </p:cNvPr>
          <p:cNvSpPr txBox="1">
            <a:spLocks/>
          </p:cNvSpPr>
          <p:nvPr/>
        </p:nvSpPr>
        <p:spPr bwMode="auto">
          <a:xfrm>
            <a:off x="2051720" y="1052736"/>
            <a:ext cx="5336332" cy="639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b="0"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0"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0"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dirty="0"/>
              <a:t>表</a:t>
            </a:r>
            <a:r>
              <a:rPr lang="en-US" altLang="zh-CN" dirty="0"/>
              <a:t>3.5 </a:t>
            </a:r>
            <a:r>
              <a:rPr lang="zh-CN" altLang="en-US" dirty="0"/>
              <a:t>进程控制块中的典型元素</a:t>
            </a:r>
            <a:r>
              <a:rPr lang="en-US" altLang="zh-CN" dirty="0"/>
              <a:t>-3</a:t>
            </a:r>
            <a:endParaRPr lang="en-US" dirty="0"/>
          </a:p>
        </p:txBody>
      </p:sp>
    </p:spTree>
    <p:extLst>
      <p:ext uri="{BB962C8B-B14F-4D97-AF65-F5344CB8AC3E}">
        <p14:creationId xmlns:p14="http://schemas.microsoft.com/office/powerpoint/2010/main" val="301072489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7C80E1-CBDD-9C4F-858F-B6AF841CB841}"/>
              </a:ext>
            </a:extLst>
          </p:cNvPr>
          <p:cNvSpPr>
            <a:spLocks noGrp="1"/>
          </p:cNvSpPr>
          <p:nvPr>
            <p:ph type="title"/>
          </p:nvPr>
        </p:nvSpPr>
        <p:spPr/>
        <p:txBody>
          <a:bodyPr/>
          <a:lstStyle/>
          <a:p>
            <a:r>
              <a:rPr kumimoji="1" lang="en-US" altLang="zh-CN" dirty="0"/>
              <a:t>2.3.2</a:t>
            </a:r>
            <a:r>
              <a:rPr kumimoji="1" lang="zh-CN" altLang="en-US" dirty="0"/>
              <a:t> 进程控制结构</a:t>
            </a:r>
          </a:p>
        </p:txBody>
      </p:sp>
      <p:sp>
        <p:nvSpPr>
          <p:cNvPr id="3" name="内容占位符 2">
            <a:extLst>
              <a:ext uri="{FF2B5EF4-FFF2-40B4-BE49-F238E27FC236}">
                <a16:creationId xmlns:a16="http://schemas.microsoft.com/office/drawing/2014/main" id="{2F54A21D-B45C-AF42-8441-77CEF3F63D8F}"/>
              </a:ext>
            </a:extLst>
          </p:cNvPr>
          <p:cNvSpPr>
            <a:spLocks noGrp="1"/>
          </p:cNvSpPr>
          <p:nvPr>
            <p:ph idx="1"/>
          </p:nvPr>
        </p:nvSpPr>
        <p:spPr>
          <a:xfrm>
            <a:off x="275856" y="908720"/>
            <a:ext cx="8229600" cy="625624"/>
          </a:xfrm>
        </p:spPr>
        <p:txBody>
          <a:bodyPr/>
          <a:lstStyle/>
          <a:p>
            <a:r>
              <a:rPr kumimoji="1" lang="zh-CN" altLang="en-US" dirty="0"/>
              <a:t>进程映象在虚存中结构</a:t>
            </a:r>
          </a:p>
        </p:txBody>
      </p:sp>
      <p:pic>
        <p:nvPicPr>
          <p:cNvPr id="4" name="Picture 5" descr="f13.pdf">
            <a:extLst>
              <a:ext uri="{FF2B5EF4-FFF2-40B4-BE49-F238E27FC236}">
                <a16:creationId xmlns:a16="http://schemas.microsoft.com/office/drawing/2014/main" id="{A06FCF4D-C0D3-8645-B844-245EF73807DF}"/>
              </a:ext>
            </a:extLst>
          </p:cNvPr>
          <p:cNvPicPr>
            <a:picLocks noChangeAspect="1"/>
          </p:cNvPicPr>
          <p:nvPr/>
        </p:nvPicPr>
        <p:blipFill>
          <a:blip r:embed="rId2"/>
          <a:srcRect l="5455" t="7059" r="6364" b="4706"/>
          <a:stretch>
            <a:fillRect/>
          </a:stretch>
        </p:blipFill>
        <p:spPr>
          <a:xfrm>
            <a:off x="838200" y="1371743"/>
            <a:ext cx="7652154" cy="5412584"/>
          </a:xfrm>
          <a:prstGeom prst="rect">
            <a:avLst/>
          </a:prstGeom>
          <a:solidFill>
            <a:schemeClr val="bg1"/>
          </a:solidFill>
        </p:spPr>
      </p:pic>
    </p:spTree>
    <p:extLst>
      <p:ext uri="{BB962C8B-B14F-4D97-AF65-F5344CB8AC3E}">
        <p14:creationId xmlns:p14="http://schemas.microsoft.com/office/powerpoint/2010/main" val="170897977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3067E0-43CD-1B4A-9A5E-951B489508F9}"/>
              </a:ext>
            </a:extLst>
          </p:cNvPr>
          <p:cNvSpPr>
            <a:spLocks noGrp="1"/>
          </p:cNvSpPr>
          <p:nvPr>
            <p:ph type="title"/>
          </p:nvPr>
        </p:nvSpPr>
        <p:spPr/>
        <p:txBody>
          <a:bodyPr/>
          <a:lstStyle/>
          <a:p>
            <a:r>
              <a:rPr kumimoji="1" lang="en-US" altLang="zh-CN" dirty="0"/>
              <a:t>2.3.2</a:t>
            </a:r>
            <a:r>
              <a:rPr kumimoji="1" lang="zh-CN" altLang="en-US" dirty="0"/>
              <a:t> 进程控制结构</a:t>
            </a:r>
          </a:p>
        </p:txBody>
      </p:sp>
      <p:sp>
        <p:nvSpPr>
          <p:cNvPr id="3" name="内容占位符 2">
            <a:extLst>
              <a:ext uri="{FF2B5EF4-FFF2-40B4-BE49-F238E27FC236}">
                <a16:creationId xmlns:a16="http://schemas.microsoft.com/office/drawing/2014/main" id="{57B22322-CEA7-234F-B090-5645F4BF5BB9}"/>
              </a:ext>
            </a:extLst>
          </p:cNvPr>
          <p:cNvSpPr>
            <a:spLocks noGrp="1"/>
          </p:cNvSpPr>
          <p:nvPr>
            <p:ph idx="1"/>
          </p:nvPr>
        </p:nvSpPr>
        <p:spPr>
          <a:xfrm>
            <a:off x="304800" y="908720"/>
            <a:ext cx="8229600" cy="553616"/>
          </a:xfrm>
        </p:spPr>
        <p:txBody>
          <a:bodyPr/>
          <a:lstStyle/>
          <a:p>
            <a:r>
              <a:rPr kumimoji="1" lang="zh-CN" altLang="en-US" dirty="0"/>
              <a:t>进程链表结构</a:t>
            </a:r>
          </a:p>
        </p:txBody>
      </p:sp>
      <p:pic>
        <p:nvPicPr>
          <p:cNvPr id="4" name="Picture 4" descr="f14.pdf">
            <a:extLst>
              <a:ext uri="{FF2B5EF4-FFF2-40B4-BE49-F238E27FC236}">
                <a16:creationId xmlns:a16="http://schemas.microsoft.com/office/drawing/2014/main" id="{5AF30300-AD51-CC48-85CB-12A5200D9A94}"/>
              </a:ext>
            </a:extLst>
          </p:cNvPr>
          <p:cNvPicPr>
            <a:picLocks noChangeAspect="1"/>
          </p:cNvPicPr>
          <p:nvPr/>
        </p:nvPicPr>
        <p:blipFill rotWithShape="1">
          <a:blip r:embed="rId2"/>
          <a:srcRect t="9450" b="14952"/>
          <a:stretch/>
        </p:blipFill>
        <p:spPr>
          <a:xfrm>
            <a:off x="179512" y="1412776"/>
            <a:ext cx="8875059" cy="5184576"/>
          </a:xfrm>
          <a:prstGeom prst="rect">
            <a:avLst/>
          </a:prstGeom>
        </p:spPr>
      </p:pic>
    </p:spTree>
    <p:extLst>
      <p:ext uri="{BB962C8B-B14F-4D97-AF65-F5344CB8AC3E}">
        <p14:creationId xmlns:p14="http://schemas.microsoft.com/office/powerpoint/2010/main" val="70703147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9C314-3936-CF4B-BBAB-A8221F8D7A0E}"/>
              </a:ext>
            </a:extLst>
          </p:cNvPr>
          <p:cNvSpPr>
            <a:spLocks noGrp="1"/>
          </p:cNvSpPr>
          <p:nvPr>
            <p:ph type="title"/>
          </p:nvPr>
        </p:nvSpPr>
        <p:spPr/>
        <p:txBody>
          <a:bodyPr/>
          <a:lstStyle/>
          <a:p>
            <a:r>
              <a:rPr kumimoji="1" lang="en-US" altLang="zh-CN" dirty="0"/>
              <a:t>2.1</a:t>
            </a:r>
            <a:r>
              <a:rPr kumimoji="1" lang="zh-CN" altLang="en-US" dirty="0"/>
              <a:t> 什么是进程</a:t>
            </a:r>
          </a:p>
        </p:txBody>
      </p:sp>
      <p:sp>
        <p:nvSpPr>
          <p:cNvPr id="3" name="内容占位符 2">
            <a:extLst>
              <a:ext uri="{FF2B5EF4-FFF2-40B4-BE49-F238E27FC236}">
                <a16:creationId xmlns:a16="http://schemas.microsoft.com/office/drawing/2014/main" id="{293C7EF2-62C0-4642-A08E-DC08DDDD074E}"/>
              </a:ext>
            </a:extLst>
          </p:cNvPr>
          <p:cNvSpPr>
            <a:spLocks noGrp="1"/>
          </p:cNvSpPr>
          <p:nvPr>
            <p:ph idx="1"/>
          </p:nvPr>
        </p:nvSpPr>
        <p:spPr/>
        <p:txBody>
          <a:bodyPr/>
          <a:lstStyle/>
          <a:p>
            <a:pPr marL="0" indent="0">
              <a:buNone/>
            </a:pPr>
            <a:r>
              <a:rPr lang="zh-CN" altLang="en-US" dirty="0"/>
              <a:t>操作系统管理应用程序的执行，从而使得</a:t>
            </a:r>
            <a:endParaRPr lang="en-US" altLang="zh-CN" dirty="0"/>
          </a:p>
          <a:p>
            <a:r>
              <a:rPr lang="zh-CN" altLang="en-US" dirty="0"/>
              <a:t>资源对多个应用程序是可用的</a:t>
            </a:r>
            <a:endParaRPr lang="en-US" altLang="zh-CN" dirty="0"/>
          </a:p>
          <a:p>
            <a:endParaRPr lang="en-US" altLang="zh-CN" dirty="0"/>
          </a:p>
          <a:p>
            <a:r>
              <a:rPr lang="zh-CN" altLang="en-US" dirty="0"/>
              <a:t>处理器在多个应用程序间切换，以保证所有程序都在执行中 </a:t>
            </a:r>
            <a:endParaRPr lang="en-US" altLang="zh-CN" dirty="0"/>
          </a:p>
          <a:p>
            <a:endParaRPr lang="en-US" altLang="zh-CN" dirty="0"/>
          </a:p>
          <a:p>
            <a:r>
              <a:rPr lang="zh-CN" altLang="en-US" dirty="0"/>
              <a:t>处理器和</a:t>
            </a:r>
            <a:r>
              <a:rPr lang="en-US" altLang="zh-CN" dirty="0"/>
              <a:t>I/O</a:t>
            </a:r>
            <a:r>
              <a:rPr lang="zh-CN" altLang="en-US" dirty="0"/>
              <a:t>设备能得以充分使用 </a:t>
            </a:r>
            <a:endParaRPr kumimoji="1" lang="zh-CN" altLang="en-US" dirty="0"/>
          </a:p>
        </p:txBody>
      </p:sp>
    </p:spTree>
    <p:extLst>
      <p:ext uri="{BB962C8B-B14F-4D97-AF65-F5344CB8AC3E}">
        <p14:creationId xmlns:p14="http://schemas.microsoft.com/office/powerpoint/2010/main" val="240462464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zh-CN" dirty="0">
                <a:latin typeface="Times New Roman" pitchFamily="18" charset="0"/>
                <a:cs typeface="Times New Roman" pitchFamily="18" charset="0"/>
              </a:rPr>
              <a:t>2.4</a:t>
            </a:r>
            <a:r>
              <a:rPr lang="zh-CN" altLang="en-US" dirty="0">
                <a:latin typeface="Times New Roman" pitchFamily="18" charset="0"/>
                <a:cs typeface="Times New Roman" pitchFamily="18" charset="0"/>
              </a:rPr>
              <a:t> 进程控制</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179512" y="1196752"/>
            <a:ext cx="8712968" cy="4525963"/>
          </a:xfrm>
        </p:spPr>
        <p:txBody>
          <a:bodyPr/>
          <a:lstStyle/>
          <a:p>
            <a:pPr eaLnBrk="1" hangingPunct="1">
              <a:lnSpc>
                <a:spcPct val="110000"/>
              </a:lnSpc>
            </a:pPr>
            <a:r>
              <a:rPr lang="zh-CN" altLang="en-US" b="0" dirty="0">
                <a:latin typeface="+mn-ea"/>
              </a:rPr>
              <a:t>在了解</a:t>
            </a:r>
            <a:r>
              <a:rPr lang="en-US" altLang="zh-CN" b="0" dirty="0">
                <a:latin typeface="+mn-ea"/>
              </a:rPr>
              <a:t>OS</a:t>
            </a:r>
            <a:r>
              <a:rPr lang="zh-CN" altLang="en-US" b="0" dirty="0">
                <a:latin typeface="+mn-ea"/>
              </a:rPr>
              <a:t>管理进程的方式前，需要了解</a:t>
            </a:r>
            <a:r>
              <a:rPr lang="zh-CN" altLang="en-US" b="0" dirty="0">
                <a:solidFill>
                  <a:srgbClr val="FF0000"/>
                </a:solidFill>
                <a:latin typeface="+mn-ea"/>
              </a:rPr>
              <a:t>内核</a:t>
            </a:r>
            <a:r>
              <a:rPr lang="zh-CN" altLang="en-US" b="0" dirty="0">
                <a:latin typeface="+mn-ea"/>
              </a:rPr>
              <a:t>及处理器的</a:t>
            </a:r>
            <a:r>
              <a:rPr lang="zh-CN" altLang="en-US" b="0" dirty="0">
                <a:solidFill>
                  <a:srgbClr val="FF0000"/>
                </a:solidFill>
                <a:latin typeface="+mn-ea"/>
              </a:rPr>
              <a:t>执行模式</a:t>
            </a:r>
            <a:endParaRPr lang="en-US" altLang="zh-CN" b="0" dirty="0">
              <a:solidFill>
                <a:srgbClr val="FF0000"/>
              </a:solidFill>
              <a:latin typeface="+mn-ea"/>
            </a:endParaRPr>
          </a:p>
          <a:p>
            <a:pPr eaLnBrk="1" hangingPunct="1">
              <a:lnSpc>
                <a:spcPct val="110000"/>
              </a:lnSpc>
            </a:pPr>
            <a:r>
              <a:rPr lang="zh-CN" altLang="en-US" b="0" dirty="0">
                <a:latin typeface="+mn-ea"/>
              </a:rPr>
              <a:t>内核（操作系统的核心）</a:t>
            </a:r>
            <a:endParaRPr lang="en-US" altLang="zh-CN" b="0" dirty="0">
              <a:latin typeface="+mn-ea"/>
            </a:endParaRPr>
          </a:p>
          <a:p>
            <a:pPr lvl="1">
              <a:lnSpc>
                <a:spcPct val="110000"/>
              </a:lnSpc>
            </a:pPr>
            <a:r>
              <a:rPr lang="zh-CN" altLang="en-US" b="0" dirty="0">
                <a:latin typeface="+mn-ea"/>
                <a:ea typeface="+mn-ea"/>
              </a:rPr>
              <a:t>操作系统中</a:t>
            </a:r>
            <a:r>
              <a:rPr lang="zh-CN" altLang="en-US" dirty="0">
                <a:solidFill>
                  <a:srgbClr val="FF0000"/>
                </a:solidFill>
                <a:latin typeface="+mn-ea"/>
                <a:ea typeface="+mn-ea"/>
              </a:rPr>
              <a:t>包含重要系统功能的部分。</a:t>
            </a:r>
            <a:endParaRPr lang="en-US" altLang="zh-CN" dirty="0">
              <a:latin typeface="+mn-ea"/>
              <a:ea typeface="+mn-ea"/>
            </a:endParaRPr>
          </a:p>
          <a:p>
            <a:pPr lvl="1">
              <a:lnSpc>
                <a:spcPct val="110000"/>
              </a:lnSpc>
            </a:pPr>
            <a:r>
              <a:rPr lang="zh-CN" altLang="en-US" b="0" dirty="0">
                <a:solidFill>
                  <a:schemeClr val="tx1"/>
                </a:solidFill>
                <a:latin typeface="+mn-ea"/>
                <a:ea typeface="+mn-ea"/>
              </a:rPr>
              <a:t>常驻内存，便于提高操作系统运行效能。</a:t>
            </a:r>
            <a:endParaRPr lang="zh-CN" altLang="en-US" b="0" dirty="0">
              <a:latin typeface="+mn-ea"/>
              <a:ea typeface="+mn-ea"/>
            </a:endParaRPr>
          </a:p>
          <a:p>
            <a:pPr eaLnBrk="1" hangingPunct="1">
              <a:lnSpc>
                <a:spcPct val="110000"/>
              </a:lnSpc>
            </a:pPr>
            <a:r>
              <a:rPr lang="zh-CN" altLang="en-US" b="0" dirty="0">
                <a:latin typeface="+mn-ea"/>
              </a:rPr>
              <a:t>不同操作系统对内核的功能范围的设定不同。</a:t>
            </a:r>
          </a:p>
          <a:p>
            <a:pPr eaLnBrk="1" hangingPunct="1">
              <a:lnSpc>
                <a:spcPct val="110000"/>
              </a:lnSpc>
            </a:pPr>
            <a:r>
              <a:rPr lang="zh-CN" altLang="en-US" b="0" dirty="0">
                <a:latin typeface="+mn-ea"/>
              </a:rPr>
              <a:t>通常而言，操作系统内核的功能包括</a:t>
            </a:r>
            <a:endParaRPr lang="en-US" altLang="zh-CN" b="0" dirty="0">
              <a:latin typeface="+mn-ea"/>
            </a:endParaRPr>
          </a:p>
          <a:p>
            <a:pPr lvl="1">
              <a:lnSpc>
                <a:spcPct val="110000"/>
              </a:lnSpc>
            </a:pPr>
            <a:r>
              <a:rPr lang="zh-CN" altLang="en-US" dirty="0">
                <a:latin typeface="+mn-ea"/>
                <a:ea typeface="+mn-ea"/>
              </a:rPr>
              <a:t>资源管理功能</a:t>
            </a:r>
            <a:endParaRPr lang="en-US" altLang="zh-CN" b="0" dirty="0">
              <a:latin typeface="+mn-ea"/>
              <a:ea typeface="+mn-ea"/>
            </a:endParaRPr>
          </a:p>
          <a:p>
            <a:pPr lvl="1">
              <a:lnSpc>
                <a:spcPct val="110000"/>
              </a:lnSpc>
            </a:pPr>
            <a:r>
              <a:rPr lang="zh-CN" altLang="en-US" dirty="0">
                <a:latin typeface="+mn-ea"/>
                <a:ea typeface="+mn-ea"/>
              </a:rPr>
              <a:t>支撑功能</a:t>
            </a:r>
            <a:endParaRPr lang="zh-CN" altLang="en-US" b="0" dirty="0">
              <a:latin typeface="+mn-ea"/>
              <a:ea typeface="+mn-ea"/>
            </a:endParaRPr>
          </a:p>
        </p:txBody>
      </p:sp>
    </p:spTree>
    <p:extLst>
      <p:ext uri="{BB962C8B-B14F-4D97-AF65-F5344CB8AC3E}">
        <p14:creationId xmlns:p14="http://schemas.microsoft.com/office/powerpoint/2010/main" val="39439242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zh-CN" dirty="0">
                <a:latin typeface="Times New Roman" pitchFamily="18" charset="0"/>
                <a:cs typeface="Times New Roman" pitchFamily="18" charset="0"/>
              </a:rPr>
              <a:t>2.4.1</a:t>
            </a:r>
            <a:r>
              <a:rPr lang="zh-CN" altLang="en-US" dirty="0">
                <a:latin typeface="Times New Roman" pitchFamily="18" charset="0"/>
                <a:cs typeface="Times New Roman" pitchFamily="18" charset="0"/>
              </a:rPr>
              <a:t> 执行模式</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0" y="882405"/>
            <a:ext cx="6920911" cy="530371"/>
          </a:xfrm>
          <a:noFill/>
        </p:spPr>
        <p:txBody>
          <a:bodyPr/>
          <a:lstStyle/>
          <a:p>
            <a:pPr eaLnBrk="1" hangingPunct="1">
              <a:lnSpc>
                <a:spcPct val="70000"/>
              </a:lnSpc>
            </a:pPr>
            <a:r>
              <a:rPr lang="zh-CN" altLang="en-US" b="0" dirty="0">
                <a:latin typeface="+mn-ea"/>
              </a:rPr>
              <a:t>内核的资源管理功能</a:t>
            </a:r>
          </a:p>
          <a:p>
            <a:pPr lvl="1" eaLnBrk="1" hangingPunct="1">
              <a:lnSpc>
                <a:spcPct val="70000"/>
              </a:lnSpc>
            </a:pPr>
            <a:endParaRPr lang="en-US" altLang="zh-CN" b="0" dirty="0">
              <a:latin typeface="+mn-ea"/>
              <a:ea typeface="+mn-ea"/>
            </a:endParaRPr>
          </a:p>
        </p:txBody>
      </p:sp>
      <p:sp>
        <p:nvSpPr>
          <p:cNvPr id="4" name="文本框 3">
            <a:extLst>
              <a:ext uri="{FF2B5EF4-FFF2-40B4-BE49-F238E27FC236}">
                <a16:creationId xmlns:a16="http://schemas.microsoft.com/office/drawing/2014/main" id="{001B5F48-5AD2-9E4E-AC59-C5DF2000EFBE}"/>
              </a:ext>
            </a:extLst>
          </p:cNvPr>
          <p:cNvSpPr txBox="1"/>
          <p:nvPr/>
        </p:nvSpPr>
        <p:spPr>
          <a:xfrm>
            <a:off x="6084168" y="1556792"/>
            <a:ext cx="2602632" cy="1728192"/>
          </a:xfrm>
          <a:prstGeom prst="rect">
            <a:avLst/>
          </a:prstGeom>
          <a:noFill/>
        </p:spPr>
        <p:txBody>
          <a:bodyPr wrap="square" rtlCol="0">
            <a:spAutoFit/>
          </a:bodyPr>
          <a:lstStyle/>
          <a:p>
            <a:endParaRPr kumimoji="1" lang="zh-CN" altLang="en-US" dirty="0"/>
          </a:p>
        </p:txBody>
      </p:sp>
      <p:sp>
        <p:nvSpPr>
          <p:cNvPr id="6" name="内容占位符 2">
            <a:extLst>
              <a:ext uri="{FF2B5EF4-FFF2-40B4-BE49-F238E27FC236}">
                <a16:creationId xmlns:a16="http://schemas.microsoft.com/office/drawing/2014/main" id="{AF37DA53-18A3-4941-A1EB-C2BA9C93DFA0}"/>
              </a:ext>
            </a:extLst>
          </p:cNvPr>
          <p:cNvSpPr txBox="1">
            <a:spLocks/>
          </p:cNvSpPr>
          <p:nvPr/>
        </p:nvSpPr>
        <p:spPr bwMode="auto">
          <a:xfrm>
            <a:off x="35758" y="1375114"/>
            <a:ext cx="4824536" cy="2979380"/>
          </a:xfrm>
          <a:prstGeom prst="rect">
            <a:avLst/>
          </a:prstGeom>
          <a:solidFill>
            <a:srgbClr val="FFC000"/>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lnSpc>
                <a:spcPct val="70000"/>
              </a:lnSpc>
            </a:pPr>
            <a:endParaRPr lang="en-US" altLang="zh-CN" b="1" kern="0" dirty="0">
              <a:solidFill>
                <a:schemeClr val="tx2"/>
              </a:solidFill>
              <a:latin typeface="+mn-ea"/>
              <a:ea typeface="+mn-ea"/>
            </a:endParaRPr>
          </a:p>
          <a:p>
            <a:pPr lvl="1">
              <a:lnSpc>
                <a:spcPct val="70000"/>
              </a:lnSpc>
            </a:pPr>
            <a:r>
              <a:rPr lang="zh-CN" altLang="en-US" b="1" kern="0" dirty="0">
                <a:solidFill>
                  <a:schemeClr val="tx2"/>
                </a:solidFill>
                <a:latin typeface="+mn-ea"/>
                <a:ea typeface="+mn-ea"/>
              </a:rPr>
              <a:t>进程管理</a:t>
            </a:r>
            <a:endParaRPr lang="en-US" altLang="zh-CN" b="1" kern="0" dirty="0">
              <a:solidFill>
                <a:schemeClr val="tx2"/>
              </a:solidFill>
              <a:latin typeface="+mn-ea"/>
              <a:ea typeface="+mn-ea"/>
            </a:endParaRPr>
          </a:p>
          <a:p>
            <a:pPr lvl="2"/>
            <a:r>
              <a:rPr lang="zh-CN" altLang="en-US" kern="0" dirty="0">
                <a:latin typeface="+mn-ea"/>
                <a:ea typeface="+mn-ea"/>
              </a:rPr>
              <a:t>进程创建和终止</a:t>
            </a:r>
            <a:endParaRPr lang="en-US" altLang="zh-CN" kern="0" dirty="0">
              <a:latin typeface="+mn-ea"/>
              <a:ea typeface="+mn-ea"/>
            </a:endParaRPr>
          </a:p>
          <a:p>
            <a:pPr lvl="2"/>
            <a:r>
              <a:rPr lang="zh-CN" altLang="en-US" kern="0" dirty="0">
                <a:latin typeface="+mn-ea"/>
                <a:ea typeface="+mn-ea"/>
              </a:rPr>
              <a:t>进程的调度和分派</a:t>
            </a:r>
            <a:endParaRPr lang="en-US" altLang="zh-CN" kern="0" dirty="0">
              <a:latin typeface="+mn-ea"/>
              <a:ea typeface="+mn-ea"/>
            </a:endParaRPr>
          </a:p>
          <a:p>
            <a:pPr lvl="2"/>
            <a:r>
              <a:rPr lang="zh-CN" altLang="en-US" kern="0" dirty="0">
                <a:latin typeface="+mn-ea"/>
                <a:ea typeface="+mn-ea"/>
              </a:rPr>
              <a:t>进程切换</a:t>
            </a:r>
            <a:endParaRPr lang="en-US" altLang="zh-CN" kern="0" dirty="0">
              <a:latin typeface="+mn-ea"/>
              <a:ea typeface="+mn-ea"/>
            </a:endParaRPr>
          </a:p>
          <a:p>
            <a:pPr lvl="2"/>
            <a:r>
              <a:rPr lang="zh-CN" altLang="en-US" kern="0" dirty="0">
                <a:latin typeface="+mn-ea"/>
                <a:ea typeface="+mn-ea"/>
              </a:rPr>
              <a:t>进程同步和进程间通信的支持</a:t>
            </a:r>
            <a:endParaRPr lang="en-US" altLang="zh-CN" kern="0" dirty="0">
              <a:latin typeface="+mn-ea"/>
              <a:ea typeface="+mn-ea"/>
            </a:endParaRPr>
          </a:p>
          <a:p>
            <a:pPr lvl="2"/>
            <a:r>
              <a:rPr lang="zh-CN" altLang="en-US" kern="0" dirty="0">
                <a:latin typeface="+mn-ea"/>
                <a:ea typeface="+mn-ea"/>
              </a:rPr>
              <a:t>管理进程控制块 </a:t>
            </a:r>
            <a:endParaRPr lang="zh-CN" altLang="en-US" kern="0" dirty="0">
              <a:solidFill>
                <a:srgbClr val="FF0000"/>
              </a:solidFill>
              <a:latin typeface="+mn-ea"/>
              <a:ea typeface="+mn-ea"/>
            </a:endParaRPr>
          </a:p>
        </p:txBody>
      </p:sp>
      <p:sp>
        <p:nvSpPr>
          <p:cNvPr id="7" name="内容占位符 2">
            <a:extLst>
              <a:ext uri="{FF2B5EF4-FFF2-40B4-BE49-F238E27FC236}">
                <a16:creationId xmlns:a16="http://schemas.microsoft.com/office/drawing/2014/main" id="{FA83A54D-13B1-FC4A-9757-9BF62B8B8C1B}"/>
              </a:ext>
            </a:extLst>
          </p:cNvPr>
          <p:cNvSpPr txBox="1">
            <a:spLocks/>
          </p:cNvSpPr>
          <p:nvPr/>
        </p:nvSpPr>
        <p:spPr bwMode="auto">
          <a:xfrm>
            <a:off x="5192311" y="1384806"/>
            <a:ext cx="3888432" cy="2951224"/>
          </a:xfrm>
          <a:prstGeom prst="rect">
            <a:avLst/>
          </a:prstGeom>
          <a:solidFill>
            <a:schemeClr val="accent2">
              <a:lumMod val="40000"/>
              <a:lumOff val="60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lnSpc>
                <a:spcPct val="70000"/>
              </a:lnSpc>
              <a:buNone/>
            </a:pPr>
            <a:endParaRPr lang="zh-CN" altLang="en-US" kern="0" dirty="0">
              <a:solidFill>
                <a:srgbClr val="FF0000"/>
              </a:solidFill>
              <a:latin typeface="+mn-ea"/>
              <a:ea typeface="+mn-ea"/>
            </a:endParaRPr>
          </a:p>
          <a:p>
            <a:pPr lvl="1"/>
            <a:r>
              <a:rPr lang="zh-CN" altLang="en-US" b="1" kern="0" dirty="0">
                <a:solidFill>
                  <a:schemeClr val="tx2"/>
                </a:solidFill>
                <a:latin typeface="+mn-ea"/>
                <a:ea typeface="+mn-ea"/>
              </a:rPr>
              <a:t>存储管理</a:t>
            </a:r>
            <a:endParaRPr lang="en-US" altLang="zh-CN" b="1" kern="0" dirty="0">
              <a:solidFill>
                <a:schemeClr val="tx2"/>
              </a:solidFill>
              <a:latin typeface="+mn-ea"/>
              <a:ea typeface="+mn-ea"/>
            </a:endParaRPr>
          </a:p>
          <a:p>
            <a:pPr lvl="2"/>
            <a:r>
              <a:rPr lang="zh-CN" altLang="en-US" kern="0" dirty="0">
                <a:latin typeface="+mn-ea"/>
                <a:ea typeface="+mn-ea"/>
              </a:rPr>
              <a:t>为进程分配地址空间</a:t>
            </a:r>
            <a:endParaRPr lang="en-US" altLang="zh-CN" kern="0" dirty="0">
              <a:latin typeface="+mn-ea"/>
              <a:ea typeface="+mn-ea"/>
            </a:endParaRPr>
          </a:p>
          <a:p>
            <a:pPr lvl="2"/>
            <a:r>
              <a:rPr lang="zh-CN" altLang="en-US" kern="0" dirty="0">
                <a:latin typeface="+mn-ea"/>
                <a:ea typeface="+mn-ea"/>
              </a:rPr>
              <a:t>交换</a:t>
            </a:r>
            <a:endParaRPr lang="en-US" altLang="zh-CN" kern="0" dirty="0">
              <a:latin typeface="+mn-ea"/>
              <a:ea typeface="+mn-ea"/>
            </a:endParaRPr>
          </a:p>
          <a:p>
            <a:pPr lvl="2"/>
            <a:r>
              <a:rPr lang="zh-CN" altLang="en-US" kern="0" dirty="0">
                <a:latin typeface="+mn-ea"/>
                <a:ea typeface="+mn-ea"/>
              </a:rPr>
              <a:t>页和段管理</a:t>
            </a:r>
          </a:p>
        </p:txBody>
      </p:sp>
      <p:sp>
        <p:nvSpPr>
          <p:cNvPr id="8" name="内容占位符 2">
            <a:extLst>
              <a:ext uri="{FF2B5EF4-FFF2-40B4-BE49-F238E27FC236}">
                <a16:creationId xmlns:a16="http://schemas.microsoft.com/office/drawing/2014/main" id="{CD6C9B62-AC24-5C4F-9EA4-EB8F48E4B8DE}"/>
              </a:ext>
            </a:extLst>
          </p:cNvPr>
          <p:cNvSpPr txBox="1">
            <a:spLocks/>
          </p:cNvSpPr>
          <p:nvPr/>
        </p:nvSpPr>
        <p:spPr bwMode="auto">
          <a:xfrm>
            <a:off x="1619672" y="4488731"/>
            <a:ext cx="5802752" cy="1871862"/>
          </a:xfrm>
          <a:prstGeom prst="rect">
            <a:avLst/>
          </a:prstGeom>
          <a:solidFill>
            <a:schemeClr val="tx2">
              <a:lumMod val="40000"/>
              <a:lumOff val="60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lnSpc>
                <a:spcPct val="70000"/>
              </a:lnSpc>
              <a:buNone/>
            </a:pPr>
            <a:endParaRPr lang="zh-CN" altLang="en-US" kern="0" dirty="0">
              <a:solidFill>
                <a:srgbClr val="FF0000"/>
              </a:solidFill>
              <a:latin typeface="+mn-ea"/>
              <a:ea typeface="+mn-ea"/>
            </a:endParaRPr>
          </a:p>
          <a:p>
            <a:pPr lvl="1"/>
            <a:r>
              <a:rPr lang="en-US" altLang="zh-CN" b="1" kern="0" dirty="0">
                <a:solidFill>
                  <a:schemeClr val="tx2"/>
                </a:solidFill>
                <a:latin typeface="+mn-ea"/>
                <a:ea typeface="+mn-ea"/>
              </a:rPr>
              <a:t>I/O</a:t>
            </a:r>
            <a:r>
              <a:rPr lang="zh-CN" altLang="en-US" b="1" kern="0" dirty="0">
                <a:solidFill>
                  <a:schemeClr val="tx2"/>
                </a:solidFill>
                <a:latin typeface="+mn-ea"/>
                <a:ea typeface="+mn-ea"/>
              </a:rPr>
              <a:t>设备管理</a:t>
            </a:r>
            <a:endParaRPr lang="en-US" altLang="zh-CN" b="1" kern="0" dirty="0">
              <a:solidFill>
                <a:schemeClr val="tx2"/>
              </a:solidFill>
              <a:latin typeface="+mn-ea"/>
              <a:ea typeface="+mn-ea"/>
            </a:endParaRPr>
          </a:p>
          <a:p>
            <a:pPr lvl="2"/>
            <a:r>
              <a:rPr lang="en-US" altLang="zh-CN" kern="0" dirty="0">
                <a:latin typeface="+mn-ea"/>
                <a:ea typeface="+mn-ea"/>
              </a:rPr>
              <a:t>I/O</a:t>
            </a:r>
            <a:r>
              <a:rPr lang="zh-CN" altLang="en-US" kern="0" dirty="0">
                <a:latin typeface="+mn-ea"/>
                <a:ea typeface="+mn-ea"/>
              </a:rPr>
              <a:t>缓冲区的管理</a:t>
            </a:r>
            <a:endParaRPr lang="en-US" altLang="zh-CN" kern="0" dirty="0">
              <a:latin typeface="+mn-ea"/>
              <a:ea typeface="+mn-ea"/>
            </a:endParaRPr>
          </a:p>
          <a:p>
            <a:pPr lvl="2"/>
            <a:r>
              <a:rPr lang="zh-CN" altLang="en-US" kern="0" dirty="0">
                <a:latin typeface="+mn-ea"/>
                <a:ea typeface="+mn-ea"/>
              </a:rPr>
              <a:t>为进程分配</a:t>
            </a:r>
            <a:r>
              <a:rPr lang="en-US" altLang="zh-CN" kern="0" dirty="0">
                <a:latin typeface="+mn-ea"/>
                <a:ea typeface="+mn-ea"/>
              </a:rPr>
              <a:t>I/O</a:t>
            </a:r>
            <a:r>
              <a:rPr lang="zh-CN" altLang="en-US" kern="0" dirty="0">
                <a:latin typeface="+mn-ea"/>
                <a:ea typeface="+mn-ea"/>
              </a:rPr>
              <a:t>通道和设备等</a:t>
            </a:r>
            <a:r>
              <a:rPr lang="zh-CN" altLang="en-US" sz="2000" kern="0" dirty="0">
                <a:latin typeface="+mn-ea"/>
                <a:ea typeface="+mn-ea"/>
              </a:rPr>
              <a:t>。</a:t>
            </a:r>
            <a:endParaRPr lang="en-US" altLang="zh-CN" kern="0" dirty="0">
              <a:latin typeface="+mn-ea"/>
              <a:ea typeface="+mn-ea"/>
            </a:endParaRPr>
          </a:p>
        </p:txBody>
      </p:sp>
    </p:spTree>
    <p:extLst>
      <p:ext uri="{BB962C8B-B14F-4D97-AF65-F5344CB8AC3E}">
        <p14:creationId xmlns:p14="http://schemas.microsoft.com/office/powerpoint/2010/main" val="25773226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zh-CN" dirty="0">
                <a:latin typeface="Times New Roman" pitchFamily="18" charset="0"/>
                <a:cs typeface="Times New Roman" pitchFamily="18" charset="0"/>
              </a:rPr>
              <a:t>2.4.1</a:t>
            </a:r>
            <a:r>
              <a:rPr lang="zh-CN" altLang="en-US" dirty="0">
                <a:latin typeface="Times New Roman" pitchFamily="18" charset="0"/>
                <a:cs typeface="Times New Roman" pitchFamily="18" charset="0"/>
              </a:rPr>
              <a:t> 执行模式</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228600" y="981075"/>
            <a:ext cx="8686800" cy="4525963"/>
          </a:xfrm>
        </p:spPr>
        <p:txBody>
          <a:bodyPr/>
          <a:lstStyle/>
          <a:p>
            <a:pPr eaLnBrk="1" hangingPunct="1"/>
            <a:r>
              <a:rPr lang="zh-CN" altLang="en-US" b="0" dirty="0">
                <a:latin typeface="+mn-ea"/>
              </a:rPr>
              <a:t>内核的支撑功能</a:t>
            </a:r>
          </a:p>
        </p:txBody>
      </p:sp>
      <p:sp>
        <p:nvSpPr>
          <p:cNvPr id="4" name="内容占位符 2">
            <a:extLst>
              <a:ext uri="{FF2B5EF4-FFF2-40B4-BE49-F238E27FC236}">
                <a16:creationId xmlns:a16="http://schemas.microsoft.com/office/drawing/2014/main" id="{82E53EEA-805A-264B-B678-72BDFB7517D2}"/>
              </a:ext>
            </a:extLst>
          </p:cNvPr>
          <p:cNvSpPr txBox="1">
            <a:spLocks/>
          </p:cNvSpPr>
          <p:nvPr/>
        </p:nvSpPr>
        <p:spPr bwMode="auto">
          <a:xfrm>
            <a:off x="228600" y="1700808"/>
            <a:ext cx="8686800" cy="1440160"/>
          </a:xfrm>
          <a:prstGeom prst="rect">
            <a:avLst/>
          </a:prstGeom>
          <a:solidFill>
            <a:srgbClr val="FFC000"/>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buSzPct val="50000"/>
              <a:buFont typeface="Wingdings" pitchFamily="2" charset="2"/>
              <a:buChar char="n"/>
            </a:pPr>
            <a:r>
              <a:rPr lang="zh-CN" altLang="en-US" b="1" kern="0" dirty="0">
                <a:solidFill>
                  <a:schemeClr val="tx2"/>
                </a:solidFill>
                <a:latin typeface="+mn-ea"/>
                <a:ea typeface="+mn-ea"/>
              </a:rPr>
              <a:t>中断处理</a:t>
            </a:r>
          </a:p>
          <a:p>
            <a:pPr lvl="1">
              <a:buFont typeface="Arial" pitchFamily="34" charset="0"/>
              <a:buNone/>
            </a:pPr>
            <a:r>
              <a:rPr lang="zh-CN" altLang="en-US" kern="0" dirty="0">
                <a:latin typeface="+mn-ea"/>
                <a:ea typeface="+mn-ea"/>
              </a:rPr>
              <a:t>  中断处理既是内核的基本功能，也是整个操作系统赖以活动的基础，操作系统的一切重要活动最终都依赖于中断。</a:t>
            </a:r>
          </a:p>
        </p:txBody>
      </p:sp>
      <p:sp>
        <p:nvSpPr>
          <p:cNvPr id="5" name="内容占位符 2">
            <a:extLst>
              <a:ext uri="{FF2B5EF4-FFF2-40B4-BE49-F238E27FC236}">
                <a16:creationId xmlns:a16="http://schemas.microsoft.com/office/drawing/2014/main" id="{6F6FAF84-6E94-554D-9A65-469EE91150CD}"/>
              </a:ext>
            </a:extLst>
          </p:cNvPr>
          <p:cNvSpPr txBox="1">
            <a:spLocks/>
          </p:cNvSpPr>
          <p:nvPr/>
        </p:nvSpPr>
        <p:spPr bwMode="auto">
          <a:xfrm>
            <a:off x="228600" y="3339586"/>
            <a:ext cx="8686800" cy="1224136"/>
          </a:xfrm>
          <a:prstGeom prst="rect">
            <a:avLst/>
          </a:prstGeom>
          <a:solidFill>
            <a:schemeClr val="accent2">
              <a:lumMod val="40000"/>
              <a:lumOff val="60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buSzPct val="50000"/>
              <a:buFont typeface="Wingdings" pitchFamily="2" charset="2"/>
              <a:buChar char="n"/>
            </a:pPr>
            <a:r>
              <a:rPr lang="zh-CN" altLang="en-US" b="1" kern="0" dirty="0">
                <a:solidFill>
                  <a:schemeClr val="tx2"/>
                </a:solidFill>
                <a:latin typeface="+mn-ea"/>
                <a:ea typeface="+mn-ea"/>
              </a:rPr>
              <a:t>时钟管理</a:t>
            </a:r>
          </a:p>
          <a:p>
            <a:pPr lvl="1">
              <a:buFont typeface="Arial" pitchFamily="34" charset="0"/>
              <a:buNone/>
            </a:pPr>
            <a:r>
              <a:rPr lang="zh-CN" altLang="en-US" kern="0" dirty="0">
                <a:latin typeface="+mn-ea"/>
                <a:ea typeface="+mn-ea"/>
              </a:rPr>
              <a:t>   操作系统的很多功能都依赖于时钟，如时间片控制等。</a:t>
            </a:r>
          </a:p>
        </p:txBody>
      </p:sp>
      <p:sp>
        <p:nvSpPr>
          <p:cNvPr id="6" name="内容占位符 2">
            <a:extLst>
              <a:ext uri="{FF2B5EF4-FFF2-40B4-BE49-F238E27FC236}">
                <a16:creationId xmlns:a16="http://schemas.microsoft.com/office/drawing/2014/main" id="{043BDB5B-FC8B-E94E-B165-18CBC5386927}"/>
              </a:ext>
            </a:extLst>
          </p:cNvPr>
          <p:cNvSpPr txBox="1">
            <a:spLocks/>
          </p:cNvSpPr>
          <p:nvPr/>
        </p:nvSpPr>
        <p:spPr bwMode="auto">
          <a:xfrm>
            <a:off x="228600" y="4714950"/>
            <a:ext cx="8686800" cy="792088"/>
          </a:xfrm>
          <a:prstGeom prst="rect">
            <a:avLst/>
          </a:prstGeom>
          <a:solidFill>
            <a:schemeClr val="tx2">
              <a:lumMod val="40000"/>
              <a:lumOff val="60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buSzPct val="50000"/>
              <a:buFont typeface="Wingdings" pitchFamily="2" charset="2"/>
              <a:buChar char="n"/>
            </a:pPr>
            <a:r>
              <a:rPr lang="zh-CN" altLang="en-US" b="1" kern="0" dirty="0">
                <a:solidFill>
                  <a:schemeClr val="tx2"/>
                </a:solidFill>
                <a:latin typeface="+mn-ea"/>
                <a:ea typeface="+mn-ea"/>
              </a:rPr>
              <a:t>记账（统计、监测）功能</a:t>
            </a:r>
          </a:p>
        </p:txBody>
      </p:sp>
    </p:spTree>
    <p:extLst>
      <p:ext uri="{BB962C8B-B14F-4D97-AF65-F5344CB8AC3E}">
        <p14:creationId xmlns:p14="http://schemas.microsoft.com/office/powerpoint/2010/main" val="2572037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510864" y="1335138"/>
            <a:ext cx="7301496" cy="501340"/>
          </a:xfrm>
          <a:solidFill>
            <a:schemeClr val="accent6"/>
          </a:solidFill>
        </p:spPr>
        <p:txBody>
          <a:bodyPr/>
          <a:lstStyle/>
          <a:p>
            <a:pPr algn="ctr"/>
            <a:r>
              <a:rPr lang="zh-CN" altLang="en-US" dirty="0"/>
              <a:t>用户模式</a:t>
            </a:r>
            <a:endParaRPr lang="en-US" dirty="0"/>
          </a:p>
        </p:txBody>
      </p:sp>
      <p:sp>
        <p:nvSpPr>
          <p:cNvPr id="47107" name="Content Placeholder 2"/>
          <p:cNvSpPr>
            <a:spLocks noGrp="1"/>
          </p:cNvSpPr>
          <p:nvPr>
            <p:ph sz="half" idx="2"/>
          </p:nvPr>
        </p:nvSpPr>
        <p:spPr>
          <a:xfrm>
            <a:off x="510863" y="1836478"/>
            <a:ext cx="7301497" cy="1320539"/>
          </a:xfrm>
          <a:solidFill>
            <a:schemeClr val="accent2">
              <a:lumMod val="60000"/>
              <a:lumOff val="40000"/>
            </a:schemeClr>
          </a:solidFill>
        </p:spPr>
        <p:txBody>
          <a:bodyPr>
            <a:normAutofit/>
          </a:bodyPr>
          <a:lstStyle/>
          <a:p>
            <a:pPr lvl="1">
              <a:buFont typeface="Wingdings" pitchFamily="2" charset="2"/>
              <a:buChar char="n"/>
            </a:pPr>
            <a:r>
              <a:rPr lang="zh-CN" altLang="en-US" sz="2400" dirty="0"/>
              <a:t>具有较少优先权的模式 </a:t>
            </a:r>
            <a:endParaRPr lang="en-US" sz="2400" dirty="0"/>
          </a:p>
          <a:p>
            <a:pPr lvl="1">
              <a:buFont typeface="Wingdings" pitchFamily="2" charset="2"/>
              <a:buChar char="n"/>
            </a:pPr>
            <a:r>
              <a:rPr lang="zh-CN" altLang="en-US" sz="2400" dirty="0"/>
              <a:t>用户程序在该模式下运行</a:t>
            </a:r>
            <a:endParaRPr lang="en-US" sz="2400" dirty="0"/>
          </a:p>
        </p:txBody>
      </p:sp>
      <p:sp>
        <p:nvSpPr>
          <p:cNvPr id="5" name="Text Placeholder 4"/>
          <p:cNvSpPr>
            <a:spLocks noGrp="1"/>
          </p:cNvSpPr>
          <p:nvPr>
            <p:ph type="body" sz="quarter" idx="3"/>
          </p:nvPr>
        </p:nvSpPr>
        <p:spPr>
          <a:xfrm>
            <a:off x="510864" y="3407686"/>
            <a:ext cx="7301496" cy="501341"/>
          </a:xfrm>
          <a:solidFill>
            <a:schemeClr val="accent6"/>
          </a:solidFill>
        </p:spPr>
        <p:txBody>
          <a:bodyPr/>
          <a:lstStyle/>
          <a:p>
            <a:pPr algn="ctr"/>
            <a:r>
              <a:rPr lang="zh-CN" altLang="en-US" dirty="0"/>
              <a:t>系统模式</a:t>
            </a:r>
            <a:r>
              <a:rPr lang="en-US" altLang="zh-CN" dirty="0"/>
              <a:t>(</a:t>
            </a:r>
            <a:r>
              <a:rPr lang="zh-CN" altLang="en-US" dirty="0"/>
              <a:t>内核模式</a:t>
            </a:r>
            <a:r>
              <a:rPr lang="en-US" altLang="zh-CN" dirty="0"/>
              <a:t>/</a:t>
            </a:r>
            <a:r>
              <a:rPr lang="zh-CN" altLang="en-US" dirty="0"/>
              <a:t>控制模式</a:t>
            </a:r>
            <a:r>
              <a:rPr lang="en-US" altLang="zh-CN" dirty="0"/>
              <a:t>)</a:t>
            </a:r>
            <a:r>
              <a:rPr lang="zh-CN" altLang="en-US" dirty="0"/>
              <a:t> </a:t>
            </a:r>
            <a:endParaRPr lang="en-US" dirty="0"/>
          </a:p>
        </p:txBody>
      </p:sp>
      <p:sp>
        <p:nvSpPr>
          <p:cNvPr id="6" name="Content Placeholder 5"/>
          <p:cNvSpPr>
            <a:spLocks noGrp="1"/>
          </p:cNvSpPr>
          <p:nvPr>
            <p:ph sz="quarter" idx="4"/>
          </p:nvPr>
        </p:nvSpPr>
        <p:spPr>
          <a:xfrm>
            <a:off x="510864" y="3905063"/>
            <a:ext cx="7301496" cy="2718954"/>
          </a:xfrm>
          <a:solidFill>
            <a:schemeClr val="accent2">
              <a:lumMod val="60000"/>
              <a:lumOff val="40000"/>
            </a:schemeClr>
          </a:solidFill>
        </p:spPr>
        <p:txBody>
          <a:bodyPr/>
          <a:lstStyle/>
          <a:p>
            <a:pPr lvl="1">
              <a:buFont typeface="Wingdings" pitchFamily="2" charset="2"/>
              <a:buChar char="n"/>
            </a:pPr>
            <a:r>
              <a:rPr lang="zh-CN" altLang="en-US" dirty="0">
                <a:latin typeface="+mn-ea"/>
              </a:rPr>
              <a:t>与操作系统相关的处理器模式，具有更多优先权</a:t>
            </a:r>
            <a:endParaRPr lang="en-US" altLang="zh-CN" dirty="0">
              <a:latin typeface="+mn-ea"/>
            </a:endParaRPr>
          </a:p>
          <a:p>
            <a:pPr lvl="1">
              <a:buFont typeface="Wingdings" pitchFamily="2" charset="2"/>
              <a:buChar char="n"/>
            </a:pPr>
            <a:r>
              <a:rPr lang="zh-CN" altLang="en-US" dirty="0">
                <a:latin typeface="+mn-ea"/>
              </a:rPr>
              <a:t>运行</a:t>
            </a:r>
            <a:r>
              <a:rPr lang="zh-CN" altLang="en-US" dirty="0"/>
              <a:t>操作系统的内核</a:t>
            </a:r>
            <a:endParaRPr lang="en-US" altLang="zh-CN" dirty="0"/>
          </a:p>
          <a:p>
            <a:pPr lvl="1">
              <a:buFont typeface="Wingdings" pitchFamily="2" charset="2"/>
              <a:buChar char="n"/>
            </a:pPr>
            <a:r>
              <a:rPr lang="zh-CN" altLang="en-US" dirty="0">
                <a:latin typeface="+mn-ea"/>
              </a:rPr>
              <a:t>某些指令只能在特权模式下运行</a:t>
            </a:r>
            <a:endParaRPr lang="en-US" altLang="zh-CN" dirty="0">
              <a:latin typeface="+mn-ea"/>
            </a:endParaRPr>
          </a:p>
          <a:p>
            <a:pPr lvl="2"/>
            <a:r>
              <a:rPr lang="zh-CN" altLang="en-US" sz="2000" dirty="0">
                <a:solidFill>
                  <a:schemeClr val="tx2"/>
                </a:solidFill>
                <a:latin typeface="+mn-ea"/>
              </a:rPr>
              <a:t>读取和修改程序状态字之类的控制寄存器的指令</a:t>
            </a:r>
            <a:endParaRPr lang="en-US" altLang="zh-CN" sz="2000" dirty="0">
              <a:solidFill>
                <a:schemeClr val="tx2"/>
              </a:solidFill>
              <a:latin typeface="+mn-ea"/>
            </a:endParaRPr>
          </a:p>
          <a:p>
            <a:pPr lvl="2"/>
            <a:r>
              <a:rPr lang="zh-CN" altLang="en-US" sz="2000" dirty="0">
                <a:solidFill>
                  <a:schemeClr val="tx2"/>
                </a:solidFill>
                <a:latin typeface="+mn-ea"/>
              </a:rPr>
              <a:t>原始</a:t>
            </a:r>
            <a:r>
              <a:rPr lang="en-US" altLang="zh-CN" sz="2000" dirty="0">
                <a:solidFill>
                  <a:schemeClr val="tx2"/>
                </a:solidFill>
                <a:latin typeface="+mn-ea"/>
              </a:rPr>
              <a:t>I/O</a:t>
            </a:r>
            <a:r>
              <a:rPr lang="zh-CN" altLang="en-US" sz="2000" dirty="0">
                <a:solidFill>
                  <a:schemeClr val="tx2"/>
                </a:solidFill>
                <a:latin typeface="+mn-ea"/>
              </a:rPr>
              <a:t>指令</a:t>
            </a:r>
            <a:endParaRPr lang="en-US" altLang="zh-CN" sz="2000" dirty="0">
              <a:solidFill>
                <a:schemeClr val="tx2"/>
              </a:solidFill>
              <a:latin typeface="+mn-ea"/>
            </a:endParaRPr>
          </a:p>
          <a:p>
            <a:pPr lvl="2"/>
            <a:r>
              <a:rPr lang="zh-CN" altLang="en-US" sz="2000" dirty="0">
                <a:solidFill>
                  <a:schemeClr val="tx2"/>
                </a:solidFill>
                <a:latin typeface="+mn-ea"/>
              </a:rPr>
              <a:t>与内存管理相关的指令</a:t>
            </a:r>
            <a:endParaRPr lang="en-US" altLang="zh-CN" sz="2400" dirty="0">
              <a:solidFill>
                <a:schemeClr val="tx2"/>
              </a:solidFill>
              <a:latin typeface="+mn-ea"/>
            </a:endParaRPr>
          </a:p>
          <a:p>
            <a:pPr lvl="1">
              <a:buFont typeface="Wingdings" pitchFamily="2" charset="2"/>
              <a:buChar char="n"/>
            </a:pPr>
            <a:r>
              <a:rPr lang="zh-CN" altLang="en-US" sz="1800" dirty="0">
                <a:latin typeface="+mn-ea"/>
              </a:rPr>
              <a:t>部分内存只能在特权模式下访问</a:t>
            </a:r>
            <a:endParaRPr lang="en-US" altLang="zh-CN" sz="1800" dirty="0">
              <a:latin typeface="+mn-ea"/>
            </a:endParaRPr>
          </a:p>
        </p:txBody>
      </p:sp>
      <p:pic>
        <p:nvPicPr>
          <p:cNvPr id="7" name="Picture 6"/>
          <p:cNvPicPr>
            <a:picLocks noChangeAspect="1"/>
          </p:cNvPicPr>
          <p:nvPr/>
        </p:nvPicPr>
        <p:blipFill>
          <a:blip r:embed="rId3"/>
          <a:stretch>
            <a:fillRect/>
          </a:stretch>
        </p:blipFill>
        <p:spPr>
          <a:xfrm>
            <a:off x="5940152" y="1495293"/>
            <a:ext cx="1470025" cy="1470025"/>
          </a:xfrm>
          <a:prstGeom prst="rect">
            <a:avLst/>
          </a:prstGeom>
        </p:spPr>
      </p:pic>
      <p:pic>
        <p:nvPicPr>
          <p:cNvPr id="9" name="Picture 8"/>
          <p:cNvPicPr>
            <a:picLocks noChangeAspect="1"/>
          </p:cNvPicPr>
          <p:nvPr/>
        </p:nvPicPr>
        <p:blipFill>
          <a:blip r:embed="rId4"/>
          <a:stretch>
            <a:fillRect/>
          </a:stretch>
        </p:blipFill>
        <p:spPr>
          <a:xfrm>
            <a:off x="7402746" y="5243481"/>
            <a:ext cx="1529739" cy="1609725"/>
          </a:xfrm>
          <a:prstGeom prst="rect">
            <a:avLst/>
          </a:prstGeom>
        </p:spPr>
      </p:pic>
      <p:sp>
        <p:nvSpPr>
          <p:cNvPr id="3" name="标题 2">
            <a:extLst>
              <a:ext uri="{FF2B5EF4-FFF2-40B4-BE49-F238E27FC236}">
                <a16:creationId xmlns:a16="http://schemas.microsoft.com/office/drawing/2014/main" id="{7D68D8CB-6034-E442-826B-A8F0D6F1F77D}"/>
              </a:ext>
            </a:extLst>
          </p:cNvPr>
          <p:cNvSpPr>
            <a:spLocks noGrp="1"/>
          </p:cNvSpPr>
          <p:nvPr>
            <p:ph type="title"/>
          </p:nvPr>
        </p:nvSpPr>
        <p:spPr>
          <a:xfrm>
            <a:off x="457200" y="274638"/>
            <a:ext cx="8229600" cy="418058"/>
          </a:xfrm>
        </p:spPr>
        <p:txBody>
          <a:bodyPr/>
          <a:lstStyle/>
          <a:p>
            <a:r>
              <a:rPr lang="en-US" altLang="zh-CN" dirty="0">
                <a:latin typeface="Times New Roman" pitchFamily="18" charset="0"/>
                <a:cs typeface="Times New Roman" pitchFamily="18" charset="0"/>
              </a:rPr>
              <a:t>2.4.1</a:t>
            </a:r>
            <a:r>
              <a:rPr lang="zh-CN" altLang="en-US" dirty="0">
                <a:latin typeface="Times New Roman" pitchFamily="18" charset="0"/>
                <a:cs typeface="Times New Roman" pitchFamily="18" charset="0"/>
              </a:rPr>
              <a:t> 执行模式</a:t>
            </a:r>
            <a:endParaRPr lang="zh-CN" altLang="en-US" dirty="0"/>
          </a:p>
        </p:txBody>
      </p:sp>
      <p:sp>
        <p:nvSpPr>
          <p:cNvPr id="11" name="内容占位符 2">
            <a:extLst>
              <a:ext uri="{FF2B5EF4-FFF2-40B4-BE49-F238E27FC236}">
                <a16:creationId xmlns:a16="http://schemas.microsoft.com/office/drawing/2014/main" id="{1D78DC58-2075-AA48-ACAF-8378BCCEC2F5}"/>
              </a:ext>
            </a:extLst>
          </p:cNvPr>
          <p:cNvSpPr txBox="1">
            <a:spLocks/>
          </p:cNvSpPr>
          <p:nvPr/>
        </p:nvSpPr>
        <p:spPr bwMode="auto">
          <a:xfrm>
            <a:off x="0" y="836712"/>
            <a:ext cx="9144000" cy="466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1" fontAlgn="base" hangingPunct="1">
              <a:spcBef>
                <a:spcPct val="20000"/>
              </a:spcBef>
              <a:spcAft>
                <a:spcPct val="0"/>
              </a:spcAft>
              <a:buClr>
                <a:schemeClr val="hlink"/>
              </a:buClr>
              <a:buFont typeface="Wingdings" pitchFamily="2" charset="2"/>
              <a:buNone/>
              <a:defRPr sz="2400" b="1">
                <a:solidFill>
                  <a:schemeClr val="tx2"/>
                </a:solidFill>
                <a:latin typeface="+mn-lt"/>
                <a:ea typeface="+mn-ea"/>
                <a:cs typeface="+mn-cs"/>
              </a:defRPr>
            </a:lvl1pPr>
            <a:lvl2pPr marL="457200" indent="0" algn="l" rtl="0" eaLnBrk="1" fontAlgn="base" hangingPunct="1">
              <a:spcBef>
                <a:spcPct val="20000"/>
              </a:spcBef>
              <a:spcAft>
                <a:spcPct val="0"/>
              </a:spcAft>
              <a:buClr>
                <a:schemeClr val="accent1"/>
              </a:buClr>
              <a:buFont typeface="Wingdings" pitchFamily="2" charset="2"/>
              <a:buNone/>
              <a:defRPr sz="2000" b="1">
                <a:solidFill>
                  <a:schemeClr val="tx1"/>
                </a:solidFill>
                <a:latin typeface="Arial" charset="0"/>
                <a:ea typeface="黑体" pitchFamily="49" charset="-122"/>
              </a:defRPr>
            </a:lvl2pPr>
            <a:lvl3pPr marL="914400" indent="0" algn="l" rtl="0" eaLnBrk="1" fontAlgn="base" hangingPunct="1">
              <a:spcBef>
                <a:spcPct val="20000"/>
              </a:spcBef>
              <a:spcAft>
                <a:spcPct val="0"/>
              </a:spcAft>
              <a:buClr>
                <a:schemeClr val="tx1"/>
              </a:buClr>
              <a:buNone/>
              <a:defRPr sz="1800" b="1">
                <a:solidFill>
                  <a:schemeClr val="tx1"/>
                </a:solidFill>
                <a:latin typeface="Arial" charset="0"/>
                <a:ea typeface="黑体" pitchFamily="49" charset="-122"/>
              </a:defRPr>
            </a:lvl3pPr>
            <a:lvl4pPr marL="1371600" indent="0" algn="l" rtl="0" eaLnBrk="1" fontAlgn="base" hangingPunct="1">
              <a:spcBef>
                <a:spcPct val="20000"/>
              </a:spcBef>
              <a:spcAft>
                <a:spcPct val="0"/>
              </a:spcAft>
              <a:buNone/>
              <a:defRPr sz="1600" b="1">
                <a:solidFill>
                  <a:schemeClr val="tx1"/>
                </a:solidFill>
                <a:latin typeface="Arial" charset="0"/>
                <a:ea typeface="黑体" pitchFamily="49" charset="-122"/>
              </a:defRPr>
            </a:lvl4pPr>
            <a:lvl5pPr marL="1828800" indent="0" algn="l" rtl="0" eaLnBrk="1" fontAlgn="base" hangingPunct="1">
              <a:spcBef>
                <a:spcPct val="20000"/>
              </a:spcBef>
              <a:spcAft>
                <a:spcPct val="0"/>
              </a:spcAft>
              <a:buNone/>
              <a:defRPr sz="1600" b="1">
                <a:solidFill>
                  <a:schemeClr val="tx1"/>
                </a:solidFill>
                <a:latin typeface="Arial" charset="0"/>
                <a:ea typeface="黑体" pitchFamily="49" charset="-122"/>
              </a:defRPr>
            </a:lvl5pPr>
            <a:lvl6pPr marL="2286000" indent="0" algn="l" rtl="0" eaLnBrk="1" fontAlgn="base" hangingPunct="1">
              <a:spcBef>
                <a:spcPct val="20000"/>
              </a:spcBef>
              <a:spcAft>
                <a:spcPct val="0"/>
              </a:spcAft>
              <a:buNone/>
              <a:defRPr sz="1600" b="1">
                <a:solidFill>
                  <a:schemeClr val="tx1"/>
                </a:solidFill>
                <a:latin typeface="Arial" charset="0"/>
              </a:defRPr>
            </a:lvl6pPr>
            <a:lvl7pPr marL="2743200" indent="0" algn="l" rtl="0" eaLnBrk="1" fontAlgn="base" hangingPunct="1">
              <a:spcBef>
                <a:spcPct val="20000"/>
              </a:spcBef>
              <a:spcAft>
                <a:spcPct val="0"/>
              </a:spcAft>
              <a:buNone/>
              <a:defRPr sz="1600" b="1">
                <a:solidFill>
                  <a:schemeClr val="tx1"/>
                </a:solidFill>
                <a:latin typeface="Arial" charset="0"/>
              </a:defRPr>
            </a:lvl7pPr>
            <a:lvl8pPr marL="3200400" indent="0" algn="l" rtl="0" eaLnBrk="1" fontAlgn="base" hangingPunct="1">
              <a:spcBef>
                <a:spcPct val="20000"/>
              </a:spcBef>
              <a:spcAft>
                <a:spcPct val="0"/>
              </a:spcAft>
              <a:buNone/>
              <a:defRPr sz="1600" b="1">
                <a:solidFill>
                  <a:schemeClr val="tx1"/>
                </a:solidFill>
                <a:latin typeface="Arial" charset="0"/>
              </a:defRPr>
            </a:lvl8pPr>
            <a:lvl9pPr marL="3657600" indent="0" algn="l" rtl="0" eaLnBrk="1" fontAlgn="base" hangingPunct="1">
              <a:spcBef>
                <a:spcPct val="20000"/>
              </a:spcBef>
              <a:spcAft>
                <a:spcPct val="0"/>
              </a:spcAft>
              <a:buNone/>
              <a:defRPr sz="1600" b="1">
                <a:solidFill>
                  <a:schemeClr val="tx1"/>
                </a:solidFill>
                <a:latin typeface="Arial" charset="0"/>
              </a:defRPr>
            </a:lvl9pPr>
          </a:lstStyle>
          <a:p>
            <a:r>
              <a:rPr kumimoji="0" lang="zh-CN" altLang="en-US" kern="0" dirty="0">
                <a:latin typeface="+mn-ea"/>
              </a:rPr>
              <a:t>大多数处理器至少支持两种模式：</a:t>
            </a:r>
            <a:endParaRPr kumimoji="0" lang="en-US" altLang="zh-CN" sz="2200" kern="0" dirty="0">
              <a:latin typeface="+mn-ea"/>
            </a:endParaRPr>
          </a:p>
        </p:txBody>
      </p:sp>
    </p:spTree>
    <p:extLst>
      <p:ext uri="{BB962C8B-B14F-4D97-AF65-F5344CB8AC3E}">
        <p14:creationId xmlns:p14="http://schemas.microsoft.com/office/powerpoint/2010/main" val="35205931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itchFamily="18" charset="0"/>
                <a:cs typeface="Times New Roman" pitchFamily="18" charset="0"/>
              </a:rPr>
              <a:t>2.4.1</a:t>
            </a:r>
            <a:r>
              <a:rPr lang="zh-CN" altLang="en-US" dirty="0">
                <a:latin typeface="Times New Roman" pitchFamily="18" charset="0"/>
                <a:cs typeface="Times New Roman" pitchFamily="18" charset="0"/>
              </a:rPr>
              <a:t> 执行模式</a:t>
            </a:r>
            <a:endParaRPr lang="zh-CN" altLang="en-US" dirty="0"/>
          </a:p>
        </p:txBody>
      </p:sp>
      <p:sp>
        <p:nvSpPr>
          <p:cNvPr id="3" name="内容占位符 2"/>
          <p:cNvSpPr>
            <a:spLocks noGrp="1"/>
          </p:cNvSpPr>
          <p:nvPr>
            <p:ph idx="1"/>
          </p:nvPr>
        </p:nvSpPr>
        <p:spPr>
          <a:xfrm>
            <a:off x="304800" y="1196752"/>
            <a:ext cx="8229600" cy="4953000"/>
          </a:xfrm>
        </p:spPr>
        <p:txBody>
          <a:bodyPr/>
          <a:lstStyle/>
          <a:p>
            <a:r>
              <a:rPr lang="zh-CN" altLang="en-US" b="0" dirty="0"/>
              <a:t>采用两种模式的原因</a:t>
            </a:r>
            <a:endParaRPr lang="en-US" altLang="zh-CN" b="0" dirty="0"/>
          </a:p>
          <a:p>
            <a:pPr lvl="1"/>
            <a:r>
              <a:rPr lang="zh-CN" altLang="en-US" dirty="0">
                <a:latin typeface="+mn-ea"/>
              </a:rPr>
              <a:t>保护操作系统和重要的操作系统表（如</a:t>
            </a:r>
            <a:r>
              <a:rPr lang="en-US" altLang="zh-CN" dirty="0">
                <a:latin typeface="+mn-ea"/>
              </a:rPr>
              <a:t>PCB</a:t>
            </a:r>
            <a:r>
              <a:rPr lang="zh-CN" altLang="en-US" dirty="0">
                <a:latin typeface="+mn-ea"/>
              </a:rPr>
              <a:t>）不受程序干扰</a:t>
            </a:r>
            <a:endParaRPr lang="en-US" altLang="zh-CN" dirty="0">
              <a:latin typeface="+mn-ea"/>
            </a:endParaRPr>
          </a:p>
          <a:p>
            <a:endParaRPr lang="en-US" altLang="zh-CN" b="0" dirty="0">
              <a:solidFill>
                <a:schemeClr val="tx2"/>
              </a:solidFill>
            </a:endParaRPr>
          </a:p>
          <a:p>
            <a:r>
              <a:rPr lang="zh-CN" altLang="en-US" b="0" dirty="0">
                <a:solidFill>
                  <a:schemeClr val="tx2"/>
                </a:solidFill>
              </a:rPr>
              <a:t>处理机如何知道它在什么模式下执行</a:t>
            </a:r>
            <a:r>
              <a:rPr lang="en-US" altLang="zh-CN" b="0" dirty="0">
                <a:solidFill>
                  <a:schemeClr val="tx2"/>
                </a:solidFill>
              </a:rPr>
              <a:t>?</a:t>
            </a:r>
            <a:endParaRPr lang="en-US" altLang="zh-CN" b="0" dirty="0"/>
          </a:p>
          <a:p>
            <a:pPr lvl="1"/>
            <a:r>
              <a:rPr lang="zh-CN" altLang="en-US" dirty="0">
                <a:latin typeface="+mn-ea"/>
                <a:ea typeface="+mn-ea"/>
              </a:rPr>
              <a:t>程序状态字寄存器</a:t>
            </a:r>
            <a:r>
              <a:rPr lang="en-US" altLang="zh-CN" dirty="0">
                <a:latin typeface="+mn-ea"/>
                <a:ea typeface="+mn-ea"/>
              </a:rPr>
              <a:t>(</a:t>
            </a:r>
            <a:r>
              <a:rPr lang="en-US" altLang="zh-CN" dirty="0">
                <a:latin typeface="+mn-lt"/>
                <a:ea typeface="+mn-ea"/>
              </a:rPr>
              <a:t>IA-64</a:t>
            </a:r>
            <a:r>
              <a:rPr lang="zh-CN" altLang="en-US" dirty="0">
                <a:latin typeface="+mn-lt"/>
                <a:ea typeface="+mn-ea"/>
              </a:rPr>
              <a:t>体系结构的</a:t>
            </a:r>
            <a:r>
              <a:rPr lang="en-US" altLang="zh-CN" dirty="0">
                <a:latin typeface="+mn-lt"/>
                <a:ea typeface="+mn-ea"/>
              </a:rPr>
              <a:t>Intel</a:t>
            </a:r>
            <a:r>
              <a:rPr lang="zh-CN" altLang="en-US" dirty="0">
                <a:latin typeface="+mn-lt"/>
                <a:ea typeface="+mn-ea"/>
              </a:rPr>
              <a:t> </a:t>
            </a:r>
            <a:r>
              <a:rPr lang="en-US" altLang="zh-CN" dirty="0">
                <a:latin typeface="+mn-lt"/>
                <a:ea typeface="+mn-ea"/>
              </a:rPr>
              <a:t>Itanium </a:t>
            </a:r>
            <a:r>
              <a:rPr lang="zh-CN" altLang="en-US" dirty="0">
                <a:latin typeface="+mn-ea"/>
                <a:ea typeface="+mn-ea"/>
              </a:rPr>
              <a:t>处理器的</a:t>
            </a:r>
            <a:r>
              <a:rPr lang="en-US" altLang="zh-CN" dirty="0">
                <a:latin typeface="+mn-ea"/>
                <a:ea typeface="+mn-ea"/>
              </a:rPr>
              <a:t>PSR)</a:t>
            </a:r>
            <a:r>
              <a:rPr lang="zh-CN" altLang="en-US" dirty="0">
                <a:latin typeface="+mn-ea"/>
                <a:ea typeface="+mn-ea"/>
              </a:rPr>
              <a:t>中存在指示执行模式的位：</a:t>
            </a:r>
            <a:endParaRPr lang="en-US" altLang="zh-CN" dirty="0">
              <a:latin typeface="+mn-ea"/>
              <a:ea typeface="+mn-ea"/>
            </a:endParaRPr>
          </a:p>
          <a:p>
            <a:pPr lvl="2"/>
            <a:r>
              <a:rPr lang="zh-CN" altLang="en-US" b="0" dirty="0">
                <a:latin typeface="+mn-ea"/>
                <a:ea typeface="+mn-ea"/>
              </a:rPr>
              <a:t>当用户调用操作系统服务或中断促发系统例程时，相关位被置为</a:t>
            </a:r>
            <a:r>
              <a:rPr lang="zh-CN" altLang="en-US" b="0" dirty="0">
                <a:solidFill>
                  <a:srgbClr val="FF0000"/>
                </a:solidFill>
                <a:latin typeface="+mn-ea"/>
                <a:ea typeface="+mn-ea"/>
              </a:rPr>
              <a:t>内核模式</a:t>
            </a:r>
            <a:endParaRPr lang="en-US" altLang="zh-CN" dirty="0">
              <a:solidFill>
                <a:srgbClr val="FF0000"/>
              </a:solidFill>
              <a:latin typeface="+mn-ea"/>
              <a:ea typeface="+mn-ea"/>
            </a:endParaRPr>
          </a:p>
          <a:p>
            <a:pPr lvl="2"/>
            <a:r>
              <a:rPr lang="zh-CN" altLang="en-US" dirty="0">
                <a:latin typeface="+mn-ea"/>
                <a:ea typeface="+mn-ea"/>
              </a:rPr>
              <a:t>当从系统服务返回用户进程时，执行模式置为</a:t>
            </a:r>
            <a:r>
              <a:rPr lang="zh-CN" altLang="en-US" dirty="0">
                <a:solidFill>
                  <a:srgbClr val="FF0000"/>
                </a:solidFill>
                <a:latin typeface="+mn-ea"/>
                <a:ea typeface="+mn-ea"/>
              </a:rPr>
              <a:t>用户模式</a:t>
            </a:r>
            <a:endParaRPr lang="zh-CN" altLang="en-US" b="0" dirty="0">
              <a:solidFill>
                <a:srgbClr val="FF0000"/>
              </a:solidFill>
              <a:latin typeface="+mn-ea"/>
              <a:ea typeface="+mn-ea"/>
            </a:endParaRPr>
          </a:p>
          <a:p>
            <a:endParaRPr lang="zh-CN" altLang="en-US" dirty="0">
              <a:solidFill>
                <a:schemeClr val="folHlink"/>
              </a:solidFill>
              <a:latin typeface="Times New Roman" pitchFamily="18" charset="0"/>
            </a:endParaRPr>
          </a:p>
          <a:p>
            <a:endParaRPr lang="zh-CN" altLang="en-US" dirty="0"/>
          </a:p>
        </p:txBody>
      </p:sp>
    </p:spTree>
    <p:extLst>
      <p:ext uri="{BB962C8B-B14F-4D97-AF65-F5344CB8AC3E}">
        <p14:creationId xmlns:p14="http://schemas.microsoft.com/office/powerpoint/2010/main" val="1339778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D23AD51-0231-E048-812B-978CA19BD5D3}"/>
              </a:ext>
            </a:extLst>
          </p:cNvPr>
          <p:cNvSpPr>
            <a:spLocks noGrp="1"/>
          </p:cNvSpPr>
          <p:nvPr>
            <p:ph idx="1"/>
          </p:nvPr>
        </p:nvSpPr>
        <p:spPr>
          <a:xfrm>
            <a:off x="304800" y="792163"/>
            <a:ext cx="8229600" cy="553616"/>
          </a:xfrm>
        </p:spPr>
        <p:txBody>
          <a:bodyPr/>
          <a:lstStyle/>
          <a:p>
            <a:r>
              <a:rPr kumimoji="1" lang="zh-CN" altLang="en-US" dirty="0"/>
              <a:t>回顾进程创建的原因（</a:t>
            </a:r>
            <a:r>
              <a:rPr kumimoji="1" lang="en-US" altLang="zh-CN" dirty="0"/>
              <a:t>2.2.2</a:t>
            </a:r>
            <a:r>
              <a:rPr kumimoji="1" lang="zh-CN" altLang="en-US" dirty="0"/>
              <a:t>）</a:t>
            </a:r>
            <a:endParaRPr kumimoji="1" lang="en-US" altLang="zh-CN" dirty="0"/>
          </a:p>
          <a:p>
            <a:r>
              <a:rPr kumimoji="1" lang="zh-CN" altLang="en-US" dirty="0"/>
              <a:t>一旦操作系统决定创建进程，将</a:t>
            </a:r>
            <a:endParaRPr lang="en-NZ" altLang="zh-CN" dirty="0"/>
          </a:p>
          <a:p>
            <a:endParaRPr kumimoji="1" lang="zh-CN" altLang="en-US" dirty="0"/>
          </a:p>
        </p:txBody>
      </p:sp>
      <p:sp>
        <p:nvSpPr>
          <p:cNvPr id="4" name="标题 1">
            <a:extLst>
              <a:ext uri="{FF2B5EF4-FFF2-40B4-BE49-F238E27FC236}">
                <a16:creationId xmlns:a16="http://schemas.microsoft.com/office/drawing/2014/main" id="{0B33C6BC-69EB-F644-9A1F-1DEE22309AD7}"/>
              </a:ext>
            </a:extLst>
          </p:cNvPr>
          <p:cNvSpPr>
            <a:spLocks noGrp="1"/>
          </p:cNvSpPr>
          <p:nvPr>
            <p:ph type="title"/>
          </p:nvPr>
        </p:nvSpPr>
        <p:spPr/>
        <p:txBody>
          <a:bodyPr/>
          <a:lstStyle/>
          <a:p>
            <a:r>
              <a:rPr lang="en-US" altLang="zh-CN" dirty="0">
                <a:latin typeface="Times New Roman" pitchFamily="18" charset="0"/>
                <a:cs typeface="Times New Roman" pitchFamily="18" charset="0"/>
              </a:rPr>
              <a:t>2.4.2 </a:t>
            </a:r>
            <a:r>
              <a:rPr lang="zh-CN" altLang="en-US" dirty="0">
                <a:latin typeface="Times New Roman" pitchFamily="18" charset="0"/>
                <a:cs typeface="Times New Roman" pitchFamily="18" charset="0"/>
              </a:rPr>
              <a:t>进程创建</a:t>
            </a:r>
            <a:endParaRPr lang="zh-CN" altLang="en-US" b="1" dirty="0">
              <a:latin typeface="Times New Roman" pitchFamily="18" charset="0"/>
              <a:ea typeface="黑体" pitchFamily="49" charset="-122"/>
              <a:cs typeface="Times New Roman" pitchFamily="18" charset="0"/>
            </a:endParaRPr>
          </a:p>
        </p:txBody>
      </p:sp>
      <p:graphicFrame>
        <p:nvGraphicFramePr>
          <p:cNvPr id="5" name="Diagram 3">
            <a:extLst>
              <a:ext uri="{FF2B5EF4-FFF2-40B4-BE49-F238E27FC236}">
                <a16:creationId xmlns:a16="http://schemas.microsoft.com/office/drawing/2014/main" id="{7F1AA4DB-0224-6E46-ABD3-0A55839D8E27}"/>
              </a:ext>
            </a:extLst>
          </p:cNvPr>
          <p:cNvGraphicFramePr/>
          <p:nvPr>
            <p:extLst>
              <p:ext uri="{D42A27DB-BD31-4B8C-83A1-F6EECF244321}">
                <p14:modId xmlns:p14="http://schemas.microsoft.com/office/powerpoint/2010/main" val="4195754722"/>
              </p:ext>
            </p:extLst>
          </p:nvPr>
        </p:nvGraphicFramePr>
        <p:xfrm>
          <a:off x="457200" y="217331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表格 7">
            <a:extLst>
              <a:ext uri="{FF2B5EF4-FFF2-40B4-BE49-F238E27FC236}">
                <a16:creationId xmlns:a16="http://schemas.microsoft.com/office/drawing/2014/main" id="{1F6BA7F9-DE4B-7441-8FF8-5DFAA4A4B442}"/>
              </a:ext>
            </a:extLst>
          </p:cNvPr>
          <p:cNvGraphicFramePr>
            <a:graphicFrameLocks noGrp="1"/>
          </p:cNvGraphicFramePr>
          <p:nvPr>
            <p:extLst>
              <p:ext uri="{D42A27DB-BD31-4B8C-83A1-F6EECF244321}">
                <p14:modId xmlns:p14="http://schemas.microsoft.com/office/powerpoint/2010/main" val="918115619"/>
              </p:ext>
            </p:extLst>
          </p:nvPr>
        </p:nvGraphicFramePr>
        <p:xfrm>
          <a:off x="5724128" y="1780912"/>
          <a:ext cx="3312368" cy="2296159"/>
        </p:xfrm>
        <a:graphic>
          <a:graphicData uri="http://schemas.openxmlformats.org/drawingml/2006/table">
            <a:tbl>
              <a:tblPr firstRow="1" bandRow="1">
                <a:tableStyleId>{21E4AEA4-8DFA-4A89-87EB-49C32662AFE0}</a:tableStyleId>
              </a:tblPr>
              <a:tblGrid>
                <a:gridCol w="3312368">
                  <a:extLst>
                    <a:ext uri="{9D8B030D-6E8A-4147-A177-3AD203B41FA5}">
                      <a16:colId xmlns:a16="http://schemas.microsoft.com/office/drawing/2014/main" val="4215771601"/>
                    </a:ext>
                  </a:extLst>
                </a:gridCol>
              </a:tblGrid>
              <a:tr h="370840">
                <a:tc>
                  <a:txBody>
                    <a:bodyPr/>
                    <a:lstStyle/>
                    <a:p>
                      <a:pPr algn="ctr"/>
                      <a:r>
                        <a:rPr lang="zh-CN" altLang="en-US" dirty="0"/>
                        <a:t>初始化进程控制块包括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6891033"/>
                  </a:ext>
                </a:extLst>
              </a:tr>
              <a:tr h="370840">
                <a:tc>
                  <a:txBody>
                    <a:bodyPr/>
                    <a:lstStyle/>
                    <a:p>
                      <a:r>
                        <a:rPr lang="zh-CN" altLang="en-US" dirty="0"/>
                        <a:t>初始化标识信息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92712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初始化</a:t>
                      </a:r>
                      <a:r>
                        <a:rPr lang="zh-CN" altLang="en-US" sz="1800" dirty="0"/>
                        <a:t>处理机状态信息：如使程序计数器指向程序的入口地址，使栈指针指向栈顶等</a:t>
                      </a:r>
                      <a:endParaRPr lang="zh-CN" altLang="en-US" sz="18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8182495"/>
                  </a:ext>
                </a:extLst>
              </a:tr>
              <a:tr h="370840">
                <a:tc>
                  <a:txBody>
                    <a:bodyPr/>
                    <a:lstStyle/>
                    <a:p>
                      <a:r>
                        <a:rPr lang="zh-CN" altLang="en-US" dirty="0"/>
                        <a:t>初始化</a:t>
                      </a:r>
                      <a:r>
                        <a:rPr lang="zh-CN" altLang="en-US" sz="1800" dirty="0"/>
                        <a:t>进程调度信息：如设置进程的状态、优先级</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7084993"/>
                  </a:ext>
                </a:extLst>
              </a:tr>
            </a:tbl>
          </a:graphicData>
        </a:graphic>
      </p:graphicFrame>
    </p:spTree>
    <p:extLst>
      <p:ext uri="{BB962C8B-B14F-4D97-AF65-F5344CB8AC3E}">
        <p14:creationId xmlns:p14="http://schemas.microsoft.com/office/powerpoint/2010/main" val="9122641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4D01A-46B3-0C4D-8235-79918BA2D1B0}"/>
              </a:ext>
            </a:extLst>
          </p:cNvPr>
          <p:cNvSpPr>
            <a:spLocks noGrp="1"/>
          </p:cNvSpPr>
          <p:nvPr>
            <p:ph type="title"/>
          </p:nvPr>
        </p:nvSpPr>
        <p:spPr/>
        <p:txBody>
          <a:bodyPr/>
          <a:lstStyle/>
          <a:p>
            <a:r>
              <a:rPr lang="en-US" altLang="zh-CN" dirty="0">
                <a:latin typeface="Times New Roman" pitchFamily="18" charset="0"/>
                <a:cs typeface="Times New Roman" pitchFamily="18" charset="0"/>
              </a:rPr>
              <a:t>2.4.3 </a:t>
            </a:r>
            <a:r>
              <a:rPr lang="zh-CN" altLang="en-US" dirty="0">
                <a:latin typeface="Times New Roman" pitchFamily="18" charset="0"/>
                <a:cs typeface="Times New Roman" pitchFamily="18" charset="0"/>
              </a:rPr>
              <a:t>进程切换</a:t>
            </a:r>
            <a:endParaRPr kumimoji="1" lang="zh-CN" altLang="en-US" dirty="0"/>
          </a:p>
        </p:txBody>
      </p:sp>
      <p:sp>
        <p:nvSpPr>
          <p:cNvPr id="4" name="Title 7">
            <a:extLst>
              <a:ext uri="{FF2B5EF4-FFF2-40B4-BE49-F238E27FC236}">
                <a16:creationId xmlns:a16="http://schemas.microsoft.com/office/drawing/2014/main" id="{4D08355B-235E-D545-8D6A-4C5657E9004D}"/>
              </a:ext>
            </a:extLst>
          </p:cNvPr>
          <p:cNvSpPr txBox="1">
            <a:spLocks/>
          </p:cNvSpPr>
          <p:nvPr/>
        </p:nvSpPr>
        <p:spPr bwMode="white">
          <a:xfrm>
            <a:off x="651877" y="866159"/>
            <a:ext cx="8027987" cy="5719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ea typeface="黑体" pitchFamily="49" charset="-122"/>
              </a:defRPr>
            </a:lvl2pPr>
            <a:lvl3pPr algn="ctr" rtl="0" eaLnBrk="1" fontAlgn="base" hangingPunct="1">
              <a:spcBef>
                <a:spcPct val="0"/>
              </a:spcBef>
              <a:spcAft>
                <a:spcPct val="0"/>
              </a:spcAft>
              <a:defRPr sz="3200" b="1">
                <a:solidFill>
                  <a:schemeClr val="bg1"/>
                </a:solidFill>
                <a:latin typeface="Arial" charset="0"/>
                <a:ea typeface="黑体" pitchFamily="49" charset="-122"/>
              </a:defRPr>
            </a:lvl3pPr>
            <a:lvl4pPr algn="ctr" rtl="0" eaLnBrk="1" fontAlgn="base" hangingPunct="1">
              <a:spcBef>
                <a:spcPct val="0"/>
              </a:spcBef>
              <a:spcAft>
                <a:spcPct val="0"/>
              </a:spcAft>
              <a:defRPr sz="3200" b="1">
                <a:solidFill>
                  <a:schemeClr val="bg1"/>
                </a:solidFill>
                <a:latin typeface="Arial" charset="0"/>
                <a:ea typeface="黑体" pitchFamily="49" charset="-122"/>
              </a:defRPr>
            </a:lvl4pPr>
            <a:lvl5pPr algn="ctr" rtl="0" eaLnBrk="1" fontAlgn="base" hangingPunct="1">
              <a:spcBef>
                <a:spcPct val="0"/>
              </a:spcBef>
              <a:spcAft>
                <a:spcPct val="0"/>
              </a:spcAft>
              <a:defRPr sz="3200" b="1">
                <a:solidFill>
                  <a:schemeClr val="bg1"/>
                </a:solidFill>
                <a:latin typeface="Arial" charset="0"/>
                <a:ea typeface="黑体" pitchFamily="49" charset="-122"/>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kumimoji="0" lang="zh-CN" altLang="en-US" kern="0">
                <a:ln w="1905"/>
                <a:solidFill>
                  <a:schemeClr val="accent1">
                    <a:lumMod val="75000"/>
                  </a:schemeClr>
                </a:solidFill>
                <a:effectLst>
                  <a:innerShdw blurRad="69850" dist="43180" dir="5400000">
                    <a:srgbClr val="000000">
                      <a:alpha val="65000"/>
                    </a:srgbClr>
                  </a:innerShdw>
                </a:effectLst>
              </a:rPr>
              <a:t>系统中断</a:t>
            </a:r>
            <a:endParaRPr kumimoji="0" lang="en-US" kern="0" dirty="0">
              <a:ln w="1905"/>
              <a:solidFill>
                <a:schemeClr val="accent1">
                  <a:lumMod val="75000"/>
                </a:schemeClr>
              </a:solidFill>
              <a:effectLst>
                <a:innerShdw blurRad="69850" dist="43180" dir="5400000">
                  <a:srgbClr val="000000">
                    <a:alpha val="65000"/>
                  </a:srgbClr>
                </a:innerShdw>
              </a:effectLst>
            </a:endParaRPr>
          </a:p>
        </p:txBody>
      </p:sp>
      <p:sp>
        <p:nvSpPr>
          <p:cNvPr id="5" name="Text Placeholder 10">
            <a:extLst>
              <a:ext uri="{FF2B5EF4-FFF2-40B4-BE49-F238E27FC236}">
                <a16:creationId xmlns:a16="http://schemas.microsoft.com/office/drawing/2014/main" id="{025971E0-5640-5E4A-8AB5-001133EC8610}"/>
              </a:ext>
            </a:extLst>
          </p:cNvPr>
          <p:cNvSpPr txBox="1">
            <a:spLocks/>
          </p:cNvSpPr>
          <p:nvPr/>
        </p:nvSpPr>
        <p:spPr bwMode="auto">
          <a:xfrm>
            <a:off x="622145" y="1717962"/>
            <a:ext cx="3657600" cy="639762"/>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ea typeface="黑体" pitchFamily="49" charset="-122"/>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ea typeface="黑体" pitchFamily="49" charset="-122"/>
              </a:defRPr>
            </a:lvl3pPr>
            <a:lvl4pPr marL="1600200" indent="-228600" algn="l" rtl="0" eaLnBrk="1" fontAlgn="base" hangingPunct="1">
              <a:spcBef>
                <a:spcPct val="20000"/>
              </a:spcBef>
              <a:spcAft>
                <a:spcPct val="0"/>
              </a:spcAft>
              <a:buChar char="–"/>
              <a:defRPr sz="2000">
                <a:solidFill>
                  <a:schemeClr val="tx1"/>
                </a:solidFill>
                <a:latin typeface="Arial" charset="0"/>
                <a:ea typeface="黑体" pitchFamily="49" charset="-122"/>
              </a:defRPr>
            </a:lvl4pPr>
            <a:lvl5pPr marL="2057400" indent="-228600" algn="l" rtl="0" eaLnBrk="1" fontAlgn="base" hangingPunct="1">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kumimoji="0" lang="zh-CN" altLang="en-US" sz="3000" kern="0"/>
              <a:t>普通中断</a:t>
            </a:r>
            <a:r>
              <a:rPr kumimoji="0" lang="en-US" altLang="zh-CN" sz="3000" kern="0"/>
              <a:t>(</a:t>
            </a:r>
            <a:r>
              <a:rPr kumimoji="0" lang="en-US" sz="3000" kern="0"/>
              <a:t>Interrupt)</a:t>
            </a:r>
            <a:endParaRPr kumimoji="0" lang="en-US" sz="3000" kern="0" dirty="0"/>
          </a:p>
        </p:txBody>
      </p:sp>
      <p:sp>
        <p:nvSpPr>
          <p:cNvPr id="6" name="Content Placeholder 8">
            <a:extLst>
              <a:ext uri="{FF2B5EF4-FFF2-40B4-BE49-F238E27FC236}">
                <a16:creationId xmlns:a16="http://schemas.microsoft.com/office/drawing/2014/main" id="{308572E5-A720-2440-B033-DCC0D97A4784}"/>
              </a:ext>
            </a:extLst>
          </p:cNvPr>
          <p:cNvSpPr txBox="1">
            <a:spLocks/>
          </p:cNvSpPr>
          <p:nvPr/>
        </p:nvSpPr>
        <p:spPr>
          <a:xfrm>
            <a:off x="622145" y="2327275"/>
            <a:ext cx="3657600" cy="3810000"/>
          </a:xfrm>
          <a:prstGeom prst="rect">
            <a:avLst/>
          </a:prstGeom>
          <a:solidFill>
            <a:schemeClr val="accent2">
              <a:lumMod val="60000"/>
              <a:lumOff val="40000"/>
            </a:schemeClr>
          </a:solidFill>
        </p:spPr>
        <p:txBody>
          <a:bodyPr>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ea typeface="黑体" pitchFamily="49" charset="-122"/>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ea typeface="黑体" pitchFamily="49" charset="-122"/>
              </a:defRPr>
            </a:lvl3pPr>
            <a:lvl4pPr marL="1600200" indent="-228600" algn="l" rtl="0" eaLnBrk="1" fontAlgn="base" hangingPunct="1">
              <a:spcBef>
                <a:spcPct val="20000"/>
              </a:spcBef>
              <a:spcAft>
                <a:spcPct val="0"/>
              </a:spcAft>
              <a:buChar char="–"/>
              <a:defRPr sz="2000">
                <a:solidFill>
                  <a:schemeClr val="tx1"/>
                </a:solidFill>
                <a:latin typeface="Arial" charset="0"/>
                <a:ea typeface="黑体" pitchFamily="49" charset="-122"/>
              </a:defRPr>
            </a:lvl4pPr>
            <a:lvl5pPr marL="2057400" indent="-228600" algn="l" rtl="0" eaLnBrk="1" fontAlgn="base" hangingPunct="1">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65138" lvl="2" indent="-295275"/>
            <a:r>
              <a:rPr kumimoji="0" lang="zh-CN" altLang="en-US" sz="2000" kern="0"/>
              <a:t>由于与当前进程运行独立的某种外部事件发生而产生</a:t>
            </a:r>
            <a:endParaRPr kumimoji="0" lang="en-US" altLang="zh-CN" sz="2000" kern="0"/>
          </a:p>
          <a:p>
            <a:pPr marL="922338" lvl="3" indent="-295275"/>
            <a:r>
              <a:rPr kumimoji="0" lang="zh-CN" altLang="en-US" sz="1800" kern="0"/>
              <a:t>时钟中断 </a:t>
            </a:r>
            <a:endParaRPr kumimoji="0" lang="en-US" sz="1800" kern="0"/>
          </a:p>
          <a:p>
            <a:pPr marL="914400" lvl="3" indent="-279400"/>
            <a:r>
              <a:rPr kumimoji="0" lang="en-US" kern="0"/>
              <a:t>I/O </a:t>
            </a:r>
            <a:r>
              <a:rPr kumimoji="0" lang="zh-CN" altLang="en-US" kern="0"/>
              <a:t>中断</a:t>
            </a:r>
            <a:endParaRPr kumimoji="0" lang="en-US" kern="0"/>
          </a:p>
          <a:p>
            <a:pPr marL="914400" lvl="3" indent="-279400"/>
            <a:r>
              <a:rPr kumimoji="0" lang="zh-CN" altLang="en-US" kern="0"/>
              <a:t>内存失效</a:t>
            </a:r>
            <a:endParaRPr kumimoji="0" lang="en-US" kern="0"/>
          </a:p>
          <a:p>
            <a:pPr marL="465138" lvl="2" indent="-295275"/>
            <a:r>
              <a:rPr kumimoji="0" lang="zh-CN" altLang="en-US" sz="2000" kern="0"/>
              <a:t>时间片</a:t>
            </a:r>
            <a:r>
              <a:rPr kumimoji="0" lang="en-US" sz="2000" kern="0"/>
              <a:t>Time slice</a:t>
            </a:r>
          </a:p>
          <a:p>
            <a:pPr marL="747713" lvl="3" indent="-295275"/>
            <a:r>
              <a:rPr kumimoji="0" lang="zh-CN" altLang="en-US" kern="0"/>
              <a:t>进程在被中断前所允许执行的最大运行时间</a:t>
            </a:r>
            <a:endParaRPr kumimoji="0" lang="en-US" kern="0" dirty="0"/>
          </a:p>
        </p:txBody>
      </p:sp>
      <p:sp>
        <p:nvSpPr>
          <p:cNvPr id="7" name="Text Placeholder 11">
            <a:extLst>
              <a:ext uri="{FF2B5EF4-FFF2-40B4-BE49-F238E27FC236}">
                <a16:creationId xmlns:a16="http://schemas.microsoft.com/office/drawing/2014/main" id="{D9C6CA14-1B31-3E4C-83F8-F851A6ED50A5}"/>
              </a:ext>
            </a:extLst>
          </p:cNvPr>
          <p:cNvSpPr txBox="1">
            <a:spLocks/>
          </p:cNvSpPr>
          <p:nvPr/>
        </p:nvSpPr>
        <p:spPr>
          <a:xfrm>
            <a:off x="4797425" y="1687513"/>
            <a:ext cx="4041775" cy="639762"/>
          </a:xfrm>
          <a:prstGeom prst="rect">
            <a:avLst/>
          </a:prstGeom>
          <a:solidFill>
            <a:schemeClr val="accent2"/>
          </a:solidFill>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ea typeface="黑体" pitchFamily="49" charset="-122"/>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ea typeface="黑体" pitchFamily="49" charset="-122"/>
              </a:defRPr>
            </a:lvl3pPr>
            <a:lvl4pPr marL="1600200" indent="-228600" algn="l" rtl="0" eaLnBrk="1" fontAlgn="base" hangingPunct="1">
              <a:spcBef>
                <a:spcPct val="20000"/>
              </a:spcBef>
              <a:spcAft>
                <a:spcPct val="0"/>
              </a:spcAft>
              <a:buChar char="–"/>
              <a:defRPr sz="2000">
                <a:solidFill>
                  <a:schemeClr val="tx1"/>
                </a:solidFill>
                <a:latin typeface="Arial" charset="0"/>
                <a:ea typeface="黑体" pitchFamily="49" charset="-122"/>
              </a:defRPr>
            </a:lvl4pPr>
            <a:lvl5pPr marL="2057400" indent="-228600" algn="l" rtl="0" eaLnBrk="1" fontAlgn="base" hangingPunct="1">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gn="ctr"/>
            <a:r>
              <a:rPr kumimoji="0" lang="zh-CN" altLang="en-US" sz="3000" kern="0"/>
              <a:t>陷阱</a:t>
            </a:r>
            <a:r>
              <a:rPr kumimoji="0" lang="en-US" altLang="zh-CN" sz="3000" kern="0"/>
              <a:t>(</a:t>
            </a:r>
            <a:r>
              <a:rPr kumimoji="0" lang="en-US" sz="3000" kern="0"/>
              <a:t>Trap)</a:t>
            </a:r>
            <a:endParaRPr kumimoji="0" lang="en-US" sz="3000" kern="0" dirty="0"/>
          </a:p>
        </p:txBody>
      </p:sp>
      <p:sp>
        <p:nvSpPr>
          <p:cNvPr id="8" name="Content Placeholder 12">
            <a:extLst>
              <a:ext uri="{FF2B5EF4-FFF2-40B4-BE49-F238E27FC236}">
                <a16:creationId xmlns:a16="http://schemas.microsoft.com/office/drawing/2014/main" id="{A7EFDEED-5F55-0D4B-B805-EADBB7F4138A}"/>
              </a:ext>
            </a:extLst>
          </p:cNvPr>
          <p:cNvSpPr txBox="1">
            <a:spLocks/>
          </p:cNvSpPr>
          <p:nvPr/>
        </p:nvSpPr>
        <p:spPr>
          <a:xfrm>
            <a:off x="4797425" y="2327275"/>
            <a:ext cx="4041774" cy="3810000"/>
          </a:xfrm>
          <a:prstGeom prst="rect">
            <a:avLst/>
          </a:prstGeom>
          <a:solidFill>
            <a:schemeClr val="accent2">
              <a:lumMod val="40000"/>
              <a:lumOff val="60000"/>
            </a:schemeClr>
          </a:solidFill>
        </p:spPr>
        <p:txBody>
          <a:bodyPr>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ea typeface="黑体" pitchFamily="49" charset="-122"/>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ea typeface="黑体" pitchFamily="49" charset="-122"/>
              </a:defRPr>
            </a:lvl3pPr>
            <a:lvl4pPr marL="1600200" indent="-228600" algn="l" rtl="0" eaLnBrk="1" fontAlgn="base" hangingPunct="1">
              <a:spcBef>
                <a:spcPct val="20000"/>
              </a:spcBef>
              <a:spcAft>
                <a:spcPct val="0"/>
              </a:spcAft>
              <a:buChar char="–"/>
              <a:defRPr sz="2000">
                <a:solidFill>
                  <a:schemeClr val="tx1"/>
                </a:solidFill>
                <a:latin typeface="Arial" charset="0"/>
                <a:ea typeface="黑体" pitchFamily="49" charset="-122"/>
              </a:defRPr>
            </a:lvl4pPr>
            <a:lvl5pPr marL="2057400" indent="-228600" algn="l" rtl="0" eaLnBrk="1" fontAlgn="base" hangingPunct="1">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65138" lvl="2" indent="-295275"/>
            <a:r>
              <a:rPr kumimoji="0" lang="zh-CN" altLang="en-US" sz="2000" kern="0" dirty="0"/>
              <a:t>当前运行进程内部所产生的错误或异常 </a:t>
            </a:r>
            <a:endParaRPr kumimoji="0" lang="en-US" sz="2000" kern="0" dirty="0"/>
          </a:p>
          <a:p>
            <a:pPr marL="465138" lvl="2" indent="-295275"/>
            <a:r>
              <a:rPr kumimoji="0" lang="en-US" sz="2000" kern="0" dirty="0"/>
              <a:t>OS </a:t>
            </a:r>
            <a:r>
              <a:rPr kumimoji="0" lang="zh-CN" altLang="en-US" sz="2000" kern="0" dirty="0"/>
              <a:t>决定错误或异常是否致命</a:t>
            </a:r>
            <a:endParaRPr kumimoji="0" lang="en-US" sz="2000" kern="0" dirty="0"/>
          </a:p>
          <a:p>
            <a:pPr marL="852488" lvl="3" indent="-279400"/>
            <a:r>
              <a:rPr kumimoji="0" lang="zh-CN" altLang="en-US" kern="0" dirty="0"/>
              <a:t>是，当前进程置为退出态，切换进程</a:t>
            </a:r>
            <a:endParaRPr kumimoji="0" lang="en-US" altLang="zh-CN" kern="0" dirty="0"/>
          </a:p>
          <a:p>
            <a:pPr marL="852488" lvl="3" indent="-279400"/>
            <a:r>
              <a:rPr kumimoji="0" lang="zh-CN" altLang="en-US" kern="0" dirty="0"/>
              <a:t>否，操作系统的动作取决于错误的性质，尝试恢复</a:t>
            </a:r>
            <a:endParaRPr kumimoji="0" lang="en-US" kern="0" dirty="0"/>
          </a:p>
        </p:txBody>
      </p:sp>
    </p:spTree>
    <p:extLst>
      <p:ext uri="{BB962C8B-B14F-4D97-AF65-F5344CB8AC3E}">
        <p14:creationId xmlns:p14="http://schemas.microsoft.com/office/powerpoint/2010/main" val="3464203193"/>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CE2184D7-C3DB-774F-B5FE-E9E8589D1AEA}"/>
              </a:ext>
            </a:extLst>
          </p:cNvPr>
          <p:cNvSpPr>
            <a:spLocks noGrp="1"/>
          </p:cNvSpPr>
          <p:nvPr>
            <p:ph idx="1"/>
          </p:nvPr>
        </p:nvSpPr>
        <p:spPr>
          <a:xfrm>
            <a:off x="0" y="784215"/>
            <a:ext cx="9144000" cy="908645"/>
          </a:xfrm>
        </p:spPr>
        <p:txBody>
          <a:bodyPr/>
          <a:lstStyle/>
          <a:p>
            <a:r>
              <a:rPr lang="zh-CN" altLang="en-US" sz="2800" b="0" dirty="0">
                <a:latin typeface="+mn-ea"/>
              </a:rPr>
              <a:t>进程切换：调度另一个就绪进程占用处理器执行</a:t>
            </a:r>
            <a:endParaRPr lang="en-US" altLang="zh-CN" sz="2800" b="0" dirty="0">
              <a:latin typeface="+mn-ea"/>
            </a:endParaRPr>
          </a:p>
          <a:p>
            <a:r>
              <a:rPr kumimoji="1" lang="zh-CN" altLang="en-US" sz="2800" b="0" dirty="0">
                <a:latin typeface="+mn-ea"/>
              </a:rPr>
              <a:t>何时会发生进程切换？</a:t>
            </a:r>
            <a:endParaRPr kumimoji="1" lang="zh-CN" altLang="en-US" sz="2800" dirty="0"/>
          </a:p>
        </p:txBody>
      </p:sp>
      <p:graphicFrame>
        <p:nvGraphicFramePr>
          <p:cNvPr id="3" name="表格 2">
            <a:extLst>
              <a:ext uri="{FF2B5EF4-FFF2-40B4-BE49-F238E27FC236}">
                <a16:creationId xmlns:a16="http://schemas.microsoft.com/office/drawing/2014/main" id="{79676DC4-56F3-2D48-8D23-7590C7D171B5}"/>
              </a:ext>
            </a:extLst>
          </p:cNvPr>
          <p:cNvGraphicFramePr>
            <a:graphicFrameLocks noGrp="1"/>
          </p:cNvGraphicFramePr>
          <p:nvPr>
            <p:extLst>
              <p:ext uri="{D42A27DB-BD31-4B8C-83A1-F6EECF244321}">
                <p14:modId xmlns:p14="http://schemas.microsoft.com/office/powerpoint/2010/main" val="265201851"/>
              </p:ext>
            </p:extLst>
          </p:nvPr>
        </p:nvGraphicFramePr>
        <p:xfrm>
          <a:off x="323528" y="1772816"/>
          <a:ext cx="8676964" cy="4248471"/>
        </p:xfrm>
        <a:graphic>
          <a:graphicData uri="http://schemas.openxmlformats.org/drawingml/2006/table">
            <a:tbl>
              <a:tblPr firstRow="1" bandRow="1">
                <a:tableStyleId>{21E4AEA4-8DFA-4A89-87EB-49C32662AFE0}</a:tableStyleId>
              </a:tblPr>
              <a:tblGrid>
                <a:gridCol w="799874">
                  <a:extLst>
                    <a:ext uri="{9D8B030D-6E8A-4147-A177-3AD203B41FA5}">
                      <a16:colId xmlns:a16="http://schemas.microsoft.com/office/drawing/2014/main" val="184804580"/>
                    </a:ext>
                  </a:extLst>
                </a:gridCol>
                <a:gridCol w="6418777">
                  <a:extLst>
                    <a:ext uri="{9D8B030D-6E8A-4147-A177-3AD203B41FA5}">
                      <a16:colId xmlns:a16="http://schemas.microsoft.com/office/drawing/2014/main" val="1743397889"/>
                    </a:ext>
                  </a:extLst>
                </a:gridCol>
                <a:gridCol w="1458313">
                  <a:extLst>
                    <a:ext uri="{9D8B030D-6E8A-4147-A177-3AD203B41FA5}">
                      <a16:colId xmlns:a16="http://schemas.microsoft.com/office/drawing/2014/main" val="3321304127"/>
                    </a:ext>
                  </a:extLst>
                </a:gridCol>
              </a:tblGrid>
              <a:tr h="418727">
                <a:tc>
                  <a:txBody>
                    <a:bodyPr/>
                    <a:lstStyle/>
                    <a:p>
                      <a:r>
                        <a:rPr lang="zh-CN" altLang="en-US" sz="2000" dirty="0"/>
                        <a:t>机制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t>原因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t>用途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9171466"/>
                  </a:ext>
                </a:extLst>
              </a:tr>
              <a:tr h="425199">
                <a:tc rowSpan="3">
                  <a:txBody>
                    <a:bodyPr/>
                    <a:lstStyle/>
                    <a:p>
                      <a:endParaRPr lang="en-US" altLang="zh-CN" sz="2000" dirty="0"/>
                    </a:p>
                    <a:p>
                      <a:endParaRPr lang="en-US" altLang="zh-CN" sz="2000" dirty="0"/>
                    </a:p>
                    <a:p>
                      <a:endParaRPr lang="en-US" altLang="zh-CN" sz="2000" dirty="0"/>
                    </a:p>
                    <a:p>
                      <a:r>
                        <a:rPr lang="zh-CN" altLang="en-US" sz="2000" dirty="0"/>
                        <a:t>普通中断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kern="0" dirty="0">
                          <a:solidFill>
                            <a:srgbClr val="FF0000"/>
                          </a:solidFill>
                        </a:rPr>
                        <a:t>时钟中断</a:t>
                      </a:r>
                      <a:r>
                        <a:rPr lang="zh-CN" altLang="en-US" sz="2000" kern="1200" dirty="0"/>
                        <a:t>：</a:t>
                      </a:r>
                      <a:r>
                        <a:rPr lang="zh-CN" altLang="en-US" sz="2000" kern="0" dirty="0"/>
                        <a:t>当前执行的进程执行时间超过时间片大小</a:t>
                      </a:r>
                      <a:endParaRPr lang="en-US" altLang="zh-CN" sz="2000" kern="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endParaRPr lang="en-US" altLang="zh-CN" sz="2000" dirty="0"/>
                    </a:p>
                    <a:p>
                      <a:endParaRPr lang="en-US" altLang="zh-CN" sz="2000" dirty="0"/>
                    </a:p>
                    <a:p>
                      <a:r>
                        <a:rPr lang="zh-CN" altLang="en-US" sz="2000" dirty="0"/>
                        <a:t>对外部事件的反应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2060282"/>
                  </a:ext>
                </a:extLst>
              </a:tr>
              <a:tr h="1062922">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kern="0" dirty="0">
                          <a:solidFill>
                            <a:srgbClr val="FF0000"/>
                          </a:solidFill>
                        </a:rPr>
                        <a:t>I/O</a:t>
                      </a:r>
                      <a:r>
                        <a:rPr lang="zh-CN" altLang="en-US" sz="2000" kern="0" dirty="0">
                          <a:solidFill>
                            <a:srgbClr val="FF0000"/>
                          </a:solidFill>
                        </a:rPr>
                        <a:t>中断</a:t>
                      </a:r>
                      <a:r>
                        <a:rPr lang="zh-CN" altLang="en-US" sz="2000" kern="1200" dirty="0"/>
                        <a:t>：</a:t>
                      </a:r>
                      <a:r>
                        <a:rPr lang="zh-CN" altLang="en-US" sz="2000" kern="0" dirty="0"/>
                        <a:t>操作系统将等待</a:t>
                      </a:r>
                      <a:r>
                        <a:rPr lang="en-US" altLang="zh-CN" sz="2000" kern="0" dirty="0"/>
                        <a:t>I/O</a:t>
                      </a:r>
                      <a:r>
                        <a:rPr lang="zh-CN" altLang="en-US" sz="2000" kern="0" dirty="0"/>
                        <a:t>事件的进程改为就绪态，并决定是继续执行当前进程，还是让更高优先级的进程抢占</a:t>
                      </a:r>
                      <a:r>
                        <a:rPr lang="en-US" altLang="zh-CN" sz="2000" kern="0" dirty="0"/>
                        <a:t>CPU</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3878128784"/>
                  </a:ext>
                </a:extLst>
              </a:tr>
              <a:tr h="859975">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kern="0" dirty="0">
                          <a:solidFill>
                            <a:srgbClr val="FF0000"/>
                          </a:solidFill>
                        </a:rPr>
                        <a:t>内存失效</a:t>
                      </a:r>
                      <a:r>
                        <a:rPr lang="zh-CN" altLang="en-US" sz="2000" kern="1200" dirty="0"/>
                        <a:t>：</a:t>
                      </a:r>
                      <a:r>
                        <a:rPr lang="zh-CN" altLang="en-US" sz="2000" kern="0" dirty="0"/>
                        <a:t>当前进程访问的数据或代码不在内存（引用一个不在内存的字的虚地址）时，当前进程阻塞</a:t>
                      </a:r>
                      <a:endParaRPr lang="en-US" altLang="zh-CN" sz="2000" kern="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636846006"/>
                  </a:ext>
                </a:extLst>
              </a:tr>
              <a:tr h="740824">
                <a:tc>
                  <a:txBody>
                    <a:bodyPr/>
                    <a:lstStyle/>
                    <a:p>
                      <a:r>
                        <a:rPr lang="zh-CN" altLang="en-US" sz="2000" dirty="0"/>
                        <a:t>陷阱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kern="0" dirty="0"/>
                        <a:t>当前指令的执行出现错误或异常</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t>处理一个错误或异常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4284832"/>
                  </a:ext>
                </a:extLst>
              </a:tr>
              <a:tr h="740824">
                <a:tc>
                  <a:txBody>
                    <a:bodyPr/>
                    <a:lstStyle/>
                    <a:p>
                      <a:r>
                        <a:rPr lang="zh-CN" altLang="en-US" sz="2000" dirty="0"/>
                        <a:t>系统调用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kern="0" dirty="0"/>
                        <a:t>如用户进程如打开文件，处理器移到操作系统内核例程上执行，当前用户进程阻塞</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t>调用操作系统服务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9305541"/>
                  </a:ext>
                </a:extLst>
              </a:tr>
            </a:tbl>
          </a:graphicData>
        </a:graphic>
      </p:graphicFrame>
      <p:sp>
        <p:nvSpPr>
          <p:cNvPr id="10" name="标题 1">
            <a:extLst>
              <a:ext uri="{FF2B5EF4-FFF2-40B4-BE49-F238E27FC236}">
                <a16:creationId xmlns:a16="http://schemas.microsoft.com/office/drawing/2014/main" id="{A1634506-C0DE-F741-82EB-F6A0AFC12F77}"/>
              </a:ext>
            </a:extLst>
          </p:cNvPr>
          <p:cNvSpPr>
            <a:spLocks noGrp="1"/>
          </p:cNvSpPr>
          <p:nvPr>
            <p:ph type="title"/>
          </p:nvPr>
        </p:nvSpPr>
        <p:spPr>
          <a:xfrm>
            <a:off x="838200" y="228600"/>
            <a:ext cx="7162800" cy="563563"/>
          </a:xfrm>
        </p:spPr>
        <p:txBody>
          <a:bodyPr/>
          <a:lstStyle/>
          <a:p>
            <a:pPr algn="ctr"/>
            <a:r>
              <a:rPr lang="en-US" altLang="zh-CN" sz="3200" dirty="0">
                <a:latin typeface="Times New Roman" pitchFamily="18" charset="0"/>
                <a:cs typeface="Times New Roman" pitchFamily="18" charset="0"/>
              </a:rPr>
              <a:t>2.4.3 </a:t>
            </a:r>
            <a:r>
              <a:rPr lang="zh-CN" altLang="en-US" sz="3200" dirty="0">
                <a:latin typeface="Times New Roman" pitchFamily="18" charset="0"/>
                <a:cs typeface="Times New Roman" pitchFamily="18" charset="0"/>
              </a:rPr>
              <a:t>进程切换</a:t>
            </a:r>
            <a:endParaRPr lang="zh-CN" altLang="en-US" sz="3200" b="1" dirty="0">
              <a:latin typeface="Times New Roman" pitchFamily="18" charset="0"/>
              <a:ea typeface="黑体" pitchFamily="49" charset="-122"/>
              <a:cs typeface="Times New Roman" pitchFamily="18" charset="0"/>
            </a:endParaRPr>
          </a:p>
        </p:txBody>
      </p:sp>
      <p:sp>
        <p:nvSpPr>
          <p:cNvPr id="5" name="内容占位符 2">
            <a:extLst>
              <a:ext uri="{FF2B5EF4-FFF2-40B4-BE49-F238E27FC236}">
                <a16:creationId xmlns:a16="http://schemas.microsoft.com/office/drawing/2014/main" id="{A09F2875-D26F-D64B-B729-E5431C4ECB25}"/>
              </a:ext>
            </a:extLst>
          </p:cNvPr>
          <p:cNvSpPr txBox="1">
            <a:spLocks/>
          </p:cNvSpPr>
          <p:nvPr/>
        </p:nvSpPr>
        <p:spPr bwMode="auto">
          <a:xfrm>
            <a:off x="1323256" y="6103275"/>
            <a:ext cx="6192688" cy="638093"/>
          </a:xfrm>
          <a:prstGeom prst="rect">
            <a:avLst/>
          </a:prstGeom>
          <a:solidFill>
            <a:srgbClr val="92D050"/>
          </a:solidFill>
          <a:ln>
            <a:noFill/>
          </a:ln>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ea typeface="黑体" pitchFamily="49" charset="-122"/>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ea typeface="黑体" pitchFamily="49" charset="-122"/>
              </a:defRPr>
            </a:lvl3pPr>
            <a:lvl4pPr marL="1600200" indent="-228600" algn="l" rtl="0" eaLnBrk="1" fontAlgn="base" hangingPunct="1">
              <a:spcBef>
                <a:spcPct val="20000"/>
              </a:spcBef>
              <a:spcAft>
                <a:spcPct val="0"/>
              </a:spcAft>
              <a:buChar char="–"/>
              <a:defRPr sz="2000">
                <a:solidFill>
                  <a:schemeClr val="tx1"/>
                </a:solidFill>
                <a:latin typeface="Arial" charset="0"/>
                <a:ea typeface="黑体" pitchFamily="49" charset="-122"/>
              </a:defRPr>
            </a:lvl4pPr>
            <a:lvl5pPr marL="2057400" indent="-228600" algn="l" rtl="0" eaLnBrk="1" fontAlgn="base" hangingPunct="1">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kumimoji="1" lang="zh-CN" altLang="en-US" sz="2800" kern="0" dirty="0"/>
              <a:t>问题：中断是否一定会导致进程切换？</a:t>
            </a:r>
          </a:p>
        </p:txBody>
      </p:sp>
    </p:spTree>
    <p:extLst>
      <p:ext uri="{BB962C8B-B14F-4D97-AF65-F5344CB8AC3E}">
        <p14:creationId xmlns:p14="http://schemas.microsoft.com/office/powerpoint/2010/main" val="3673638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4D01A-46B3-0C4D-8235-79918BA2D1B0}"/>
              </a:ext>
            </a:extLst>
          </p:cNvPr>
          <p:cNvSpPr>
            <a:spLocks noGrp="1"/>
          </p:cNvSpPr>
          <p:nvPr>
            <p:ph type="title"/>
          </p:nvPr>
        </p:nvSpPr>
        <p:spPr/>
        <p:txBody>
          <a:bodyPr/>
          <a:lstStyle/>
          <a:p>
            <a:r>
              <a:rPr lang="en-US" altLang="zh-CN" dirty="0">
                <a:latin typeface="Times New Roman" pitchFamily="18" charset="0"/>
                <a:cs typeface="Times New Roman" pitchFamily="18" charset="0"/>
              </a:rPr>
              <a:t>2.4.3 </a:t>
            </a:r>
            <a:r>
              <a:rPr lang="zh-CN" altLang="en-US" dirty="0">
                <a:latin typeface="Times New Roman" pitchFamily="18" charset="0"/>
                <a:cs typeface="Times New Roman" pitchFamily="18" charset="0"/>
              </a:rPr>
              <a:t>进程切换</a:t>
            </a:r>
          </a:p>
        </p:txBody>
      </p:sp>
      <p:graphicFrame>
        <p:nvGraphicFramePr>
          <p:cNvPr id="9" name="Content Placeholder 3">
            <a:extLst>
              <a:ext uri="{FF2B5EF4-FFF2-40B4-BE49-F238E27FC236}">
                <a16:creationId xmlns:a16="http://schemas.microsoft.com/office/drawing/2014/main" id="{0E224299-9CAD-454B-ABF0-6BF9C9C4D73A}"/>
              </a:ext>
            </a:extLst>
          </p:cNvPr>
          <p:cNvGraphicFramePr>
            <a:graphicFrameLocks noGrp="1"/>
          </p:cNvGraphicFramePr>
          <p:nvPr>
            <p:ph sz="half" idx="1"/>
            <p:extLst>
              <p:ext uri="{D42A27DB-BD31-4B8C-83A1-F6EECF244321}">
                <p14:modId xmlns:p14="http://schemas.microsoft.com/office/powerpoint/2010/main" val="487994487"/>
              </p:ext>
            </p:extLst>
          </p:nvPr>
        </p:nvGraphicFramePr>
        <p:xfrm>
          <a:off x="683568" y="2348880"/>
          <a:ext cx="7848600" cy="2952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内容占位符 2">
            <a:extLst>
              <a:ext uri="{FF2B5EF4-FFF2-40B4-BE49-F238E27FC236}">
                <a16:creationId xmlns:a16="http://schemas.microsoft.com/office/drawing/2014/main" id="{9A8677B1-810E-F544-AA44-DCC5745F8BA8}"/>
              </a:ext>
            </a:extLst>
          </p:cNvPr>
          <p:cNvSpPr txBox="1">
            <a:spLocks/>
          </p:cNvSpPr>
          <p:nvPr/>
        </p:nvSpPr>
        <p:spPr bwMode="auto">
          <a:xfrm>
            <a:off x="0" y="792163"/>
            <a:ext cx="8820472" cy="14847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ea typeface="黑体" pitchFamily="49" charset="-122"/>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ea typeface="黑体" pitchFamily="49" charset="-122"/>
              </a:defRPr>
            </a:lvl3pPr>
            <a:lvl4pPr marL="1600200" indent="-228600" algn="l" rtl="0" eaLnBrk="1" fontAlgn="base" hangingPunct="1">
              <a:spcBef>
                <a:spcPct val="20000"/>
              </a:spcBef>
              <a:spcAft>
                <a:spcPct val="0"/>
              </a:spcAft>
              <a:buChar char="–"/>
              <a:defRPr sz="2000">
                <a:solidFill>
                  <a:schemeClr val="tx1"/>
                </a:solidFill>
                <a:latin typeface="Arial" charset="0"/>
                <a:ea typeface="黑体" pitchFamily="49" charset="-122"/>
              </a:defRPr>
            </a:lvl4pPr>
            <a:lvl5pPr marL="2057400" indent="-228600" algn="l" rtl="0" eaLnBrk="1" fontAlgn="base" hangingPunct="1">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kumimoji="0" lang="zh-CN" altLang="en-US" b="0" kern="0" dirty="0">
                <a:latin typeface="+mn-ea"/>
              </a:rPr>
              <a:t>模式切换：</a:t>
            </a:r>
            <a:r>
              <a:rPr kumimoji="0" lang="zh-CN" altLang="en-US" b="0" kern="0" dirty="0">
                <a:solidFill>
                  <a:schemeClr val="tx1"/>
                </a:solidFill>
                <a:latin typeface="+mn-ea"/>
              </a:rPr>
              <a:t>用户模式和内核模式之间的相互转换</a:t>
            </a:r>
            <a:endParaRPr kumimoji="0" lang="en-US" altLang="zh-CN" b="0" kern="0" dirty="0">
              <a:solidFill>
                <a:schemeClr val="tx1"/>
              </a:solidFill>
              <a:latin typeface="+mn-ea"/>
            </a:endParaRPr>
          </a:p>
          <a:p>
            <a:pPr lvl="1"/>
            <a:r>
              <a:rPr kumimoji="0" lang="zh-CN" altLang="en-US" kern="0" dirty="0">
                <a:latin typeface="+mn-ea"/>
                <a:ea typeface="+mn-ea"/>
              </a:rPr>
              <a:t>模式切换的原因</a:t>
            </a:r>
            <a:r>
              <a:rPr kumimoji="0" lang="en-US" altLang="zh-CN" kern="0" dirty="0">
                <a:latin typeface="+mn-ea"/>
                <a:ea typeface="+mn-ea"/>
              </a:rPr>
              <a:t>(</a:t>
            </a:r>
            <a:r>
              <a:rPr kumimoji="0" lang="zh-CN" altLang="en-US" kern="0" dirty="0">
                <a:latin typeface="+mn-ea"/>
                <a:ea typeface="+mn-ea"/>
              </a:rPr>
              <a:t>用户</a:t>
            </a:r>
            <a:r>
              <a:rPr kumimoji="0" lang="en-US" altLang="zh-CN" kern="0" dirty="0">
                <a:latin typeface="+mn-ea"/>
                <a:ea typeface="+mn-ea"/>
                <a:sym typeface="Wingdings" pitchFamily="2" charset="2"/>
              </a:rPr>
              <a:t></a:t>
            </a:r>
            <a:r>
              <a:rPr kumimoji="0" lang="zh-CN" altLang="en-US" kern="0" dirty="0">
                <a:latin typeface="+mn-ea"/>
                <a:ea typeface="+mn-ea"/>
              </a:rPr>
              <a:t>系统</a:t>
            </a:r>
            <a:r>
              <a:rPr kumimoji="0" lang="en-US" altLang="zh-CN" kern="0" dirty="0">
                <a:latin typeface="+mn-ea"/>
                <a:ea typeface="+mn-ea"/>
              </a:rPr>
              <a:t>)</a:t>
            </a:r>
          </a:p>
          <a:p>
            <a:pPr lvl="2"/>
            <a:r>
              <a:rPr kumimoji="0" lang="zh-CN" altLang="en-US" kern="0" dirty="0">
                <a:latin typeface="+mn-ea"/>
                <a:ea typeface="+mn-ea"/>
              </a:rPr>
              <a:t>系统调用或中断</a:t>
            </a:r>
          </a:p>
        </p:txBody>
      </p:sp>
      <p:sp>
        <p:nvSpPr>
          <p:cNvPr id="12" name="内容占位符 2">
            <a:extLst>
              <a:ext uri="{FF2B5EF4-FFF2-40B4-BE49-F238E27FC236}">
                <a16:creationId xmlns:a16="http://schemas.microsoft.com/office/drawing/2014/main" id="{F5BB7BFC-04B1-8D4A-96F7-D978F106D19B}"/>
              </a:ext>
            </a:extLst>
          </p:cNvPr>
          <p:cNvSpPr txBox="1">
            <a:spLocks/>
          </p:cNvSpPr>
          <p:nvPr/>
        </p:nvSpPr>
        <p:spPr bwMode="auto">
          <a:xfrm>
            <a:off x="107504" y="4941168"/>
            <a:ext cx="9036496" cy="14847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ea typeface="黑体" pitchFamily="49" charset="-122"/>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ea typeface="黑体" pitchFamily="49" charset="-122"/>
              </a:defRPr>
            </a:lvl3pPr>
            <a:lvl4pPr marL="1600200" indent="-228600" algn="l" rtl="0" eaLnBrk="1" fontAlgn="base" hangingPunct="1">
              <a:spcBef>
                <a:spcPct val="20000"/>
              </a:spcBef>
              <a:spcAft>
                <a:spcPct val="0"/>
              </a:spcAft>
              <a:buChar char="–"/>
              <a:defRPr sz="2000">
                <a:solidFill>
                  <a:schemeClr val="tx1"/>
                </a:solidFill>
                <a:latin typeface="Arial" charset="0"/>
                <a:ea typeface="黑体" pitchFamily="49" charset="-122"/>
              </a:defRPr>
            </a:lvl4pPr>
            <a:lvl5pPr marL="2057400" indent="-228600" algn="l" rtl="0" eaLnBrk="1" fontAlgn="base" hangingPunct="1">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2" indent="0">
              <a:buNone/>
            </a:pPr>
            <a:endParaRPr kumimoji="0" lang="en-US" altLang="zh-CN" kern="0" dirty="0">
              <a:latin typeface="+mn-ea"/>
              <a:ea typeface="+mn-ea"/>
            </a:endParaRPr>
          </a:p>
          <a:p>
            <a:pPr lvl="1"/>
            <a:r>
              <a:rPr kumimoji="0" lang="zh-CN" altLang="en-US" kern="0" dirty="0">
                <a:solidFill>
                  <a:schemeClr val="tx2"/>
                </a:solidFill>
                <a:latin typeface="+mn-ea"/>
                <a:ea typeface="+mn-ea"/>
              </a:rPr>
              <a:t>模式切换是否会必然导致进程切换？</a:t>
            </a:r>
            <a:endParaRPr kumimoji="0" lang="en-US" altLang="zh-CN" kern="0" dirty="0">
              <a:solidFill>
                <a:schemeClr val="tx2"/>
              </a:solidFill>
              <a:latin typeface="+mn-ea"/>
              <a:ea typeface="+mn-ea"/>
            </a:endParaRPr>
          </a:p>
          <a:p>
            <a:pPr marL="457200" lvl="1" indent="0">
              <a:buNone/>
            </a:pPr>
            <a:r>
              <a:rPr kumimoji="0" lang="zh-CN" altLang="en-US" kern="0" dirty="0">
                <a:latin typeface="+mn-ea"/>
                <a:ea typeface="+mn-ea"/>
              </a:rPr>
              <a:t>不一定</a:t>
            </a:r>
            <a:r>
              <a:rPr kumimoji="0" lang="en-US" altLang="zh-CN" kern="0" dirty="0">
                <a:latin typeface="+mn-ea"/>
                <a:ea typeface="+mn-ea"/>
              </a:rPr>
              <a:t>(</a:t>
            </a:r>
            <a:r>
              <a:rPr kumimoji="0" lang="zh-CN" altLang="en-US" kern="0" dirty="0">
                <a:latin typeface="+mn-ea"/>
                <a:ea typeface="+mn-ea"/>
              </a:rPr>
              <a:t>如</a:t>
            </a:r>
            <a:r>
              <a:rPr kumimoji="0" lang="en-US" altLang="zh-CN" kern="0" dirty="0">
                <a:latin typeface="+mn-ea"/>
                <a:ea typeface="+mn-ea"/>
              </a:rPr>
              <a:t>I/O</a:t>
            </a:r>
            <a:r>
              <a:rPr kumimoji="0" lang="zh-CN" altLang="en-US" kern="0" dirty="0">
                <a:latin typeface="+mn-ea"/>
                <a:ea typeface="+mn-ea"/>
              </a:rPr>
              <a:t>中断</a:t>
            </a:r>
            <a:r>
              <a:rPr kumimoji="0" lang="en-US" altLang="zh-CN" kern="0" dirty="0">
                <a:latin typeface="+mn-ea"/>
                <a:ea typeface="+mn-ea"/>
              </a:rPr>
              <a:t>,</a:t>
            </a:r>
            <a:r>
              <a:rPr kumimoji="0" lang="zh-CN" altLang="en-US" kern="0" dirty="0">
                <a:latin typeface="+mn-ea"/>
                <a:ea typeface="+mn-ea"/>
              </a:rPr>
              <a:t>某些系统调用</a:t>
            </a:r>
            <a:r>
              <a:rPr kumimoji="0" lang="en-US" altLang="zh-CN" kern="0" dirty="0">
                <a:latin typeface="+mn-ea"/>
                <a:ea typeface="+mn-ea"/>
              </a:rPr>
              <a:t>(</a:t>
            </a:r>
            <a:r>
              <a:rPr kumimoji="0" lang="zh-CN" altLang="en-US" kern="0" dirty="0">
                <a:latin typeface="+mn-ea"/>
                <a:ea typeface="+mn-ea"/>
              </a:rPr>
              <a:t>如</a:t>
            </a:r>
            <a:r>
              <a:rPr kumimoji="0" lang="en-US" altLang="zh-CN" kern="0" dirty="0" err="1">
                <a:latin typeface="+mn-ea"/>
                <a:ea typeface="+mn-ea"/>
              </a:rPr>
              <a:t>getpid</a:t>
            </a:r>
            <a:r>
              <a:rPr kumimoji="0" lang="en-US" altLang="zh-CN" kern="0" dirty="0">
                <a:latin typeface="+mn-ea"/>
                <a:ea typeface="+mn-ea"/>
              </a:rPr>
              <a:t>)</a:t>
            </a:r>
            <a:r>
              <a:rPr kumimoji="0" lang="zh-CN" altLang="en-US" kern="0" dirty="0">
                <a:latin typeface="+mn-ea"/>
                <a:ea typeface="+mn-ea"/>
              </a:rPr>
              <a:t>不一定会进程切换）</a:t>
            </a:r>
          </a:p>
          <a:p>
            <a:pPr lvl="2"/>
            <a:endParaRPr kumimoji="0" lang="en-US" altLang="zh-CN" kern="0" dirty="0">
              <a:latin typeface="+mn-ea"/>
              <a:ea typeface="+mn-ea"/>
            </a:endParaRPr>
          </a:p>
          <a:p>
            <a:pPr marL="914400" lvl="2" indent="0">
              <a:buFontTx/>
              <a:buNone/>
            </a:pPr>
            <a:endParaRPr kumimoji="0" lang="zh-CN" altLang="en-US" kern="0" dirty="0">
              <a:latin typeface="+mn-ea"/>
              <a:ea typeface="+mn-ea"/>
            </a:endParaRPr>
          </a:p>
        </p:txBody>
      </p:sp>
    </p:spTree>
    <p:extLst>
      <p:ext uri="{BB962C8B-B14F-4D97-AF65-F5344CB8AC3E}">
        <p14:creationId xmlns:p14="http://schemas.microsoft.com/office/powerpoint/2010/main" val="26442801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12">
                                            <p:txEl>
                                              <p:pRg st="1" end="1"/>
                                            </p:txEl>
                                          </p:spTgt>
                                        </p:tgtEl>
                                        <p:attrNameLst>
                                          <p:attrName>style.visibility</p:attrName>
                                        </p:attrNameLst>
                                      </p:cBhvr>
                                      <p:to>
                                        <p:strVal val="visible"/>
                                      </p:to>
                                    </p:set>
                                    <p:anim calcmode="lin" valueType="num">
                                      <p:cBhvr additive="base">
                                        <p:cTn id="30" dur="500" fill="hold"/>
                                        <p:tgtEl>
                                          <p:spTgt spid="12">
                                            <p:txEl>
                                              <p:pRg st="1" end="1"/>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12">
                                            <p:txEl>
                                              <p:pRg st="2" end="2"/>
                                            </p:txEl>
                                          </p:spTgt>
                                        </p:tgtEl>
                                        <p:attrNameLst>
                                          <p:attrName>style.visibility</p:attrName>
                                        </p:attrNameLst>
                                      </p:cBhvr>
                                      <p:to>
                                        <p:strVal val="visible"/>
                                      </p:to>
                                    </p:set>
                                    <p:anim calcmode="lin" valueType="num">
                                      <p:cBhvr additive="base">
                                        <p:cTn id="36" dur="500" fill="hold"/>
                                        <p:tgtEl>
                                          <p:spTgt spid="12">
                                            <p:txEl>
                                              <p:pRg st="2" end="2"/>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081D645-859E-5E45-820D-C00921AADD39}"/>
              </a:ext>
            </a:extLst>
          </p:cNvPr>
          <p:cNvSpPr txBox="1">
            <a:spLocks/>
          </p:cNvSpPr>
          <p:nvPr/>
        </p:nvSpPr>
        <p:spPr bwMode="auto">
          <a:xfrm>
            <a:off x="34557" y="3140968"/>
            <a:ext cx="1905000" cy="1008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ea typeface="黑体" pitchFamily="49" charset="-122"/>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ea typeface="黑体" pitchFamily="49" charset="-122"/>
              </a:defRPr>
            </a:lvl3pPr>
            <a:lvl4pPr marL="1600200" indent="-228600" algn="l" rtl="0" eaLnBrk="1" fontAlgn="base" hangingPunct="1">
              <a:spcBef>
                <a:spcPct val="20000"/>
              </a:spcBef>
              <a:spcAft>
                <a:spcPct val="0"/>
              </a:spcAft>
              <a:buChar char="–"/>
              <a:defRPr sz="2000">
                <a:solidFill>
                  <a:schemeClr val="tx1"/>
                </a:solidFill>
                <a:latin typeface="Arial" charset="0"/>
                <a:ea typeface="黑体" pitchFamily="49" charset="-122"/>
              </a:defRPr>
            </a:lvl4pPr>
            <a:lvl5pPr marL="2057400" indent="-228600" algn="l" rtl="0" eaLnBrk="1" fontAlgn="base" hangingPunct="1">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90000"/>
              </a:lnSpc>
              <a:spcBef>
                <a:spcPts val="1200"/>
              </a:spcBef>
            </a:pPr>
            <a:r>
              <a:rPr kumimoji="0" lang="zh-CN" altLang="en-US" sz="2400" b="0" kern="0" dirty="0"/>
              <a:t>进程切换的步骤：</a:t>
            </a:r>
            <a:endParaRPr kumimoji="0" lang="en-US" sz="2400" b="0" kern="0" dirty="0"/>
          </a:p>
          <a:p>
            <a:pPr>
              <a:lnSpc>
                <a:spcPct val="90000"/>
              </a:lnSpc>
              <a:spcBef>
                <a:spcPts val="0"/>
              </a:spcBef>
              <a:buFont typeface="Wingdings" pitchFamily="2" charset="2"/>
              <a:buNone/>
            </a:pPr>
            <a:endParaRPr kumimoji="0" lang="en-US" sz="2000" b="0" kern="0" dirty="0"/>
          </a:p>
        </p:txBody>
      </p:sp>
      <p:graphicFrame>
        <p:nvGraphicFramePr>
          <p:cNvPr id="5" name="Diagram 3">
            <a:extLst>
              <a:ext uri="{FF2B5EF4-FFF2-40B4-BE49-F238E27FC236}">
                <a16:creationId xmlns:a16="http://schemas.microsoft.com/office/drawing/2014/main" id="{2AFB8CCC-6ED7-554E-AD6E-369E9A6E7C33}"/>
              </a:ext>
            </a:extLst>
          </p:cNvPr>
          <p:cNvGraphicFramePr/>
          <p:nvPr>
            <p:extLst>
              <p:ext uri="{D42A27DB-BD31-4B8C-83A1-F6EECF244321}">
                <p14:modId xmlns:p14="http://schemas.microsoft.com/office/powerpoint/2010/main" val="1324178942"/>
              </p:ext>
            </p:extLst>
          </p:nvPr>
        </p:nvGraphicFramePr>
        <p:xfrm>
          <a:off x="1043608" y="2990381"/>
          <a:ext cx="8028384" cy="3822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标题 1">
            <a:extLst>
              <a:ext uri="{FF2B5EF4-FFF2-40B4-BE49-F238E27FC236}">
                <a16:creationId xmlns:a16="http://schemas.microsoft.com/office/drawing/2014/main" id="{715A24B7-9345-2943-8F2F-4CD4503C2D33}"/>
              </a:ext>
            </a:extLst>
          </p:cNvPr>
          <p:cNvSpPr txBox="1">
            <a:spLocks/>
          </p:cNvSpPr>
          <p:nvPr/>
        </p:nvSpPr>
        <p:spPr bwMode="white">
          <a:xfrm>
            <a:off x="838200" y="228600"/>
            <a:ext cx="7162800" cy="563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ea typeface="黑体" pitchFamily="49" charset="-122"/>
              </a:defRPr>
            </a:lvl2pPr>
            <a:lvl3pPr algn="ctr" rtl="0" eaLnBrk="1" fontAlgn="base" hangingPunct="1">
              <a:spcBef>
                <a:spcPct val="0"/>
              </a:spcBef>
              <a:spcAft>
                <a:spcPct val="0"/>
              </a:spcAft>
              <a:defRPr sz="3200" b="1">
                <a:solidFill>
                  <a:schemeClr val="bg1"/>
                </a:solidFill>
                <a:latin typeface="Arial" charset="0"/>
                <a:ea typeface="黑体" pitchFamily="49" charset="-122"/>
              </a:defRPr>
            </a:lvl3pPr>
            <a:lvl4pPr algn="ctr" rtl="0" eaLnBrk="1" fontAlgn="base" hangingPunct="1">
              <a:spcBef>
                <a:spcPct val="0"/>
              </a:spcBef>
              <a:spcAft>
                <a:spcPct val="0"/>
              </a:spcAft>
              <a:defRPr sz="3200" b="1">
                <a:solidFill>
                  <a:schemeClr val="bg1"/>
                </a:solidFill>
                <a:latin typeface="Arial" charset="0"/>
                <a:ea typeface="黑体" pitchFamily="49" charset="-122"/>
              </a:defRPr>
            </a:lvl4pPr>
            <a:lvl5pPr algn="ctr" rtl="0" eaLnBrk="1" fontAlgn="base" hangingPunct="1">
              <a:spcBef>
                <a:spcPct val="0"/>
              </a:spcBef>
              <a:spcAft>
                <a:spcPct val="0"/>
              </a:spcAft>
              <a:defRPr sz="3200" b="1">
                <a:solidFill>
                  <a:schemeClr val="bg1"/>
                </a:solidFill>
                <a:latin typeface="Arial" charset="0"/>
                <a:ea typeface="黑体" pitchFamily="49" charset="-122"/>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kumimoji="0" lang="en-US" altLang="zh-CN" kern="0" dirty="0">
                <a:latin typeface="Times New Roman" pitchFamily="18" charset="0"/>
                <a:cs typeface="Times New Roman" pitchFamily="18" charset="0"/>
              </a:rPr>
              <a:t>2.4.3 </a:t>
            </a:r>
            <a:r>
              <a:rPr kumimoji="0" lang="zh-CN" altLang="en-US" kern="0" dirty="0">
                <a:latin typeface="Times New Roman" pitchFamily="18" charset="0"/>
                <a:cs typeface="Times New Roman" pitchFamily="18" charset="0"/>
              </a:rPr>
              <a:t>进程切换</a:t>
            </a:r>
            <a:endParaRPr kumimoji="1" lang="zh-CN" altLang="en-US" kern="0" dirty="0"/>
          </a:p>
        </p:txBody>
      </p:sp>
      <p:sp>
        <p:nvSpPr>
          <p:cNvPr id="7" name="内容占位符 2">
            <a:extLst>
              <a:ext uri="{FF2B5EF4-FFF2-40B4-BE49-F238E27FC236}">
                <a16:creationId xmlns:a16="http://schemas.microsoft.com/office/drawing/2014/main" id="{5CE4415D-C5CB-274D-9699-EF7C9EAF4883}"/>
              </a:ext>
            </a:extLst>
          </p:cNvPr>
          <p:cNvSpPr txBox="1">
            <a:spLocks/>
          </p:cNvSpPr>
          <p:nvPr/>
        </p:nvSpPr>
        <p:spPr bwMode="auto">
          <a:xfrm>
            <a:off x="34557" y="792163"/>
            <a:ext cx="8820472" cy="9806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ea typeface="黑体" pitchFamily="49" charset="-122"/>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ea typeface="黑体" pitchFamily="49" charset="-122"/>
              </a:defRPr>
            </a:lvl3pPr>
            <a:lvl4pPr marL="1600200" indent="-228600" algn="l" rtl="0" eaLnBrk="1" fontAlgn="base" hangingPunct="1">
              <a:spcBef>
                <a:spcPct val="20000"/>
              </a:spcBef>
              <a:spcAft>
                <a:spcPct val="0"/>
              </a:spcAft>
              <a:buChar char="–"/>
              <a:defRPr sz="2000">
                <a:solidFill>
                  <a:schemeClr val="tx1"/>
                </a:solidFill>
                <a:latin typeface="Arial" charset="0"/>
                <a:ea typeface="黑体" pitchFamily="49" charset="-122"/>
              </a:defRPr>
            </a:lvl4pPr>
            <a:lvl5pPr marL="2057400" indent="-228600" algn="l" rtl="0" eaLnBrk="1" fontAlgn="base" hangingPunct="1">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kumimoji="0" lang="zh-CN" altLang="en-US" sz="2400" b="0" kern="0" dirty="0">
                <a:latin typeface="+mn-ea"/>
              </a:rPr>
              <a:t>进程状态转换</a:t>
            </a:r>
            <a:endParaRPr kumimoji="0" lang="en-US" altLang="zh-CN" sz="2400" b="0" kern="0" dirty="0">
              <a:latin typeface="+mn-ea"/>
            </a:endParaRPr>
          </a:p>
          <a:p>
            <a:pPr lvl="1"/>
            <a:r>
              <a:rPr kumimoji="0" lang="zh-CN" altLang="en-US" sz="2000" b="0" kern="0" dirty="0">
                <a:latin typeface="+mn-ea"/>
              </a:rPr>
              <a:t>模式切换与进程切换不同，模式切换可在不改变运行进程状态的情况下出现</a:t>
            </a:r>
            <a:endParaRPr kumimoji="0" lang="en-US" altLang="zh-CN" sz="2000" b="0" kern="0" dirty="0">
              <a:latin typeface="+mn-ea"/>
            </a:endParaRPr>
          </a:p>
          <a:p>
            <a:pPr lvl="1"/>
            <a:r>
              <a:rPr lang="zh-CN" altLang="en-NZ" sz="2000" dirty="0"/>
              <a:t>如果</a:t>
            </a:r>
            <a:r>
              <a:rPr lang="zh-CN" altLang="en-US" sz="2000" dirty="0"/>
              <a:t>当前运行进程将转换成另一个状态，如就绪、阻塞等，则操作系统必须使环境产生实质性的变化</a:t>
            </a:r>
            <a:endParaRPr lang="en-US" altLang="zh-CN" sz="2000" dirty="0"/>
          </a:p>
          <a:p>
            <a:pPr marL="457200" lvl="1" indent="0">
              <a:buNone/>
            </a:pPr>
            <a:endParaRPr kumimoji="0" lang="zh-CN" altLang="en-US" kern="0" dirty="0">
              <a:latin typeface="+mn-ea"/>
              <a:ea typeface="+mn-ea"/>
            </a:endParaRPr>
          </a:p>
        </p:txBody>
      </p:sp>
    </p:spTree>
    <p:extLst>
      <p:ext uri="{BB962C8B-B14F-4D97-AF65-F5344CB8AC3E}">
        <p14:creationId xmlns:p14="http://schemas.microsoft.com/office/powerpoint/2010/main" val="784819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7690B8-317D-5547-9F03-4148857F5D6B}"/>
              </a:ext>
            </a:extLst>
          </p:cNvPr>
          <p:cNvSpPr>
            <a:spLocks noGrp="1"/>
          </p:cNvSpPr>
          <p:nvPr>
            <p:ph type="title"/>
          </p:nvPr>
        </p:nvSpPr>
        <p:spPr/>
        <p:txBody>
          <a:bodyPr/>
          <a:lstStyle/>
          <a:p>
            <a:r>
              <a:rPr kumimoji="1" lang="en-US" altLang="zh-CN" dirty="0"/>
              <a:t>2.1.1</a:t>
            </a:r>
            <a:r>
              <a:rPr kumimoji="1" lang="zh-CN" altLang="en-US" dirty="0"/>
              <a:t>进程和进程控制块</a:t>
            </a:r>
          </a:p>
        </p:txBody>
      </p:sp>
      <p:sp>
        <p:nvSpPr>
          <p:cNvPr id="4" name="Content Placeholder 2">
            <a:extLst>
              <a:ext uri="{FF2B5EF4-FFF2-40B4-BE49-F238E27FC236}">
                <a16:creationId xmlns:a16="http://schemas.microsoft.com/office/drawing/2014/main" id="{EA813D03-BFB1-E54B-80A8-46CC9885B26D}"/>
              </a:ext>
            </a:extLst>
          </p:cNvPr>
          <p:cNvSpPr>
            <a:spLocks noGrp="1"/>
          </p:cNvSpPr>
          <p:nvPr>
            <p:ph idx="1"/>
          </p:nvPr>
        </p:nvSpPr>
        <p:spPr>
          <a:xfrm>
            <a:off x="457200" y="1052736"/>
            <a:ext cx="8229600" cy="5119464"/>
          </a:xfrm>
        </p:spPr>
        <p:txBody>
          <a:bodyPr>
            <a:normAutofit/>
          </a:bodyPr>
          <a:lstStyle/>
          <a:p>
            <a:pPr>
              <a:lnSpc>
                <a:spcPct val="90000"/>
              </a:lnSpc>
            </a:pPr>
            <a:r>
              <a:rPr lang="zh-CN" altLang="en-US" dirty="0"/>
              <a:t>进程的两个基本元素</a:t>
            </a:r>
            <a:endParaRPr lang="en-US" dirty="0"/>
          </a:p>
          <a:p>
            <a:pPr marL="282575" lvl="2">
              <a:spcBef>
                <a:spcPts val="1800"/>
              </a:spcBef>
            </a:pPr>
            <a:endParaRPr lang="en-US" sz="2200" dirty="0"/>
          </a:p>
          <a:p>
            <a:pPr marL="282575" lvl="2">
              <a:spcBef>
                <a:spcPts val="1800"/>
              </a:spcBef>
            </a:pPr>
            <a:endParaRPr lang="en-US" sz="2200" dirty="0"/>
          </a:p>
          <a:p>
            <a:pPr marL="282575" lvl="2">
              <a:spcBef>
                <a:spcPts val="1800"/>
              </a:spcBef>
            </a:pPr>
            <a:endParaRPr lang="en-US" sz="2200" dirty="0"/>
          </a:p>
          <a:p>
            <a:pPr marL="282575" lvl="2">
              <a:spcBef>
                <a:spcPts val="1800"/>
              </a:spcBef>
              <a:buNone/>
            </a:pPr>
            <a:endParaRPr lang="en-US" sz="2200" dirty="0"/>
          </a:p>
          <a:p>
            <a:pPr marL="282575" lvl="2">
              <a:spcBef>
                <a:spcPts val="1800"/>
              </a:spcBef>
              <a:buNone/>
            </a:pPr>
            <a:endParaRPr lang="en-US" sz="2200" dirty="0"/>
          </a:p>
          <a:p>
            <a:pPr marL="282575" lvl="2">
              <a:spcBef>
                <a:spcPts val="1800"/>
              </a:spcBef>
              <a:buSzPct val="25000"/>
            </a:pPr>
            <a:endParaRPr lang="en-US" altLang="zh-CN" sz="2000" dirty="0"/>
          </a:p>
          <a:p>
            <a:pPr marL="282575" lvl="2">
              <a:spcBef>
                <a:spcPts val="1800"/>
              </a:spcBef>
              <a:buSzPct val="25000"/>
            </a:pPr>
            <a:r>
              <a:rPr lang="zh-CN" altLang="en-US" sz="2400" dirty="0"/>
              <a:t>当处理器开始执行一个程序的代码时，我们把这个执行的实体称为进程</a:t>
            </a:r>
            <a:r>
              <a:rPr lang="en-US" sz="2400" b="1" i="1" dirty="0">
                <a:solidFill>
                  <a:schemeClr val="accent1"/>
                </a:solidFill>
              </a:rPr>
              <a:t>process</a:t>
            </a:r>
          </a:p>
        </p:txBody>
      </p:sp>
      <p:graphicFrame>
        <p:nvGraphicFramePr>
          <p:cNvPr id="6" name="Diagram 3">
            <a:extLst>
              <a:ext uri="{FF2B5EF4-FFF2-40B4-BE49-F238E27FC236}">
                <a16:creationId xmlns:a16="http://schemas.microsoft.com/office/drawing/2014/main" id="{34FEC8A5-A367-9D4A-BB4F-E5948CA1AB32}"/>
              </a:ext>
            </a:extLst>
          </p:cNvPr>
          <p:cNvGraphicFramePr/>
          <p:nvPr>
            <p:extLst>
              <p:ext uri="{D42A27DB-BD31-4B8C-83A1-F6EECF244321}">
                <p14:modId xmlns:p14="http://schemas.microsoft.com/office/powerpoint/2010/main" val="2220951027"/>
              </p:ext>
            </p:extLst>
          </p:nvPr>
        </p:nvGraphicFramePr>
        <p:xfrm>
          <a:off x="683568" y="1556792"/>
          <a:ext cx="8153400" cy="264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357411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882116-6672-EC43-A292-0456309B713A}"/>
              </a:ext>
            </a:extLst>
          </p:cNvPr>
          <p:cNvSpPr>
            <a:spLocks noGrp="1"/>
          </p:cNvSpPr>
          <p:nvPr>
            <p:ph type="title"/>
          </p:nvPr>
        </p:nvSpPr>
        <p:spPr/>
        <p:txBody>
          <a:bodyPr/>
          <a:lstStyle/>
          <a:p>
            <a:r>
              <a:rPr kumimoji="1" lang="en-US" altLang="zh-CN" dirty="0"/>
              <a:t>2.4.4 </a:t>
            </a:r>
            <a:r>
              <a:rPr kumimoji="1" lang="zh-CN" altLang="en-US" dirty="0"/>
              <a:t>操作系统的执行</a:t>
            </a:r>
          </a:p>
        </p:txBody>
      </p:sp>
      <p:sp>
        <p:nvSpPr>
          <p:cNvPr id="3" name="内容占位符 2">
            <a:extLst>
              <a:ext uri="{FF2B5EF4-FFF2-40B4-BE49-F238E27FC236}">
                <a16:creationId xmlns:a16="http://schemas.microsoft.com/office/drawing/2014/main" id="{8D83A55E-69E1-E546-BD15-E44FAD0F0B2F}"/>
              </a:ext>
            </a:extLst>
          </p:cNvPr>
          <p:cNvSpPr>
            <a:spLocks noGrp="1"/>
          </p:cNvSpPr>
          <p:nvPr>
            <p:ph idx="1"/>
          </p:nvPr>
        </p:nvSpPr>
        <p:spPr>
          <a:xfrm>
            <a:off x="4093" y="960733"/>
            <a:ext cx="3042194" cy="480187"/>
          </a:xfrm>
        </p:spPr>
        <p:txBody>
          <a:bodyPr/>
          <a:lstStyle/>
          <a:p>
            <a:r>
              <a:rPr kumimoji="1" lang="zh-CN" altLang="en-US" sz="2400" dirty="0"/>
              <a:t>无进程的内核</a:t>
            </a:r>
            <a:endParaRPr kumimoji="1" lang="en-US" altLang="zh-CN" sz="2400" dirty="0"/>
          </a:p>
        </p:txBody>
      </p:sp>
      <p:pic>
        <p:nvPicPr>
          <p:cNvPr id="4" name="Picture 4" descr="f15.pdf">
            <a:extLst>
              <a:ext uri="{FF2B5EF4-FFF2-40B4-BE49-F238E27FC236}">
                <a16:creationId xmlns:a16="http://schemas.microsoft.com/office/drawing/2014/main" id="{92865145-B103-4747-A6A1-F7089DB9261C}"/>
              </a:ext>
            </a:extLst>
          </p:cNvPr>
          <p:cNvPicPr>
            <a:picLocks noChangeAspect="1"/>
          </p:cNvPicPr>
          <p:nvPr/>
        </p:nvPicPr>
        <p:blipFill rotWithShape="1">
          <a:blip r:embed="rId2"/>
          <a:srcRect l="8959" t="8863" r="27512" b="68487"/>
          <a:stretch/>
        </p:blipFill>
        <p:spPr>
          <a:xfrm>
            <a:off x="1596304" y="884097"/>
            <a:ext cx="3994707" cy="1843135"/>
          </a:xfrm>
          <a:prstGeom prst="rect">
            <a:avLst/>
          </a:prstGeom>
        </p:spPr>
      </p:pic>
      <p:pic>
        <p:nvPicPr>
          <p:cNvPr id="5" name="Picture 3">
            <a:extLst>
              <a:ext uri="{FF2B5EF4-FFF2-40B4-BE49-F238E27FC236}">
                <a16:creationId xmlns:a16="http://schemas.microsoft.com/office/drawing/2014/main" id="{E228C942-D589-094C-8A04-E50DF377A988}"/>
              </a:ext>
            </a:extLst>
          </p:cNvPr>
          <p:cNvPicPr>
            <a:picLocks noChangeAspect="1"/>
          </p:cNvPicPr>
          <p:nvPr/>
        </p:nvPicPr>
        <p:blipFill>
          <a:blip r:embed="rId3"/>
          <a:stretch>
            <a:fillRect/>
          </a:stretch>
        </p:blipFill>
        <p:spPr>
          <a:xfrm>
            <a:off x="299796" y="1592887"/>
            <a:ext cx="1858537" cy="1270000"/>
          </a:xfrm>
          <a:prstGeom prst="rect">
            <a:avLst/>
          </a:prstGeom>
        </p:spPr>
      </p:pic>
      <p:sp>
        <p:nvSpPr>
          <p:cNvPr id="6" name="内容占位符 2">
            <a:extLst>
              <a:ext uri="{FF2B5EF4-FFF2-40B4-BE49-F238E27FC236}">
                <a16:creationId xmlns:a16="http://schemas.microsoft.com/office/drawing/2014/main" id="{BE11F2A3-7339-9349-AF3D-723470BAF363}"/>
              </a:ext>
            </a:extLst>
          </p:cNvPr>
          <p:cNvSpPr txBox="1">
            <a:spLocks/>
          </p:cNvSpPr>
          <p:nvPr/>
        </p:nvSpPr>
        <p:spPr bwMode="auto">
          <a:xfrm>
            <a:off x="12179" y="4945334"/>
            <a:ext cx="2119635" cy="626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ea typeface="黑体" pitchFamily="49" charset="-122"/>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ea typeface="黑体" pitchFamily="49" charset="-122"/>
              </a:defRPr>
            </a:lvl3pPr>
            <a:lvl4pPr marL="1600200" indent="-228600" algn="l" rtl="0" eaLnBrk="1" fontAlgn="base" hangingPunct="1">
              <a:spcBef>
                <a:spcPct val="20000"/>
              </a:spcBef>
              <a:spcAft>
                <a:spcPct val="0"/>
              </a:spcAft>
              <a:buChar char="–"/>
              <a:defRPr sz="2000">
                <a:solidFill>
                  <a:schemeClr val="tx1"/>
                </a:solidFill>
                <a:latin typeface="Arial" charset="0"/>
                <a:ea typeface="黑体" pitchFamily="49" charset="-122"/>
              </a:defRPr>
            </a:lvl4pPr>
            <a:lvl5pPr marL="2057400" indent="-228600" algn="l" rtl="0" eaLnBrk="1" fontAlgn="base" hangingPunct="1">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kumimoji="1" lang="zh-CN" altLang="en-US" sz="2400" kern="0" dirty="0"/>
              <a:t>基于进程的操作系统</a:t>
            </a:r>
          </a:p>
        </p:txBody>
      </p:sp>
      <p:sp>
        <p:nvSpPr>
          <p:cNvPr id="7" name="内容占位符 2">
            <a:extLst>
              <a:ext uri="{FF2B5EF4-FFF2-40B4-BE49-F238E27FC236}">
                <a16:creationId xmlns:a16="http://schemas.microsoft.com/office/drawing/2014/main" id="{B3BF08F4-24D2-A54C-808F-5F3AA5BAFEBC}"/>
              </a:ext>
            </a:extLst>
          </p:cNvPr>
          <p:cNvSpPr txBox="1">
            <a:spLocks/>
          </p:cNvSpPr>
          <p:nvPr/>
        </p:nvSpPr>
        <p:spPr bwMode="auto">
          <a:xfrm>
            <a:off x="-108520" y="3128901"/>
            <a:ext cx="2232248" cy="490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ea typeface="黑体" pitchFamily="49" charset="-122"/>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ea typeface="黑体" pitchFamily="49" charset="-122"/>
              </a:defRPr>
            </a:lvl3pPr>
            <a:lvl4pPr marL="1600200" indent="-228600" algn="l" rtl="0" eaLnBrk="1" fontAlgn="base" hangingPunct="1">
              <a:spcBef>
                <a:spcPct val="20000"/>
              </a:spcBef>
              <a:spcAft>
                <a:spcPct val="0"/>
              </a:spcAft>
              <a:buChar char="–"/>
              <a:defRPr sz="2000">
                <a:solidFill>
                  <a:schemeClr val="tx1"/>
                </a:solidFill>
                <a:latin typeface="Arial" charset="0"/>
                <a:ea typeface="黑体" pitchFamily="49" charset="-122"/>
              </a:defRPr>
            </a:lvl4pPr>
            <a:lvl5pPr marL="2057400" indent="-228600" algn="l" rtl="0" eaLnBrk="1" fontAlgn="base" hangingPunct="1">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kumimoji="1" lang="zh-CN" altLang="en-US" sz="2400" kern="0" dirty="0"/>
              <a:t>用户进程内的操作系统</a:t>
            </a:r>
            <a:endParaRPr kumimoji="1" lang="en-US" altLang="zh-CN" sz="2400" kern="0" dirty="0"/>
          </a:p>
        </p:txBody>
      </p:sp>
      <p:pic>
        <p:nvPicPr>
          <p:cNvPr id="9" name="Picture 4" descr="f15.pdf">
            <a:extLst>
              <a:ext uri="{FF2B5EF4-FFF2-40B4-BE49-F238E27FC236}">
                <a16:creationId xmlns:a16="http://schemas.microsoft.com/office/drawing/2014/main" id="{98021BA3-952B-594E-B379-343390D4C704}"/>
              </a:ext>
            </a:extLst>
          </p:cNvPr>
          <p:cNvPicPr>
            <a:picLocks noChangeAspect="1"/>
          </p:cNvPicPr>
          <p:nvPr/>
        </p:nvPicPr>
        <p:blipFill rotWithShape="1">
          <a:blip r:embed="rId2"/>
          <a:srcRect l="18824" t="50651" r="17647" b="27226"/>
          <a:stretch/>
        </p:blipFill>
        <p:spPr>
          <a:xfrm>
            <a:off x="2095841" y="5013176"/>
            <a:ext cx="3994707" cy="1800200"/>
          </a:xfrm>
          <a:prstGeom prst="rect">
            <a:avLst/>
          </a:prstGeom>
          <a:solidFill>
            <a:schemeClr val="bg1"/>
          </a:solidFill>
        </p:spPr>
      </p:pic>
      <p:pic>
        <p:nvPicPr>
          <p:cNvPr id="10" name="Picture 4" descr="f15.pdf">
            <a:extLst>
              <a:ext uri="{FF2B5EF4-FFF2-40B4-BE49-F238E27FC236}">
                <a16:creationId xmlns:a16="http://schemas.microsoft.com/office/drawing/2014/main" id="{DFF406E5-7FFA-EB41-83E6-F9ED22C52749}"/>
              </a:ext>
            </a:extLst>
          </p:cNvPr>
          <p:cNvPicPr>
            <a:picLocks noChangeAspect="1"/>
          </p:cNvPicPr>
          <p:nvPr/>
        </p:nvPicPr>
        <p:blipFill rotWithShape="1">
          <a:blip r:embed="rId2"/>
          <a:srcRect l="18824" t="29128" r="17647" b="47547"/>
          <a:stretch/>
        </p:blipFill>
        <p:spPr>
          <a:xfrm>
            <a:off x="2123728" y="2638976"/>
            <a:ext cx="3994707" cy="2279494"/>
          </a:xfrm>
          <a:prstGeom prst="rect">
            <a:avLst/>
          </a:prstGeom>
        </p:spPr>
      </p:pic>
      <p:pic>
        <p:nvPicPr>
          <p:cNvPr id="11" name="Picture 4" descr="f16.pdf">
            <a:extLst>
              <a:ext uri="{FF2B5EF4-FFF2-40B4-BE49-F238E27FC236}">
                <a16:creationId xmlns:a16="http://schemas.microsoft.com/office/drawing/2014/main" id="{A2833C74-7372-164D-AA10-062EC3E3956D}"/>
              </a:ext>
            </a:extLst>
          </p:cNvPr>
          <p:cNvPicPr>
            <a:picLocks noChangeAspect="1"/>
          </p:cNvPicPr>
          <p:nvPr/>
        </p:nvPicPr>
        <p:blipFill rotWithShape="1">
          <a:blip r:embed="rId4"/>
          <a:srcRect l="22542" t="9091" r="28649" b="23333"/>
          <a:stretch/>
        </p:blipFill>
        <p:spPr>
          <a:xfrm>
            <a:off x="6273655" y="822326"/>
            <a:ext cx="2873982" cy="5149309"/>
          </a:xfrm>
          <a:prstGeom prst="rect">
            <a:avLst/>
          </a:prstGeom>
        </p:spPr>
      </p:pic>
      <p:sp>
        <p:nvSpPr>
          <p:cNvPr id="12" name="右箭头 11">
            <a:extLst>
              <a:ext uri="{FF2B5EF4-FFF2-40B4-BE49-F238E27FC236}">
                <a16:creationId xmlns:a16="http://schemas.microsoft.com/office/drawing/2014/main" id="{B420A19F-A7CF-4244-A89E-770E40914C4F}"/>
              </a:ext>
            </a:extLst>
          </p:cNvPr>
          <p:cNvSpPr/>
          <p:nvPr/>
        </p:nvSpPr>
        <p:spPr>
          <a:xfrm rot="20178098">
            <a:off x="5292080" y="3128901"/>
            <a:ext cx="648072" cy="372107"/>
          </a:xfrm>
          <a:prstGeom prst="rightArrow">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2691108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par>
                                <p:cTn id="24" presetID="3" presetClass="entr" presetSubtype="1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par>
                                <p:cTn id="32" presetID="3" presetClass="entr" presetSubtype="1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1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D354C61-FDC6-DA46-A114-335DBA7EF9A0}"/>
              </a:ext>
            </a:extLst>
          </p:cNvPr>
          <p:cNvSpPr>
            <a:spLocks noGrp="1"/>
          </p:cNvSpPr>
          <p:nvPr>
            <p:ph type="title"/>
          </p:nvPr>
        </p:nvSpPr>
        <p:spPr/>
        <p:txBody>
          <a:bodyPr/>
          <a:lstStyle/>
          <a:p>
            <a:r>
              <a:rPr kumimoji="1" lang="en-US" altLang="zh-CN" dirty="0"/>
              <a:t>2.5 UNIX</a:t>
            </a:r>
            <a:r>
              <a:rPr kumimoji="1" lang="zh-CN" altLang="en-US" dirty="0"/>
              <a:t> </a:t>
            </a:r>
            <a:r>
              <a:rPr kumimoji="1" lang="en-US" altLang="zh-CN" dirty="0"/>
              <a:t>SVR4</a:t>
            </a:r>
            <a:r>
              <a:rPr kumimoji="1" lang="zh-CN" altLang="en-US" dirty="0"/>
              <a:t>的进程管理</a:t>
            </a:r>
          </a:p>
        </p:txBody>
      </p:sp>
      <p:pic>
        <p:nvPicPr>
          <p:cNvPr id="5" name="Picture 5" descr="f17.pdf">
            <a:extLst>
              <a:ext uri="{FF2B5EF4-FFF2-40B4-BE49-F238E27FC236}">
                <a16:creationId xmlns:a16="http://schemas.microsoft.com/office/drawing/2014/main" id="{B88DF02C-4AB1-4942-9871-B91DDEC07CE2}"/>
              </a:ext>
            </a:extLst>
          </p:cNvPr>
          <p:cNvPicPr>
            <a:picLocks noChangeAspect="1"/>
          </p:cNvPicPr>
          <p:nvPr/>
        </p:nvPicPr>
        <p:blipFill rotWithShape="1">
          <a:blip r:embed="rId2"/>
          <a:srcRect l="2834" t="3313" r="2239" b="18777"/>
          <a:stretch/>
        </p:blipFill>
        <p:spPr>
          <a:xfrm>
            <a:off x="-7787" y="764704"/>
            <a:ext cx="9151787" cy="6065837"/>
          </a:xfrm>
          <a:prstGeom prst="rect">
            <a:avLst/>
          </a:prstGeom>
          <a:solidFill>
            <a:schemeClr val="bg1"/>
          </a:solidFill>
        </p:spPr>
      </p:pic>
      <p:sp>
        <p:nvSpPr>
          <p:cNvPr id="6" name="内容占位符 2">
            <a:extLst>
              <a:ext uri="{FF2B5EF4-FFF2-40B4-BE49-F238E27FC236}">
                <a16:creationId xmlns:a16="http://schemas.microsoft.com/office/drawing/2014/main" id="{18B402D4-74EF-9840-822D-34EA788E942D}"/>
              </a:ext>
            </a:extLst>
          </p:cNvPr>
          <p:cNvSpPr>
            <a:spLocks noGrp="1"/>
          </p:cNvSpPr>
          <p:nvPr>
            <p:ph idx="1"/>
          </p:nvPr>
        </p:nvSpPr>
        <p:spPr>
          <a:xfrm>
            <a:off x="179512" y="874118"/>
            <a:ext cx="8229600" cy="481608"/>
          </a:xfrm>
        </p:spPr>
        <p:txBody>
          <a:bodyPr/>
          <a:lstStyle/>
          <a:p>
            <a:r>
              <a:rPr kumimoji="1" lang="en-US" altLang="zh-CN" dirty="0"/>
              <a:t>UNIX</a:t>
            </a:r>
            <a:r>
              <a:rPr kumimoji="1" lang="zh-CN" altLang="en-US" dirty="0"/>
              <a:t>进程状态转换</a:t>
            </a:r>
          </a:p>
        </p:txBody>
      </p:sp>
    </p:spTree>
    <p:extLst>
      <p:ext uri="{BB962C8B-B14F-4D97-AF65-F5344CB8AC3E}">
        <p14:creationId xmlns:p14="http://schemas.microsoft.com/office/powerpoint/2010/main" val="2481627357"/>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4B6F7E-347E-5043-91FA-BD535E6BC055}"/>
              </a:ext>
            </a:extLst>
          </p:cNvPr>
          <p:cNvSpPr>
            <a:spLocks noGrp="1"/>
          </p:cNvSpPr>
          <p:nvPr>
            <p:ph type="title"/>
          </p:nvPr>
        </p:nvSpPr>
        <p:spPr/>
        <p:txBody>
          <a:bodyPr/>
          <a:lstStyle/>
          <a:p>
            <a:r>
              <a:rPr kumimoji="1" lang="en-US" altLang="zh-CN" dirty="0"/>
              <a:t>2.5 UNIX</a:t>
            </a:r>
            <a:r>
              <a:rPr kumimoji="1" lang="zh-CN" altLang="en-US" dirty="0"/>
              <a:t> </a:t>
            </a:r>
            <a:r>
              <a:rPr kumimoji="1" lang="en-US" altLang="zh-CN" dirty="0"/>
              <a:t>SVR4</a:t>
            </a:r>
            <a:r>
              <a:rPr kumimoji="1" lang="zh-CN" altLang="en-US" dirty="0"/>
              <a:t>的进程管理</a:t>
            </a:r>
          </a:p>
        </p:txBody>
      </p:sp>
      <p:sp>
        <p:nvSpPr>
          <p:cNvPr id="3" name="内容占位符 2">
            <a:extLst>
              <a:ext uri="{FF2B5EF4-FFF2-40B4-BE49-F238E27FC236}">
                <a16:creationId xmlns:a16="http://schemas.microsoft.com/office/drawing/2014/main" id="{49A3CF84-C436-624E-A8CE-9630410D7469}"/>
              </a:ext>
            </a:extLst>
          </p:cNvPr>
          <p:cNvSpPr>
            <a:spLocks noGrp="1"/>
          </p:cNvSpPr>
          <p:nvPr>
            <p:ph idx="1"/>
          </p:nvPr>
        </p:nvSpPr>
        <p:spPr>
          <a:xfrm>
            <a:off x="20572" y="764704"/>
            <a:ext cx="8439860" cy="1584176"/>
          </a:xfrm>
        </p:spPr>
        <p:txBody>
          <a:bodyPr/>
          <a:lstStyle/>
          <a:p>
            <a:r>
              <a:rPr kumimoji="1" lang="zh-CN" altLang="en-US" dirty="0"/>
              <a:t>进程创建</a:t>
            </a:r>
            <a:endParaRPr kumimoji="1" lang="en-US" altLang="zh-CN" dirty="0"/>
          </a:p>
          <a:p>
            <a:pPr lvl="1"/>
            <a:r>
              <a:rPr lang="zh-CN" altLang="en-NZ" dirty="0"/>
              <a:t>进程</a:t>
            </a:r>
            <a:r>
              <a:rPr lang="zh-CN" altLang="en-US" dirty="0"/>
              <a:t>创建由内核系统调用</a:t>
            </a:r>
            <a:r>
              <a:rPr lang="en-US" altLang="zh-CN" dirty="0"/>
              <a:t>fork()</a:t>
            </a:r>
            <a:r>
              <a:rPr lang="zh-CN" altLang="en-US" dirty="0"/>
              <a:t>实现</a:t>
            </a:r>
            <a:endParaRPr lang="en-NZ" altLang="zh-CN" dirty="0"/>
          </a:p>
          <a:p>
            <a:pPr lvl="1"/>
            <a:r>
              <a:rPr lang="zh-CN" altLang="en-NZ" dirty="0"/>
              <a:t>操作</a:t>
            </a:r>
            <a:r>
              <a:rPr lang="zh-CN" altLang="en-US" dirty="0"/>
              <a:t>系统在内核模式下将完成</a:t>
            </a:r>
            <a:endParaRPr lang="en-US" altLang="zh-CN" dirty="0"/>
          </a:p>
          <a:p>
            <a:endParaRPr kumimoji="1" lang="zh-CN" altLang="en-US" dirty="0"/>
          </a:p>
        </p:txBody>
      </p:sp>
      <p:graphicFrame>
        <p:nvGraphicFramePr>
          <p:cNvPr id="4" name="Diagram 4">
            <a:extLst>
              <a:ext uri="{FF2B5EF4-FFF2-40B4-BE49-F238E27FC236}">
                <a16:creationId xmlns:a16="http://schemas.microsoft.com/office/drawing/2014/main" id="{C91A9AF9-2DBA-3542-AD5C-1DBB2552051E}"/>
              </a:ext>
            </a:extLst>
          </p:cNvPr>
          <p:cNvGraphicFramePr/>
          <p:nvPr>
            <p:extLst>
              <p:ext uri="{D42A27DB-BD31-4B8C-83A1-F6EECF244321}">
                <p14:modId xmlns:p14="http://schemas.microsoft.com/office/powerpoint/2010/main" val="2572618551"/>
              </p:ext>
            </p:extLst>
          </p:nvPr>
        </p:nvGraphicFramePr>
        <p:xfrm>
          <a:off x="1331640" y="2474168"/>
          <a:ext cx="7128792"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7081036"/>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B6F3BCE-212B-594B-BF4B-4BDD37B3293E}"/>
              </a:ext>
            </a:extLst>
          </p:cNvPr>
          <p:cNvSpPr txBox="1">
            <a:spLocks/>
          </p:cNvSpPr>
          <p:nvPr/>
        </p:nvSpPr>
        <p:spPr bwMode="auto">
          <a:xfrm>
            <a:off x="395536" y="1340768"/>
            <a:ext cx="8352928"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ea typeface="黑体" pitchFamily="49" charset="-122"/>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ea typeface="黑体" pitchFamily="49" charset="-122"/>
              </a:defRPr>
            </a:lvl3pPr>
            <a:lvl4pPr marL="1600200" indent="-228600" algn="l" rtl="0" eaLnBrk="1" fontAlgn="base" hangingPunct="1">
              <a:spcBef>
                <a:spcPct val="20000"/>
              </a:spcBef>
              <a:spcAft>
                <a:spcPct val="0"/>
              </a:spcAft>
              <a:buChar char="–"/>
              <a:defRPr sz="2000">
                <a:solidFill>
                  <a:schemeClr val="tx1"/>
                </a:solidFill>
                <a:latin typeface="Arial" charset="0"/>
                <a:ea typeface="黑体" pitchFamily="49" charset="-122"/>
              </a:defRPr>
            </a:lvl4pPr>
            <a:lvl5pPr marL="2057400" indent="-228600" algn="l" rtl="0" eaLnBrk="1" fontAlgn="base" hangingPunct="1">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kumimoji="0" lang="zh-CN" altLang="en-NZ" sz="2400" kern="0" dirty="0"/>
              <a:t>进程</a:t>
            </a:r>
            <a:r>
              <a:rPr kumimoji="0" lang="zh-CN" altLang="en-US" sz="2400" kern="0" dirty="0"/>
              <a:t>创建后，内核可继续完成分派器的工作，具体可能为如下操作之一</a:t>
            </a:r>
            <a:endParaRPr kumimoji="0" lang="en-NZ" sz="2400" kern="0" dirty="0"/>
          </a:p>
          <a:p>
            <a:pPr marL="914400" lvl="1" indent="-341313"/>
            <a:r>
              <a:rPr kumimoji="0" lang="zh-CN" altLang="en-NZ" kern="0" dirty="0"/>
              <a:t>停留</a:t>
            </a:r>
            <a:r>
              <a:rPr kumimoji="0" lang="zh-CN" altLang="en-US" kern="0" dirty="0"/>
              <a:t>在父进程，控制权返回到用户模式下父进程调用</a:t>
            </a:r>
            <a:r>
              <a:rPr kumimoji="0" lang="en-US" altLang="zh-CN" kern="0" dirty="0"/>
              <a:t>fork</a:t>
            </a:r>
            <a:r>
              <a:rPr kumimoji="0" lang="zh-CN" altLang="en-US" kern="0" dirty="0"/>
              <a:t>的位置</a:t>
            </a:r>
            <a:endParaRPr kumimoji="0" lang="en-NZ" kern="0" dirty="0"/>
          </a:p>
          <a:p>
            <a:pPr marL="914400" lvl="1" indent="-341313"/>
            <a:r>
              <a:rPr kumimoji="0" lang="zh-CN" altLang="en-NZ" kern="0" dirty="0"/>
              <a:t>控制权</a:t>
            </a:r>
            <a:r>
              <a:rPr kumimoji="0" lang="zh-CN" altLang="en-US" kern="0" dirty="0"/>
              <a:t>交给子进程，执行点为</a:t>
            </a:r>
            <a:r>
              <a:rPr kumimoji="0" lang="en-US" altLang="zh-CN" kern="0" dirty="0"/>
              <a:t>fork</a:t>
            </a:r>
            <a:r>
              <a:rPr kumimoji="0" lang="zh-CN" altLang="en-US" kern="0" dirty="0"/>
              <a:t>调用返回处 </a:t>
            </a:r>
            <a:endParaRPr kumimoji="0" lang="en-NZ" kern="0" dirty="0"/>
          </a:p>
          <a:p>
            <a:pPr marL="914400" lvl="1" indent="-341313"/>
            <a:r>
              <a:rPr kumimoji="0" lang="zh-CN" altLang="en-NZ" kern="0" dirty="0"/>
              <a:t>控制权</a:t>
            </a:r>
            <a:r>
              <a:rPr kumimoji="0" lang="zh-CN" altLang="en-US" kern="0" dirty="0"/>
              <a:t>交给其他进程，当前父子进程处于就绪态</a:t>
            </a:r>
            <a:endParaRPr kumimoji="0" lang="en-NZ" kern="0" dirty="0"/>
          </a:p>
          <a:p>
            <a:pPr lvl="1"/>
            <a:endParaRPr kumimoji="0" lang="en-NZ" kern="0" dirty="0"/>
          </a:p>
          <a:p>
            <a:pPr lvl="1"/>
            <a:endParaRPr kumimoji="0" lang="en-NZ" kern="0" dirty="0"/>
          </a:p>
          <a:p>
            <a:endParaRPr kumimoji="0" lang="en-NZ" kern="0" dirty="0"/>
          </a:p>
        </p:txBody>
      </p:sp>
      <p:sp>
        <p:nvSpPr>
          <p:cNvPr id="5" name="标题 6">
            <a:extLst>
              <a:ext uri="{FF2B5EF4-FFF2-40B4-BE49-F238E27FC236}">
                <a16:creationId xmlns:a16="http://schemas.microsoft.com/office/drawing/2014/main" id="{0BD02152-6925-1547-8E3C-905EFD61B749}"/>
              </a:ext>
            </a:extLst>
          </p:cNvPr>
          <p:cNvSpPr txBox="1">
            <a:spLocks/>
          </p:cNvSpPr>
          <p:nvPr/>
        </p:nvSpPr>
        <p:spPr bwMode="white">
          <a:xfrm>
            <a:off x="990600" y="152400"/>
            <a:ext cx="7162800" cy="563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ea typeface="黑体" pitchFamily="49" charset="-122"/>
              </a:defRPr>
            </a:lvl2pPr>
            <a:lvl3pPr algn="ctr" rtl="0" eaLnBrk="1" fontAlgn="base" hangingPunct="1">
              <a:spcBef>
                <a:spcPct val="0"/>
              </a:spcBef>
              <a:spcAft>
                <a:spcPct val="0"/>
              </a:spcAft>
              <a:defRPr sz="3200" b="1">
                <a:solidFill>
                  <a:schemeClr val="bg1"/>
                </a:solidFill>
                <a:latin typeface="Arial" charset="0"/>
                <a:ea typeface="黑体" pitchFamily="49" charset="-122"/>
              </a:defRPr>
            </a:lvl3pPr>
            <a:lvl4pPr algn="ctr" rtl="0" eaLnBrk="1" fontAlgn="base" hangingPunct="1">
              <a:spcBef>
                <a:spcPct val="0"/>
              </a:spcBef>
              <a:spcAft>
                <a:spcPct val="0"/>
              </a:spcAft>
              <a:defRPr sz="3200" b="1">
                <a:solidFill>
                  <a:schemeClr val="bg1"/>
                </a:solidFill>
                <a:latin typeface="Arial" charset="0"/>
                <a:ea typeface="黑体" pitchFamily="49" charset="-122"/>
              </a:defRPr>
            </a:lvl4pPr>
            <a:lvl5pPr algn="ctr" rtl="0" eaLnBrk="1" fontAlgn="base" hangingPunct="1">
              <a:spcBef>
                <a:spcPct val="0"/>
              </a:spcBef>
              <a:spcAft>
                <a:spcPct val="0"/>
              </a:spcAft>
              <a:defRPr sz="3200" b="1">
                <a:solidFill>
                  <a:schemeClr val="bg1"/>
                </a:solidFill>
                <a:latin typeface="Arial" charset="0"/>
                <a:ea typeface="黑体" pitchFamily="49" charset="-122"/>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kumimoji="1" lang="en-US" altLang="zh-CN" kern="0"/>
              <a:t>2.5 UNIX</a:t>
            </a:r>
            <a:r>
              <a:rPr kumimoji="1" lang="zh-CN" altLang="en-US" kern="0"/>
              <a:t> </a:t>
            </a:r>
            <a:r>
              <a:rPr kumimoji="1" lang="en-US" altLang="zh-CN" kern="0"/>
              <a:t>SVR4</a:t>
            </a:r>
            <a:r>
              <a:rPr kumimoji="1" lang="zh-CN" altLang="en-US" kern="0"/>
              <a:t>的进程管理</a:t>
            </a:r>
            <a:endParaRPr kumimoji="0" lang="zh-CN" altLang="en-US" kern="0" dirty="0"/>
          </a:p>
        </p:txBody>
      </p:sp>
      <p:pic>
        <p:nvPicPr>
          <p:cNvPr id="6" name="Picture 5">
            <a:extLst>
              <a:ext uri="{FF2B5EF4-FFF2-40B4-BE49-F238E27FC236}">
                <a16:creationId xmlns:a16="http://schemas.microsoft.com/office/drawing/2014/main" id="{5BDE2072-CEEB-2646-9024-510DFF5C2275}"/>
              </a:ext>
            </a:extLst>
          </p:cNvPr>
          <p:cNvPicPr>
            <a:picLocks noChangeAspect="1"/>
          </p:cNvPicPr>
          <p:nvPr/>
        </p:nvPicPr>
        <p:blipFill>
          <a:blip r:embed="rId2"/>
          <a:stretch>
            <a:fillRect/>
          </a:stretch>
        </p:blipFill>
        <p:spPr>
          <a:xfrm>
            <a:off x="3352800" y="4365227"/>
            <a:ext cx="2438400" cy="1715146"/>
          </a:xfrm>
          <a:prstGeom prst="rect">
            <a:avLst/>
          </a:prstGeom>
        </p:spPr>
      </p:pic>
    </p:spTree>
    <p:extLst>
      <p:ext uri="{BB962C8B-B14F-4D97-AF65-F5344CB8AC3E}">
        <p14:creationId xmlns:p14="http://schemas.microsoft.com/office/powerpoint/2010/main" val="85779663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kumimoji="1" lang="en-US" altLang="zh-CN" dirty="0"/>
              <a:t>2.5 UNIX</a:t>
            </a:r>
            <a:r>
              <a:rPr kumimoji="1" lang="zh-CN" altLang="en-US" dirty="0"/>
              <a:t> </a:t>
            </a:r>
            <a:r>
              <a:rPr kumimoji="1" lang="en-US" altLang="zh-CN" dirty="0"/>
              <a:t>SVR4</a:t>
            </a:r>
            <a:r>
              <a:rPr kumimoji="1" lang="zh-CN" altLang="en-US" dirty="0"/>
              <a:t>的进程管理</a:t>
            </a:r>
            <a:endParaRPr lang="zh-CN" altLang="en-US" b="1" dirty="0">
              <a:latin typeface="Times New Roman" pitchFamily="18" charset="0"/>
              <a:ea typeface="黑体" pitchFamily="49" charset="-122"/>
              <a:cs typeface="Times New Roman" pitchFamily="18" charset="0"/>
            </a:endParaRPr>
          </a:p>
        </p:txBody>
      </p:sp>
      <p:sp>
        <p:nvSpPr>
          <p:cNvPr id="5" name="Rectangle 3"/>
          <p:cNvSpPr txBox="1">
            <a:spLocks noChangeArrowheads="1"/>
          </p:cNvSpPr>
          <p:nvPr/>
        </p:nvSpPr>
        <p:spPr bwMode="auto">
          <a:xfrm>
            <a:off x="107504" y="764704"/>
            <a:ext cx="9036496" cy="50879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pitchFamily="34" charset="0"/>
              <a:buChar char="•"/>
              <a:defRPr sz="2800" b="0"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0"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0"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Bef>
                <a:spcPts val="0"/>
              </a:spcBef>
            </a:pPr>
            <a:r>
              <a:rPr lang="en-US" altLang="zh-CN" sz="2400" dirty="0">
                <a:latin typeface="+mn-lt"/>
              </a:rPr>
              <a:t>fork()</a:t>
            </a:r>
            <a:r>
              <a:rPr lang="zh-CN" altLang="en-US" sz="2400" dirty="0">
                <a:latin typeface="+mn-lt"/>
                <a:ea typeface="+mn-ea"/>
              </a:rPr>
              <a:t>调用格式：</a:t>
            </a:r>
            <a:r>
              <a:rPr lang="en-US" altLang="zh-CN" sz="2400" dirty="0" err="1">
                <a:latin typeface="+mn-lt"/>
              </a:rPr>
              <a:t>pid</a:t>
            </a:r>
            <a:r>
              <a:rPr lang="en-US" altLang="zh-CN" sz="2400" dirty="0">
                <a:latin typeface="+mn-lt"/>
              </a:rPr>
              <a:t> = fork()</a:t>
            </a:r>
          </a:p>
          <a:p>
            <a:pPr>
              <a:lnSpc>
                <a:spcPct val="120000"/>
              </a:lnSpc>
              <a:spcBef>
                <a:spcPts val="0"/>
              </a:spcBef>
            </a:pPr>
            <a:endParaRPr lang="en-US" altLang="zh-CN" sz="2400" dirty="0">
              <a:latin typeface="+mn-lt"/>
              <a:ea typeface="+mn-ea"/>
            </a:endParaRPr>
          </a:p>
          <a:p>
            <a:pPr>
              <a:lnSpc>
                <a:spcPct val="120000"/>
              </a:lnSpc>
              <a:spcBef>
                <a:spcPts val="0"/>
              </a:spcBef>
            </a:pPr>
            <a:r>
              <a:rPr lang="en-US" altLang="zh-CN" sz="2400" dirty="0">
                <a:latin typeface="+mn-lt"/>
              </a:rPr>
              <a:t>fork()</a:t>
            </a:r>
            <a:r>
              <a:rPr lang="zh-CN" altLang="en-US" sz="2400" dirty="0">
                <a:latin typeface="+mn-lt"/>
              </a:rPr>
              <a:t>创建子进程之后</a:t>
            </a:r>
            <a:r>
              <a:rPr lang="zh-CN" altLang="en-US" sz="2400" dirty="0">
                <a:latin typeface="+mn-lt"/>
                <a:ea typeface="+mn-ea"/>
              </a:rPr>
              <a:t>，父进程和子进程均在下一条语句上继续运行</a:t>
            </a:r>
            <a:endParaRPr lang="en-US" altLang="zh-CN" sz="2400" dirty="0">
              <a:latin typeface="+mn-lt"/>
              <a:ea typeface="+mn-ea"/>
            </a:endParaRPr>
          </a:p>
          <a:p>
            <a:pPr>
              <a:lnSpc>
                <a:spcPct val="120000"/>
              </a:lnSpc>
              <a:spcBef>
                <a:spcPts val="0"/>
              </a:spcBef>
            </a:pPr>
            <a:endParaRPr lang="en-US" altLang="zh-CN" sz="2400" dirty="0">
              <a:latin typeface="+mn-lt"/>
              <a:ea typeface="+mn-ea"/>
            </a:endParaRPr>
          </a:p>
          <a:p>
            <a:pPr>
              <a:lnSpc>
                <a:spcPct val="120000"/>
              </a:lnSpc>
              <a:spcBef>
                <a:spcPts val="0"/>
              </a:spcBef>
            </a:pPr>
            <a:r>
              <a:rPr lang="zh-CN" altLang="en-US" sz="2400" dirty="0">
                <a:solidFill>
                  <a:schemeClr val="accent4"/>
                </a:solidFill>
                <a:latin typeface="+mn-lt"/>
              </a:rPr>
              <a:t>父、子进程的</a:t>
            </a:r>
            <a:r>
              <a:rPr lang="en-US" altLang="zh-CN" sz="2400" dirty="0">
                <a:solidFill>
                  <a:schemeClr val="accent4"/>
                </a:solidFill>
                <a:latin typeface="+mn-lt"/>
              </a:rPr>
              <a:t>fork</a:t>
            </a:r>
            <a:r>
              <a:rPr lang="zh-CN" altLang="en-US" sz="2400" dirty="0">
                <a:solidFill>
                  <a:schemeClr val="accent4"/>
                </a:solidFill>
                <a:latin typeface="+mn-lt"/>
              </a:rPr>
              <a:t>返回值不同</a:t>
            </a:r>
          </a:p>
          <a:p>
            <a:pPr lvl="1">
              <a:lnSpc>
                <a:spcPct val="120000"/>
              </a:lnSpc>
              <a:spcBef>
                <a:spcPts val="0"/>
              </a:spcBef>
            </a:pPr>
            <a:r>
              <a:rPr lang="zh-CN" altLang="en-US" dirty="0">
                <a:solidFill>
                  <a:srgbClr val="FE0000"/>
                </a:solidFill>
                <a:latin typeface="+mn-lt"/>
              </a:rPr>
              <a:t>在子进程中返回时，</a:t>
            </a:r>
            <a:r>
              <a:rPr lang="en-US" altLang="zh-CN" dirty="0" err="1">
                <a:solidFill>
                  <a:srgbClr val="FE0000"/>
                </a:solidFill>
                <a:latin typeface="+mn-lt"/>
              </a:rPr>
              <a:t>pid</a:t>
            </a:r>
            <a:r>
              <a:rPr lang="zh-CN" altLang="en-US" dirty="0">
                <a:solidFill>
                  <a:srgbClr val="FE0000"/>
                </a:solidFill>
                <a:latin typeface="+mn-lt"/>
              </a:rPr>
              <a:t>为0；</a:t>
            </a:r>
          </a:p>
          <a:p>
            <a:pPr lvl="1">
              <a:lnSpc>
                <a:spcPct val="120000"/>
              </a:lnSpc>
              <a:spcBef>
                <a:spcPts val="0"/>
              </a:spcBef>
            </a:pPr>
            <a:r>
              <a:rPr lang="zh-CN" altLang="en-US" dirty="0">
                <a:solidFill>
                  <a:schemeClr val="tx2">
                    <a:lumMod val="75000"/>
                  </a:schemeClr>
                </a:solidFill>
                <a:latin typeface="+mn-lt"/>
              </a:rPr>
              <a:t>在父进程中返回时，</a:t>
            </a:r>
            <a:r>
              <a:rPr lang="en-US" altLang="zh-CN" dirty="0" err="1">
                <a:solidFill>
                  <a:schemeClr val="tx2">
                    <a:lumMod val="75000"/>
                  </a:schemeClr>
                </a:solidFill>
                <a:latin typeface="+mn-lt"/>
              </a:rPr>
              <a:t>pid</a:t>
            </a:r>
            <a:r>
              <a:rPr lang="zh-CN" altLang="en-US" dirty="0">
                <a:solidFill>
                  <a:schemeClr val="tx2">
                    <a:lumMod val="75000"/>
                  </a:schemeClr>
                </a:solidFill>
                <a:latin typeface="+mn-lt"/>
              </a:rPr>
              <a:t>为所创建的子进程的标识</a:t>
            </a:r>
            <a:r>
              <a:rPr lang="zh-CN" altLang="en-US" dirty="0">
                <a:solidFill>
                  <a:srgbClr val="00B0F0"/>
                </a:solidFill>
                <a:latin typeface="+mn-lt"/>
              </a:rPr>
              <a:t>。</a:t>
            </a:r>
            <a:endParaRPr lang="en-US" altLang="zh-CN" dirty="0">
              <a:solidFill>
                <a:srgbClr val="00B0F0"/>
              </a:solidFill>
              <a:latin typeface="+mn-lt"/>
            </a:endParaRPr>
          </a:p>
          <a:p>
            <a:pPr lvl="1">
              <a:lnSpc>
                <a:spcPct val="120000"/>
              </a:lnSpc>
              <a:spcBef>
                <a:spcPts val="0"/>
              </a:spcBef>
            </a:pPr>
            <a:endParaRPr lang="en-US" altLang="zh-CN" dirty="0">
              <a:latin typeface="+mn-lt"/>
              <a:ea typeface="+mn-ea"/>
            </a:endParaRPr>
          </a:p>
          <a:p>
            <a:pPr>
              <a:lnSpc>
                <a:spcPct val="120000"/>
              </a:lnSpc>
              <a:spcBef>
                <a:spcPts val="0"/>
              </a:spcBef>
            </a:pPr>
            <a:r>
              <a:rPr lang="en-US" altLang="zh-CN" sz="2400" dirty="0">
                <a:latin typeface="+mn-lt"/>
              </a:rPr>
              <a:t>fork()</a:t>
            </a:r>
            <a:r>
              <a:rPr lang="zh-CN" altLang="en-US" sz="2400" dirty="0">
                <a:latin typeface="+mn-lt"/>
              </a:rPr>
              <a:t>创建子进程之后，执行返回父进程，或调度切换到子进程或其他进程。</a:t>
            </a:r>
            <a:endParaRPr lang="en-US" altLang="zh-CN" sz="2400" dirty="0">
              <a:latin typeface="+mn-lt"/>
            </a:endParaRPr>
          </a:p>
          <a:p>
            <a:pPr>
              <a:lnSpc>
                <a:spcPct val="120000"/>
              </a:lnSpc>
              <a:spcBef>
                <a:spcPts val="0"/>
              </a:spcBef>
            </a:pPr>
            <a:endParaRPr lang="en-US" altLang="zh-CN" sz="2400" dirty="0">
              <a:latin typeface="+mn-lt"/>
            </a:endParaRPr>
          </a:p>
          <a:p>
            <a:pPr>
              <a:lnSpc>
                <a:spcPct val="120000"/>
              </a:lnSpc>
              <a:spcBef>
                <a:spcPts val="0"/>
              </a:spcBef>
            </a:pPr>
            <a:r>
              <a:rPr lang="zh-CN" altLang="en-US" sz="2400" dirty="0">
                <a:latin typeface="+mn-lt"/>
                <a:sym typeface="Wingdings" pitchFamily="2" charset="2"/>
              </a:rPr>
              <a:t>父、子进程的运行是无关的，所以运行顺序也不固定。</a:t>
            </a:r>
            <a:endParaRPr lang="en-US" altLang="zh-CN" sz="2400" dirty="0">
              <a:latin typeface="+mn-lt"/>
              <a:ea typeface="+mn-ea"/>
            </a:endParaRPr>
          </a:p>
        </p:txBody>
      </p:sp>
    </p:spTree>
    <p:extLst>
      <p:ext uri="{BB962C8B-B14F-4D97-AF65-F5344CB8AC3E}">
        <p14:creationId xmlns:p14="http://schemas.microsoft.com/office/powerpoint/2010/main" val="651984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 calcmode="lin" valueType="num">
                                      <p:cBhvr additive="base">
                                        <p:cTn id="23"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
                                            <p:txEl>
                                              <p:pRg st="5" end="5"/>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 calcmode="lin" valueType="num">
                                      <p:cBhvr additive="base">
                                        <p:cTn id="27"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 calcmode="lin" valueType="num">
                                      <p:cBhvr additive="base">
                                        <p:cTn id="33" dur="500" fill="hold"/>
                                        <p:tgtEl>
                                          <p:spTgt spid="5">
                                            <p:txEl>
                                              <p:pRg st="8" end="8"/>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anim calcmode="lin" valueType="num">
                                      <p:cBhvr additive="base">
                                        <p:cTn id="39" dur="500" fill="hold"/>
                                        <p:tgtEl>
                                          <p:spTgt spid="5">
                                            <p:txEl>
                                              <p:pRg st="10" end="1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5">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pPr eaLnBrk="1" hangingPunct="1"/>
            <a:r>
              <a:rPr lang="en-US" altLang="zh-CN"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2.3.8 UNIX</a:t>
            </a:r>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进程控制</a:t>
            </a:r>
          </a:p>
        </p:txBody>
      </p:sp>
      <p:sp>
        <p:nvSpPr>
          <p:cNvPr id="5" name="Rectangle 3"/>
          <p:cNvSpPr txBox="1">
            <a:spLocks noChangeArrowheads="1"/>
          </p:cNvSpPr>
          <p:nvPr/>
        </p:nvSpPr>
        <p:spPr bwMode="auto">
          <a:xfrm>
            <a:off x="0" y="-15875"/>
            <a:ext cx="9144000" cy="6858000"/>
          </a:xfrm>
          <a:prstGeom prst="rect">
            <a:avLst/>
          </a:prstGeom>
          <a:solidFill>
            <a:schemeClr val="bg1"/>
          </a:solidFill>
          <a:ln>
            <a:noFill/>
          </a:ln>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0"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0"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0"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dirty="0"/>
          </a:p>
        </p:txBody>
      </p:sp>
      <p:sp>
        <p:nvSpPr>
          <p:cNvPr id="4" name="Rectangle 2"/>
          <p:cNvSpPr>
            <a:spLocks noChangeArrowheads="1"/>
          </p:cNvSpPr>
          <p:nvPr/>
        </p:nvSpPr>
        <p:spPr bwMode="auto">
          <a:xfrm>
            <a:off x="200160" y="1806048"/>
            <a:ext cx="3810000" cy="31242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l"/>
            <a:r>
              <a:rPr lang="en-US" altLang="zh-CN" sz="2000" b="1" dirty="0">
                <a:latin typeface="Consolas" pitchFamily="49" charset="0"/>
                <a:ea typeface="宋体" charset="-122"/>
                <a:cs typeface="Consolas" pitchFamily="49" charset="0"/>
              </a:rPr>
              <a:t>main()</a:t>
            </a:r>
          </a:p>
          <a:p>
            <a:pPr algn="l"/>
            <a:r>
              <a:rPr lang="en-US" altLang="zh-CN" sz="2000" b="1" dirty="0">
                <a:latin typeface="Consolas" pitchFamily="49" charset="0"/>
                <a:ea typeface="宋体" charset="-122"/>
                <a:cs typeface="Consolas" pitchFamily="49" charset="0"/>
              </a:rPr>
              <a:t>{</a:t>
            </a:r>
          </a:p>
          <a:p>
            <a:pPr algn="l"/>
            <a:r>
              <a:rPr lang="en-US" altLang="zh-CN" sz="2000" b="1" dirty="0">
                <a:latin typeface="Consolas" pitchFamily="49" charset="0"/>
                <a:ea typeface="宋体" charset="-122"/>
                <a:cs typeface="Consolas" pitchFamily="49" charset="0"/>
              </a:rPr>
              <a:t>    pid_t val;</a:t>
            </a:r>
          </a:p>
          <a:p>
            <a:pPr algn="l"/>
            <a:r>
              <a:rPr lang="en-US" altLang="zh-CN" sz="2000" b="1" dirty="0">
                <a:latin typeface="Consolas" pitchFamily="49" charset="0"/>
                <a:ea typeface="宋体" charset="-122"/>
                <a:cs typeface="Consolas" pitchFamily="49" charset="0"/>
              </a:rPr>
              <a:t>    printf(“PID…\n”);</a:t>
            </a:r>
          </a:p>
          <a:p>
            <a:pPr algn="l"/>
            <a:r>
              <a:rPr lang="en-US" altLang="zh-CN" sz="2000" b="1" dirty="0">
                <a:latin typeface="Consolas" pitchFamily="49" charset="0"/>
                <a:ea typeface="宋体" charset="-122"/>
                <a:cs typeface="Consolas" pitchFamily="49" charset="0"/>
              </a:rPr>
              <a:t>    val=fork();</a:t>
            </a:r>
          </a:p>
          <a:p>
            <a:pPr algn="l"/>
            <a:r>
              <a:rPr lang="en-US" altLang="zh-CN" sz="2000" b="1" dirty="0">
                <a:latin typeface="Consolas" pitchFamily="49" charset="0"/>
                <a:ea typeface="宋体" charset="-122"/>
                <a:cs typeface="Consolas" pitchFamily="49" charset="0"/>
              </a:rPr>
              <a:t>    if(val!=0)</a:t>
            </a:r>
          </a:p>
          <a:p>
            <a:pPr algn="l"/>
            <a:r>
              <a:rPr lang="en-US" altLang="zh-CN" sz="2000" b="1" dirty="0">
                <a:latin typeface="Consolas" pitchFamily="49" charset="0"/>
                <a:ea typeface="宋体" charset="-122"/>
                <a:cs typeface="Consolas" pitchFamily="49" charset="0"/>
              </a:rPr>
              <a:t>      printf(“parent…\n”);</a:t>
            </a:r>
          </a:p>
          <a:p>
            <a:pPr algn="l"/>
            <a:r>
              <a:rPr lang="en-US" altLang="zh-CN" sz="2000" b="1" dirty="0">
                <a:latin typeface="Consolas" pitchFamily="49" charset="0"/>
                <a:ea typeface="宋体" charset="-122"/>
                <a:cs typeface="Consolas" pitchFamily="49" charset="0"/>
              </a:rPr>
              <a:t>    else</a:t>
            </a:r>
          </a:p>
          <a:p>
            <a:pPr algn="l"/>
            <a:r>
              <a:rPr lang="en-US" altLang="zh-CN" sz="2000" b="1" dirty="0">
                <a:latin typeface="Consolas" pitchFamily="49" charset="0"/>
                <a:ea typeface="宋体" charset="-122"/>
                <a:cs typeface="Consolas" pitchFamily="49" charset="0"/>
              </a:rPr>
              <a:t>      printf(“child…\n”);</a:t>
            </a:r>
          </a:p>
          <a:p>
            <a:pPr algn="l"/>
            <a:r>
              <a:rPr lang="en-US" altLang="zh-CN" sz="2000" b="1" dirty="0">
                <a:latin typeface="Consolas" pitchFamily="49" charset="0"/>
                <a:ea typeface="宋体" charset="-122"/>
                <a:cs typeface="Consolas" pitchFamily="49" charset="0"/>
              </a:rPr>
              <a:t>}</a:t>
            </a:r>
          </a:p>
        </p:txBody>
      </p:sp>
      <p:sp>
        <p:nvSpPr>
          <p:cNvPr id="6" name="Text Box 9"/>
          <p:cNvSpPr txBox="1">
            <a:spLocks noChangeArrowheads="1"/>
          </p:cNvSpPr>
          <p:nvPr/>
        </p:nvSpPr>
        <p:spPr bwMode="auto">
          <a:xfrm>
            <a:off x="809760" y="1272648"/>
            <a:ext cx="1828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zh-CN" altLang="en-US" sz="2800" dirty="0">
                <a:solidFill>
                  <a:schemeClr val="tx2"/>
                </a:solidFill>
                <a:latin typeface="+mn-ea"/>
                <a:cs typeface="Consolas" pitchFamily="49" charset="0"/>
              </a:rPr>
              <a:t>父进程</a:t>
            </a:r>
          </a:p>
        </p:txBody>
      </p:sp>
      <p:grpSp>
        <p:nvGrpSpPr>
          <p:cNvPr id="7" name="组合 6"/>
          <p:cNvGrpSpPr/>
          <p:nvPr/>
        </p:nvGrpSpPr>
        <p:grpSpPr>
          <a:xfrm>
            <a:off x="4772160" y="129648"/>
            <a:ext cx="3688272" cy="3124200"/>
            <a:chOff x="4772160" y="129648"/>
            <a:chExt cx="3505200" cy="3124200"/>
          </a:xfrm>
        </p:grpSpPr>
        <p:sp>
          <p:nvSpPr>
            <p:cNvPr id="8" name="Rectangle 5"/>
            <p:cNvSpPr>
              <a:spLocks noChangeArrowheads="1"/>
            </p:cNvSpPr>
            <p:nvPr/>
          </p:nvSpPr>
          <p:spPr bwMode="auto">
            <a:xfrm>
              <a:off x="4772160" y="129648"/>
              <a:ext cx="3505200" cy="31242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l"/>
              <a:r>
                <a:rPr lang="en-US" altLang="zh-CN" sz="2000" b="1" dirty="0">
                  <a:latin typeface="Consolas" pitchFamily="49" charset="0"/>
                  <a:ea typeface="宋体" charset="-122"/>
                  <a:cs typeface="Consolas" pitchFamily="49" charset="0"/>
                </a:rPr>
                <a:t>main( )</a:t>
              </a:r>
            </a:p>
            <a:p>
              <a:pPr algn="l"/>
              <a:r>
                <a:rPr lang="en-US" altLang="zh-CN" sz="2000" b="1" dirty="0">
                  <a:latin typeface="Consolas" pitchFamily="49" charset="0"/>
                  <a:ea typeface="宋体" charset="-122"/>
                  <a:cs typeface="Consolas" pitchFamily="49" charset="0"/>
                </a:rPr>
                <a:t>{</a:t>
              </a:r>
            </a:p>
            <a:p>
              <a:pPr algn="l"/>
              <a:r>
                <a:rPr lang="en-US" altLang="zh-CN" sz="2000" b="1" dirty="0">
                  <a:latin typeface="Consolas" pitchFamily="49" charset="0"/>
                  <a:ea typeface="宋体" charset="-122"/>
                  <a:cs typeface="Consolas" pitchFamily="49" charset="0"/>
                </a:rPr>
                <a:t>    pid_t val;</a:t>
              </a:r>
            </a:p>
            <a:p>
              <a:pPr algn="l"/>
              <a:r>
                <a:rPr lang="en-US" altLang="zh-CN" sz="2000" b="1" dirty="0">
                  <a:latin typeface="Consolas" pitchFamily="49" charset="0"/>
                  <a:ea typeface="宋体" charset="-122"/>
                  <a:cs typeface="Consolas" pitchFamily="49" charset="0"/>
                </a:rPr>
                <a:t>    printf(“PID…\n”);</a:t>
              </a:r>
            </a:p>
            <a:p>
              <a:pPr algn="l"/>
              <a:r>
                <a:rPr lang="en-US" altLang="zh-CN" sz="2000" b="1" dirty="0">
                  <a:latin typeface="Consolas" pitchFamily="49" charset="0"/>
                  <a:ea typeface="宋体" charset="-122"/>
                  <a:cs typeface="Consolas" pitchFamily="49" charset="0"/>
                </a:rPr>
                <a:t>    val=fork();</a:t>
              </a:r>
            </a:p>
            <a:p>
              <a:pPr algn="l"/>
              <a:r>
                <a:rPr lang="en-US" altLang="zh-CN" sz="2000" b="1" dirty="0">
                  <a:latin typeface="Consolas" pitchFamily="49" charset="0"/>
                  <a:ea typeface="宋体" charset="-122"/>
                  <a:cs typeface="Consolas" pitchFamily="49" charset="0"/>
                </a:rPr>
                <a:t>    if(val!=0)</a:t>
              </a:r>
            </a:p>
            <a:p>
              <a:pPr algn="l"/>
              <a:r>
                <a:rPr lang="en-US" altLang="zh-CN" sz="2000" b="1" dirty="0">
                  <a:latin typeface="Consolas" pitchFamily="49" charset="0"/>
                  <a:ea typeface="宋体" charset="-122"/>
                  <a:cs typeface="Consolas" pitchFamily="49" charset="0"/>
                </a:rPr>
                <a:t>      printf(“parent…\n”);</a:t>
              </a:r>
            </a:p>
            <a:p>
              <a:pPr algn="l"/>
              <a:r>
                <a:rPr lang="en-US" altLang="zh-CN" sz="2000" b="1" dirty="0">
                  <a:latin typeface="Consolas" pitchFamily="49" charset="0"/>
                  <a:ea typeface="宋体" charset="-122"/>
                  <a:cs typeface="Consolas" pitchFamily="49" charset="0"/>
                </a:rPr>
                <a:t>    else</a:t>
              </a:r>
            </a:p>
            <a:p>
              <a:pPr algn="l"/>
              <a:r>
                <a:rPr lang="en-US" altLang="zh-CN" sz="2000" b="1" dirty="0">
                  <a:latin typeface="Consolas" pitchFamily="49" charset="0"/>
                  <a:ea typeface="宋体" charset="-122"/>
                  <a:cs typeface="Consolas" pitchFamily="49" charset="0"/>
                </a:rPr>
                <a:t>      printf(“child…\n”);</a:t>
              </a:r>
            </a:p>
            <a:p>
              <a:pPr algn="l"/>
              <a:r>
                <a:rPr lang="en-US" altLang="zh-CN" sz="2000" b="1" dirty="0">
                  <a:latin typeface="Consolas" pitchFamily="49" charset="0"/>
                  <a:ea typeface="宋体" charset="-122"/>
                  <a:cs typeface="Consolas" pitchFamily="49" charset="0"/>
                </a:rPr>
                <a:t>}</a:t>
              </a:r>
            </a:p>
          </p:txBody>
        </p:sp>
        <p:sp>
          <p:nvSpPr>
            <p:cNvPr id="9" name="Text Box 10"/>
            <p:cNvSpPr txBox="1">
              <a:spLocks noChangeArrowheads="1"/>
            </p:cNvSpPr>
            <p:nvPr/>
          </p:nvSpPr>
          <p:spPr bwMode="auto">
            <a:xfrm>
              <a:off x="7058160" y="134755"/>
              <a:ext cx="1219200" cy="462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2075" tIns="46038" rIns="92075" bIns="46038">
              <a:spAutoFit/>
            </a:bodyPr>
            <a:lstStyle/>
            <a:p>
              <a:pPr>
                <a:spcBef>
                  <a:spcPct val="50000"/>
                </a:spcBef>
              </a:pPr>
              <a:r>
                <a:rPr lang="zh-CN" altLang="en-US" sz="2400" dirty="0">
                  <a:solidFill>
                    <a:schemeClr val="tx2"/>
                  </a:solidFill>
                  <a:latin typeface="+mn-ea"/>
                  <a:cs typeface="Consolas" pitchFamily="49" charset="0"/>
                </a:rPr>
                <a:t>父进程</a:t>
              </a:r>
            </a:p>
          </p:txBody>
        </p:sp>
      </p:grpSp>
      <p:grpSp>
        <p:nvGrpSpPr>
          <p:cNvPr id="10" name="组合 9"/>
          <p:cNvGrpSpPr/>
          <p:nvPr/>
        </p:nvGrpSpPr>
        <p:grpSpPr>
          <a:xfrm>
            <a:off x="4772160" y="3558648"/>
            <a:ext cx="3688272" cy="3124200"/>
            <a:chOff x="4772160" y="3558648"/>
            <a:chExt cx="3505200" cy="3124200"/>
          </a:xfrm>
        </p:grpSpPr>
        <p:sp>
          <p:nvSpPr>
            <p:cNvPr id="11" name="Rectangle 7"/>
            <p:cNvSpPr>
              <a:spLocks noChangeArrowheads="1"/>
            </p:cNvSpPr>
            <p:nvPr/>
          </p:nvSpPr>
          <p:spPr bwMode="auto">
            <a:xfrm>
              <a:off x="4772160" y="3558648"/>
              <a:ext cx="3505200" cy="31242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l"/>
              <a:r>
                <a:rPr lang="en-US" altLang="zh-CN" sz="2000" b="1" dirty="0">
                  <a:latin typeface="Consolas" pitchFamily="49" charset="0"/>
                  <a:ea typeface="宋体" charset="-122"/>
                  <a:cs typeface="Consolas" pitchFamily="49" charset="0"/>
                </a:rPr>
                <a:t>main( )</a:t>
              </a:r>
            </a:p>
            <a:p>
              <a:pPr algn="l"/>
              <a:r>
                <a:rPr lang="en-US" altLang="zh-CN" sz="2000" b="1" dirty="0">
                  <a:latin typeface="Consolas" pitchFamily="49" charset="0"/>
                  <a:ea typeface="宋体" charset="-122"/>
                  <a:cs typeface="Consolas" pitchFamily="49" charset="0"/>
                </a:rPr>
                <a:t>{</a:t>
              </a:r>
            </a:p>
            <a:p>
              <a:pPr algn="l"/>
              <a:r>
                <a:rPr lang="en-US" altLang="zh-CN" sz="2000" b="1" dirty="0">
                  <a:latin typeface="Consolas" pitchFamily="49" charset="0"/>
                  <a:ea typeface="宋体" charset="-122"/>
                  <a:cs typeface="Consolas" pitchFamily="49" charset="0"/>
                </a:rPr>
                <a:t>    pid_t val;</a:t>
              </a:r>
            </a:p>
            <a:p>
              <a:pPr algn="l"/>
              <a:r>
                <a:rPr lang="en-US" altLang="zh-CN" sz="2000" b="1" dirty="0">
                  <a:latin typeface="Consolas" pitchFamily="49" charset="0"/>
                  <a:ea typeface="宋体" charset="-122"/>
                  <a:cs typeface="Consolas" pitchFamily="49" charset="0"/>
                </a:rPr>
                <a:t>    printf(“PID…\n”);</a:t>
              </a:r>
            </a:p>
            <a:p>
              <a:pPr algn="l"/>
              <a:r>
                <a:rPr lang="en-US" altLang="zh-CN" sz="2000" b="1" dirty="0">
                  <a:latin typeface="Consolas" pitchFamily="49" charset="0"/>
                  <a:ea typeface="宋体" charset="-122"/>
                  <a:cs typeface="Consolas" pitchFamily="49" charset="0"/>
                </a:rPr>
                <a:t>    val=fork();</a:t>
              </a:r>
            </a:p>
            <a:p>
              <a:pPr algn="l"/>
              <a:r>
                <a:rPr lang="en-US" altLang="zh-CN" sz="2000" b="1" dirty="0">
                  <a:latin typeface="Consolas" pitchFamily="49" charset="0"/>
                  <a:ea typeface="宋体" charset="-122"/>
                  <a:cs typeface="Consolas" pitchFamily="49" charset="0"/>
                </a:rPr>
                <a:t>    if(val!=0)</a:t>
              </a:r>
            </a:p>
            <a:p>
              <a:pPr algn="l"/>
              <a:r>
                <a:rPr lang="en-US" altLang="zh-CN" sz="2000" b="1" dirty="0">
                  <a:latin typeface="Consolas" pitchFamily="49" charset="0"/>
                  <a:ea typeface="宋体" charset="-122"/>
                  <a:cs typeface="Consolas" pitchFamily="49" charset="0"/>
                </a:rPr>
                <a:t>      printf(“parent…\n”);</a:t>
              </a:r>
            </a:p>
            <a:p>
              <a:pPr algn="l"/>
              <a:r>
                <a:rPr lang="en-US" altLang="zh-CN" sz="2000" b="1" dirty="0">
                  <a:latin typeface="Consolas" pitchFamily="49" charset="0"/>
                  <a:ea typeface="宋体" charset="-122"/>
                  <a:cs typeface="Consolas" pitchFamily="49" charset="0"/>
                </a:rPr>
                <a:t>    else</a:t>
              </a:r>
            </a:p>
            <a:p>
              <a:pPr algn="l"/>
              <a:r>
                <a:rPr lang="en-US" altLang="zh-CN" sz="2000" b="1" dirty="0">
                  <a:latin typeface="Consolas" pitchFamily="49" charset="0"/>
                  <a:ea typeface="宋体" charset="-122"/>
                  <a:cs typeface="Consolas" pitchFamily="49" charset="0"/>
                </a:rPr>
                <a:t>      printf(“child…\n”);</a:t>
              </a:r>
            </a:p>
            <a:p>
              <a:pPr algn="l"/>
              <a:r>
                <a:rPr lang="en-US" altLang="zh-CN" sz="2000" b="1" dirty="0">
                  <a:latin typeface="Consolas" pitchFamily="49" charset="0"/>
                  <a:ea typeface="宋体" charset="-122"/>
                  <a:cs typeface="Consolas" pitchFamily="49" charset="0"/>
                </a:rPr>
                <a:t>}</a:t>
              </a:r>
            </a:p>
          </p:txBody>
        </p:sp>
        <p:sp>
          <p:nvSpPr>
            <p:cNvPr id="12" name="Text Box 11"/>
            <p:cNvSpPr txBox="1">
              <a:spLocks noChangeArrowheads="1"/>
            </p:cNvSpPr>
            <p:nvPr/>
          </p:nvSpPr>
          <p:spPr bwMode="auto">
            <a:xfrm>
              <a:off x="7042244" y="3634267"/>
              <a:ext cx="1201003" cy="462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2075" tIns="46038" rIns="92075" bIns="46038">
              <a:spAutoFit/>
            </a:bodyPr>
            <a:lstStyle/>
            <a:p>
              <a:pPr>
                <a:spcBef>
                  <a:spcPct val="50000"/>
                </a:spcBef>
              </a:pPr>
              <a:r>
                <a:rPr lang="zh-CN" altLang="en-US" sz="2400" dirty="0">
                  <a:solidFill>
                    <a:schemeClr val="tx2"/>
                  </a:solidFill>
                  <a:latin typeface="+mn-ea"/>
                  <a:cs typeface="Consolas" pitchFamily="49" charset="0"/>
                </a:rPr>
                <a:t>子进程</a:t>
              </a:r>
            </a:p>
          </p:txBody>
        </p:sp>
      </p:grpSp>
      <p:grpSp>
        <p:nvGrpSpPr>
          <p:cNvPr id="13" name="组合 12"/>
          <p:cNvGrpSpPr/>
          <p:nvPr/>
        </p:nvGrpSpPr>
        <p:grpSpPr>
          <a:xfrm>
            <a:off x="3019560" y="1577448"/>
            <a:ext cx="1981200" cy="3429000"/>
            <a:chOff x="3019560" y="1577448"/>
            <a:chExt cx="1981200" cy="3429000"/>
          </a:xfrm>
        </p:grpSpPr>
        <p:grpSp>
          <p:nvGrpSpPr>
            <p:cNvPr id="14" name="组合 13"/>
            <p:cNvGrpSpPr/>
            <p:nvPr/>
          </p:nvGrpSpPr>
          <p:grpSpPr>
            <a:xfrm>
              <a:off x="3019560" y="1577448"/>
              <a:ext cx="1981200" cy="3429000"/>
              <a:chOff x="3019560" y="1577448"/>
              <a:chExt cx="1981200" cy="3429000"/>
            </a:xfrm>
          </p:grpSpPr>
          <p:sp>
            <p:nvSpPr>
              <p:cNvPr id="16" name="Line 13"/>
              <p:cNvSpPr>
                <a:spLocks noChangeShapeType="1"/>
              </p:cNvSpPr>
              <p:nvPr/>
            </p:nvSpPr>
            <p:spPr bwMode="auto">
              <a:xfrm>
                <a:off x="3019560" y="3253848"/>
                <a:ext cx="10668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endParaRPr lang="zh-CN" altLang="en-US">
                  <a:latin typeface="Consolas" pitchFamily="49" charset="0"/>
                  <a:cs typeface="Consolas" pitchFamily="49" charset="0"/>
                </a:endParaRPr>
              </a:p>
            </p:txBody>
          </p:sp>
          <p:sp>
            <p:nvSpPr>
              <p:cNvPr id="17" name="Line 14"/>
              <p:cNvSpPr>
                <a:spLocks noChangeShapeType="1"/>
              </p:cNvSpPr>
              <p:nvPr/>
            </p:nvSpPr>
            <p:spPr bwMode="auto">
              <a:xfrm flipV="1">
                <a:off x="4086360" y="1577448"/>
                <a:ext cx="533400" cy="1676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endParaRPr lang="zh-CN" altLang="en-US">
                  <a:latin typeface="Consolas" pitchFamily="49" charset="0"/>
                  <a:cs typeface="Consolas" pitchFamily="49" charset="0"/>
                </a:endParaRPr>
              </a:p>
            </p:txBody>
          </p:sp>
          <p:sp>
            <p:nvSpPr>
              <p:cNvPr id="18" name="Line 15"/>
              <p:cNvSpPr>
                <a:spLocks noChangeShapeType="1"/>
              </p:cNvSpPr>
              <p:nvPr/>
            </p:nvSpPr>
            <p:spPr bwMode="auto">
              <a:xfrm>
                <a:off x="4086360" y="3253848"/>
                <a:ext cx="457200" cy="17526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endParaRPr lang="zh-CN" altLang="en-US">
                  <a:latin typeface="Consolas" pitchFamily="49" charset="0"/>
                  <a:cs typeface="Consolas" pitchFamily="49" charset="0"/>
                </a:endParaRPr>
              </a:p>
            </p:txBody>
          </p:sp>
          <p:sp>
            <p:nvSpPr>
              <p:cNvPr id="19" name="Line 16"/>
              <p:cNvSpPr>
                <a:spLocks noChangeShapeType="1"/>
              </p:cNvSpPr>
              <p:nvPr/>
            </p:nvSpPr>
            <p:spPr bwMode="auto">
              <a:xfrm>
                <a:off x="4619760" y="157744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endParaRPr lang="zh-CN" altLang="en-US">
                  <a:latin typeface="Consolas" pitchFamily="49" charset="0"/>
                  <a:cs typeface="Consolas" pitchFamily="49" charset="0"/>
                </a:endParaRPr>
              </a:p>
            </p:txBody>
          </p:sp>
          <p:sp>
            <p:nvSpPr>
              <p:cNvPr id="20" name="Line 17"/>
              <p:cNvSpPr>
                <a:spLocks noChangeShapeType="1"/>
              </p:cNvSpPr>
              <p:nvPr/>
            </p:nvSpPr>
            <p:spPr bwMode="auto">
              <a:xfrm>
                <a:off x="4543560" y="5006448"/>
                <a:ext cx="457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endParaRPr lang="zh-CN" altLang="en-US">
                  <a:latin typeface="Consolas" pitchFamily="49" charset="0"/>
                  <a:cs typeface="Consolas" pitchFamily="49" charset="0"/>
                </a:endParaRPr>
              </a:p>
            </p:txBody>
          </p:sp>
        </p:grpSp>
        <p:sp>
          <p:nvSpPr>
            <p:cNvPr id="15" name="Text Box 18"/>
            <p:cNvSpPr txBox="1">
              <a:spLocks noChangeArrowheads="1"/>
            </p:cNvSpPr>
            <p:nvPr/>
          </p:nvSpPr>
          <p:spPr bwMode="auto">
            <a:xfrm>
              <a:off x="4010160" y="3053257"/>
              <a:ext cx="762000" cy="4007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zh-CN" altLang="en-US" sz="2000" dirty="0">
                  <a:solidFill>
                    <a:schemeClr val="tx2"/>
                  </a:solidFill>
                  <a:latin typeface="+mn-ea"/>
                  <a:cs typeface="Consolas" pitchFamily="49" charset="0"/>
                </a:rPr>
                <a:t>分裂</a:t>
              </a:r>
            </a:p>
          </p:txBody>
        </p:sp>
      </p:grpSp>
      <p:grpSp>
        <p:nvGrpSpPr>
          <p:cNvPr id="21" name="组合 20"/>
          <p:cNvGrpSpPr/>
          <p:nvPr/>
        </p:nvGrpSpPr>
        <p:grpSpPr>
          <a:xfrm>
            <a:off x="3019560" y="1348848"/>
            <a:ext cx="457200" cy="1905000"/>
            <a:chOff x="3019560" y="1348848"/>
            <a:chExt cx="457200" cy="1905000"/>
          </a:xfrm>
        </p:grpSpPr>
        <p:sp>
          <p:nvSpPr>
            <p:cNvPr id="22" name="Line 12"/>
            <p:cNvSpPr>
              <a:spLocks noChangeShapeType="1"/>
            </p:cNvSpPr>
            <p:nvPr/>
          </p:nvSpPr>
          <p:spPr bwMode="auto">
            <a:xfrm>
              <a:off x="3019560" y="1348848"/>
              <a:ext cx="0" cy="1905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endParaRPr lang="zh-CN" altLang="en-US">
                <a:solidFill>
                  <a:schemeClr val="tx2"/>
                </a:solidFill>
                <a:latin typeface="Consolas" pitchFamily="49" charset="0"/>
                <a:cs typeface="Consolas" pitchFamily="49" charset="0"/>
              </a:endParaRPr>
            </a:p>
          </p:txBody>
        </p:sp>
        <p:sp>
          <p:nvSpPr>
            <p:cNvPr id="23" name="Text Box 19"/>
            <p:cNvSpPr txBox="1">
              <a:spLocks noChangeArrowheads="1"/>
            </p:cNvSpPr>
            <p:nvPr/>
          </p:nvSpPr>
          <p:spPr bwMode="auto">
            <a:xfrm>
              <a:off x="3019560" y="1806048"/>
              <a:ext cx="457200" cy="8624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zh-CN" altLang="en-US" sz="2000" dirty="0">
                  <a:solidFill>
                    <a:schemeClr val="tx2"/>
                  </a:solidFill>
                  <a:latin typeface="+mn-ea"/>
                  <a:cs typeface="Consolas" pitchFamily="49" charset="0"/>
                </a:rPr>
                <a:t>执</a:t>
              </a:r>
            </a:p>
            <a:p>
              <a:pPr>
                <a:spcBef>
                  <a:spcPct val="50000"/>
                </a:spcBef>
              </a:pPr>
              <a:r>
                <a:rPr lang="zh-CN" altLang="en-US" sz="2000" dirty="0">
                  <a:solidFill>
                    <a:schemeClr val="tx2"/>
                  </a:solidFill>
                  <a:latin typeface="+mn-ea"/>
                  <a:cs typeface="Consolas" pitchFamily="49" charset="0"/>
                </a:rPr>
                <a:t>行</a:t>
              </a:r>
            </a:p>
          </p:txBody>
        </p:sp>
      </p:grpSp>
      <p:grpSp>
        <p:nvGrpSpPr>
          <p:cNvPr id="24" name="组合 23"/>
          <p:cNvGrpSpPr/>
          <p:nvPr/>
        </p:nvGrpSpPr>
        <p:grpSpPr>
          <a:xfrm>
            <a:off x="7584504" y="1501248"/>
            <a:ext cx="1524000" cy="1981200"/>
            <a:chOff x="7176448" y="1501248"/>
            <a:chExt cx="1524000" cy="1981200"/>
          </a:xfrm>
        </p:grpSpPr>
        <p:sp>
          <p:nvSpPr>
            <p:cNvPr id="25" name="Line 20"/>
            <p:cNvSpPr>
              <a:spLocks noChangeShapeType="1"/>
            </p:cNvSpPr>
            <p:nvPr/>
          </p:nvSpPr>
          <p:spPr bwMode="auto">
            <a:xfrm>
              <a:off x="7176448" y="1577448"/>
              <a:ext cx="10668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endParaRPr lang="zh-CN" altLang="en-US">
                <a:latin typeface="Consolas" pitchFamily="49" charset="0"/>
                <a:cs typeface="Consolas" pitchFamily="49" charset="0"/>
              </a:endParaRPr>
            </a:p>
          </p:txBody>
        </p:sp>
        <p:sp>
          <p:nvSpPr>
            <p:cNvPr id="26" name="Line 21"/>
            <p:cNvSpPr>
              <a:spLocks noChangeShapeType="1"/>
            </p:cNvSpPr>
            <p:nvPr/>
          </p:nvSpPr>
          <p:spPr bwMode="auto">
            <a:xfrm>
              <a:off x="8243248" y="1577448"/>
              <a:ext cx="0" cy="1905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endParaRPr lang="zh-CN" altLang="en-US">
                <a:latin typeface="Consolas" pitchFamily="49" charset="0"/>
                <a:cs typeface="Consolas" pitchFamily="49" charset="0"/>
              </a:endParaRPr>
            </a:p>
          </p:txBody>
        </p:sp>
        <p:sp>
          <p:nvSpPr>
            <p:cNvPr id="27" name="Text Box 22"/>
            <p:cNvSpPr txBox="1">
              <a:spLocks noChangeArrowheads="1"/>
            </p:cNvSpPr>
            <p:nvPr/>
          </p:nvSpPr>
          <p:spPr bwMode="auto">
            <a:xfrm>
              <a:off x="8243248" y="1501248"/>
              <a:ext cx="457200" cy="17857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zh-CN" altLang="en-US" sz="2000" dirty="0">
                  <a:solidFill>
                    <a:schemeClr val="tx2"/>
                  </a:solidFill>
                  <a:latin typeface="+mn-ea"/>
                  <a:cs typeface="Consolas" pitchFamily="49" charset="0"/>
                </a:rPr>
                <a:t>继</a:t>
              </a:r>
            </a:p>
            <a:p>
              <a:pPr>
                <a:spcBef>
                  <a:spcPct val="50000"/>
                </a:spcBef>
              </a:pPr>
              <a:r>
                <a:rPr lang="zh-CN" altLang="en-US" sz="2000" dirty="0">
                  <a:solidFill>
                    <a:schemeClr val="tx2"/>
                  </a:solidFill>
                  <a:latin typeface="+mn-ea"/>
                  <a:cs typeface="Consolas" pitchFamily="49" charset="0"/>
                </a:rPr>
                <a:t>续</a:t>
              </a:r>
            </a:p>
            <a:p>
              <a:pPr>
                <a:spcBef>
                  <a:spcPct val="50000"/>
                </a:spcBef>
              </a:pPr>
              <a:r>
                <a:rPr lang="zh-CN" altLang="en-US" sz="2000" dirty="0">
                  <a:solidFill>
                    <a:schemeClr val="tx2"/>
                  </a:solidFill>
                  <a:latin typeface="+mn-ea"/>
                  <a:cs typeface="Consolas" pitchFamily="49" charset="0"/>
                </a:rPr>
                <a:t>执</a:t>
              </a:r>
            </a:p>
            <a:p>
              <a:pPr>
                <a:spcBef>
                  <a:spcPct val="50000"/>
                </a:spcBef>
              </a:pPr>
              <a:r>
                <a:rPr lang="zh-CN" altLang="en-US" sz="2000" dirty="0">
                  <a:solidFill>
                    <a:schemeClr val="tx2"/>
                  </a:solidFill>
                  <a:latin typeface="+mn-ea"/>
                  <a:cs typeface="Consolas" pitchFamily="49" charset="0"/>
                </a:rPr>
                <a:t>行</a:t>
              </a:r>
            </a:p>
          </p:txBody>
        </p:sp>
      </p:grpSp>
      <p:grpSp>
        <p:nvGrpSpPr>
          <p:cNvPr id="28" name="组合 27"/>
          <p:cNvGrpSpPr/>
          <p:nvPr/>
        </p:nvGrpSpPr>
        <p:grpSpPr>
          <a:xfrm>
            <a:off x="7596336" y="4956447"/>
            <a:ext cx="1524000" cy="1785746"/>
            <a:chOff x="7277672" y="4956447"/>
            <a:chExt cx="1524000" cy="1785746"/>
          </a:xfrm>
        </p:grpSpPr>
        <p:sp>
          <p:nvSpPr>
            <p:cNvPr id="29" name="Line 23"/>
            <p:cNvSpPr>
              <a:spLocks noChangeShapeType="1"/>
            </p:cNvSpPr>
            <p:nvPr/>
          </p:nvSpPr>
          <p:spPr bwMode="auto">
            <a:xfrm>
              <a:off x="7277672" y="5041704"/>
              <a:ext cx="10668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endParaRPr lang="zh-CN" altLang="en-US">
                <a:latin typeface="Consolas" pitchFamily="49" charset="0"/>
                <a:cs typeface="Consolas" pitchFamily="49" charset="0"/>
              </a:endParaRPr>
            </a:p>
          </p:txBody>
        </p:sp>
        <p:sp>
          <p:nvSpPr>
            <p:cNvPr id="30" name="Text Box 24"/>
            <p:cNvSpPr txBox="1">
              <a:spLocks noChangeArrowheads="1"/>
            </p:cNvSpPr>
            <p:nvPr/>
          </p:nvSpPr>
          <p:spPr bwMode="auto">
            <a:xfrm>
              <a:off x="8344472" y="4956447"/>
              <a:ext cx="457200" cy="17857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zh-CN" altLang="en-US" sz="2000" dirty="0">
                  <a:solidFill>
                    <a:schemeClr val="tx2"/>
                  </a:solidFill>
                  <a:latin typeface="+mn-ea"/>
                  <a:cs typeface="Consolas" pitchFamily="49" charset="0"/>
                </a:rPr>
                <a:t>继</a:t>
              </a:r>
            </a:p>
            <a:p>
              <a:pPr>
                <a:spcBef>
                  <a:spcPct val="50000"/>
                </a:spcBef>
              </a:pPr>
              <a:r>
                <a:rPr lang="zh-CN" altLang="en-US" sz="2000" dirty="0">
                  <a:solidFill>
                    <a:schemeClr val="tx2"/>
                  </a:solidFill>
                  <a:latin typeface="+mn-ea"/>
                  <a:cs typeface="Consolas" pitchFamily="49" charset="0"/>
                </a:rPr>
                <a:t>续</a:t>
              </a:r>
            </a:p>
            <a:p>
              <a:pPr>
                <a:spcBef>
                  <a:spcPct val="50000"/>
                </a:spcBef>
              </a:pPr>
              <a:r>
                <a:rPr lang="zh-CN" altLang="en-US" sz="2000" dirty="0">
                  <a:solidFill>
                    <a:schemeClr val="tx2"/>
                  </a:solidFill>
                  <a:latin typeface="+mn-ea"/>
                  <a:cs typeface="Consolas" pitchFamily="49" charset="0"/>
                </a:rPr>
                <a:t>执</a:t>
              </a:r>
            </a:p>
            <a:p>
              <a:pPr>
                <a:spcBef>
                  <a:spcPct val="50000"/>
                </a:spcBef>
              </a:pPr>
              <a:r>
                <a:rPr lang="zh-CN" altLang="en-US" sz="2000" dirty="0">
                  <a:solidFill>
                    <a:schemeClr val="tx2"/>
                  </a:solidFill>
                  <a:latin typeface="+mn-ea"/>
                  <a:cs typeface="Consolas" pitchFamily="49" charset="0"/>
                </a:rPr>
                <a:t>行</a:t>
              </a:r>
            </a:p>
          </p:txBody>
        </p:sp>
        <p:sp>
          <p:nvSpPr>
            <p:cNvPr id="31" name="Line 25"/>
            <p:cNvSpPr>
              <a:spLocks noChangeShapeType="1"/>
            </p:cNvSpPr>
            <p:nvPr/>
          </p:nvSpPr>
          <p:spPr bwMode="auto">
            <a:xfrm>
              <a:off x="8344472" y="5041704"/>
              <a:ext cx="0" cy="1641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endParaRPr lang="zh-CN" altLang="en-US">
                <a:latin typeface="Consolas" pitchFamily="49" charset="0"/>
                <a:cs typeface="Consolas" pitchFamily="49" charset="0"/>
              </a:endParaRPr>
            </a:p>
          </p:txBody>
        </p:sp>
      </p:grpSp>
      <p:sp>
        <p:nvSpPr>
          <p:cNvPr id="32" name="圆角矩形 31"/>
          <p:cNvSpPr/>
          <p:nvPr/>
        </p:nvSpPr>
        <p:spPr>
          <a:xfrm>
            <a:off x="5377218" y="1691748"/>
            <a:ext cx="3047320" cy="7023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5241872" y="5733761"/>
            <a:ext cx="3182665" cy="702373"/>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65467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499"/>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circle(in)">
                                      <p:cBhvr>
                                        <p:cTn id="29" dur="2000"/>
                                        <p:tgtEl>
                                          <p:spTgt spid="7"/>
                                        </p:tgtEl>
                                      </p:cBhvr>
                                    </p:animEffect>
                                  </p:childTnLst>
                                </p:cTn>
                              </p:par>
                              <p:par>
                                <p:cTn id="30" presetID="6" presetClass="entr" presetSubtype="16"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circle(in)">
                                      <p:cBhvr>
                                        <p:cTn id="32" dur="2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4" grpId="0" animBg="1"/>
      <p:bldP spid="6" grpId="0"/>
      <p:bldP spid="32" grpId="0" animBg="1"/>
      <p:bldP spid="3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kumimoji="1" lang="en-US" altLang="zh-CN" dirty="0"/>
              <a:t>2.5 UNIX</a:t>
            </a:r>
            <a:r>
              <a:rPr kumimoji="1" lang="zh-CN" altLang="en-US" dirty="0"/>
              <a:t> </a:t>
            </a:r>
            <a:r>
              <a:rPr kumimoji="1" lang="en-US" altLang="zh-CN" dirty="0"/>
              <a:t>SVR4</a:t>
            </a:r>
            <a:r>
              <a:rPr kumimoji="1" lang="zh-CN" altLang="en-US" dirty="0"/>
              <a:t>的进程管理</a:t>
            </a:r>
            <a:endParaRPr lang="zh-CN" altLang="en-US" b="1" dirty="0">
              <a:latin typeface="Times New Roman" pitchFamily="18" charset="0"/>
              <a:ea typeface="黑体" pitchFamily="49" charset="-122"/>
              <a:cs typeface="Times New Roman" pitchFamily="18" charset="0"/>
            </a:endParaRPr>
          </a:p>
        </p:txBody>
      </p:sp>
      <p:sp>
        <p:nvSpPr>
          <p:cNvPr id="5" name="Rectangle 3"/>
          <p:cNvSpPr txBox="1">
            <a:spLocks noChangeArrowheads="1"/>
          </p:cNvSpPr>
          <p:nvPr/>
        </p:nvSpPr>
        <p:spPr bwMode="auto">
          <a:xfrm>
            <a:off x="251520" y="1052736"/>
            <a:ext cx="8435280" cy="4872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0"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0"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0"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latin typeface="+mn-lt"/>
              </a:rPr>
              <a:t>fork()</a:t>
            </a:r>
            <a:r>
              <a:rPr lang="zh-CN" altLang="en-US" dirty="0">
                <a:latin typeface="+mn-lt"/>
              </a:rPr>
              <a:t>调用例子（</a:t>
            </a:r>
            <a:r>
              <a:rPr lang="en-US" altLang="zh-CN" dirty="0">
                <a:latin typeface="+mn-lt"/>
              </a:rPr>
              <a:t>1</a:t>
            </a:r>
            <a:r>
              <a:rPr lang="zh-CN" altLang="en-US" dirty="0">
                <a:latin typeface="+mn-lt"/>
              </a:rPr>
              <a:t>）</a:t>
            </a:r>
          </a:p>
        </p:txBody>
      </p:sp>
      <p:sp>
        <p:nvSpPr>
          <p:cNvPr id="4" name="Rectangle 3"/>
          <p:cNvSpPr txBox="1">
            <a:spLocks noChangeArrowheads="1"/>
          </p:cNvSpPr>
          <p:nvPr/>
        </p:nvSpPr>
        <p:spPr bwMode="auto">
          <a:xfrm>
            <a:off x="534516" y="1795876"/>
            <a:ext cx="5981700" cy="3937380"/>
          </a:xfrm>
          <a:prstGeom prst="rect">
            <a:avLst/>
          </a:prstGeom>
          <a:noFill/>
          <a:ln>
            <a:solidFill>
              <a:schemeClr val="accent2"/>
            </a:solidFill>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Monotype Sorts" pitchFamily="2" charset="2"/>
              <a:buNone/>
            </a:pPr>
            <a:r>
              <a:rPr lang="zh-CN" altLang="en-US" sz="2000" dirty="0">
                <a:latin typeface="Consolas" pitchFamily="49" charset="0"/>
                <a:ea typeface="宋体" charset="-122"/>
                <a:cs typeface="Consolas" pitchFamily="49" charset="0"/>
              </a:rPr>
              <a:t>#</a:t>
            </a:r>
            <a:r>
              <a:rPr lang="en-US" altLang="zh-CN" sz="2000" dirty="0">
                <a:latin typeface="Consolas" pitchFamily="49" charset="0"/>
                <a:ea typeface="宋体" charset="-122"/>
                <a:cs typeface="Consolas" pitchFamily="49" charset="0"/>
              </a:rPr>
              <a:t>include&lt;stdio.h&gt;</a:t>
            </a:r>
          </a:p>
          <a:p>
            <a:pPr>
              <a:lnSpc>
                <a:spcPct val="90000"/>
              </a:lnSpc>
              <a:buFont typeface="Monotype Sorts" pitchFamily="2" charset="2"/>
              <a:buNone/>
            </a:pPr>
            <a:r>
              <a:rPr lang="en-US" altLang="zh-CN" sz="2000" dirty="0">
                <a:latin typeface="Consolas" pitchFamily="49" charset="0"/>
                <a:ea typeface="宋体" charset="-122"/>
                <a:cs typeface="Consolas" pitchFamily="49" charset="0"/>
              </a:rPr>
              <a:t>#Include&lt;sys/types.h&gt;</a:t>
            </a:r>
          </a:p>
          <a:p>
            <a:pPr>
              <a:lnSpc>
                <a:spcPct val="90000"/>
              </a:lnSpc>
              <a:buFont typeface="Monotype Sorts" pitchFamily="2" charset="2"/>
              <a:buNone/>
            </a:pPr>
            <a:r>
              <a:rPr lang="en-US" altLang="zh-CN" sz="2000" dirty="0">
                <a:latin typeface="Consolas" pitchFamily="49" charset="0"/>
                <a:ea typeface="宋体" charset="-122"/>
                <a:cs typeface="Consolas" pitchFamily="49" charset="0"/>
              </a:rPr>
              <a:t>#include&lt;unistd.h&gt;</a:t>
            </a:r>
          </a:p>
          <a:p>
            <a:pPr>
              <a:lnSpc>
                <a:spcPct val="90000"/>
              </a:lnSpc>
              <a:buFont typeface="Monotype Sorts" pitchFamily="2" charset="2"/>
              <a:buNone/>
            </a:pPr>
            <a:endParaRPr lang="en-US" altLang="zh-CN" sz="2000" dirty="0">
              <a:latin typeface="Consolas" pitchFamily="49" charset="0"/>
              <a:ea typeface="宋体" charset="-122"/>
              <a:cs typeface="Consolas" pitchFamily="49" charset="0"/>
            </a:endParaRPr>
          </a:p>
          <a:p>
            <a:pPr>
              <a:lnSpc>
                <a:spcPct val="90000"/>
              </a:lnSpc>
              <a:buFont typeface="Monotype Sorts" pitchFamily="2" charset="2"/>
              <a:buNone/>
            </a:pPr>
            <a:r>
              <a:rPr lang="en-US" altLang="zh-CN" sz="2000" dirty="0">
                <a:latin typeface="Consolas" pitchFamily="49" charset="0"/>
                <a:ea typeface="宋体" charset="-122"/>
                <a:cs typeface="Consolas" pitchFamily="49" charset="0"/>
              </a:rPr>
              <a:t>void main(void) {</a:t>
            </a:r>
          </a:p>
          <a:p>
            <a:pPr>
              <a:lnSpc>
                <a:spcPct val="90000"/>
              </a:lnSpc>
              <a:buFont typeface="Monotype Sorts" pitchFamily="2" charset="2"/>
              <a:buNone/>
            </a:pPr>
            <a:r>
              <a:rPr lang="en-US" altLang="zh-CN" sz="2000" dirty="0">
                <a:latin typeface="Consolas" pitchFamily="49" charset="0"/>
                <a:ea typeface="宋体" charset="-122"/>
                <a:cs typeface="Consolas" pitchFamily="49" charset="0"/>
              </a:rPr>
              <a:t>  printf(“Hello \n”);</a:t>
            </a:r>
          </a:p>
          <a:p>
            <a:pPr>
              <a:lnSpc>
                <a:spcPct val="90000"/>
              </a:lnSpc>
              <a:buFont typeface="Monotype Sorts" pitchFamily="2" charset="2"/>
              <a:buNone/>
            </a:pPr>
            <a:r>
              <a:rPr lang="en-US" altLang="zh-CN" sz="2000" dirty="0">
                <a:solidFill>
                  <a:schemeClr val="accent1"/>
                </a:solidFill>
                <a:latin typeface="Consolas" pitchFamily="49" charset="0"/>
                <a:ea typeface="宋体" charset="-122"/>
                <a:cs typeface="Consolas" pitchFamily="49" charset="0"/>
              </a:rPr>
              <a:t>  </a:t>
            </a:r>
            <a:r>
              <a:rPr lang="en-US" altLang="zh-CN" sz="2000" dirty="0">
                <a:solidFill>
                  <a:srgbClr val="FF0000"/>
                </a:solidFill>
                <a:latin typeface="Consolas" pitchFamily="49" charset="0"/>
                <a:ea typeface="宋体" charset="-122"/>
                <a:cs typeface="Consolas" pitchFamily="49" charset="0"/>
              </a:rPr>
              <a:t>fork(); </a:t>
            </a:r>
          </a:p>
          <a:p>
            <a:pPr>
              <a:lnSpc>
                <a:spcPct val="90000"/>
              </a:lnSpc>
              <a:buFont typeface="Monotype Sorts" pitchFamily="2" charset="2"/>
              <a:buNone/>
            </a:pPr>
            <a:r>
              <a:rPr lang="en-US" altLang="zh-CN" sz="2000" dirty="0">
                <a:latin typeface="Consolas" pitchFamily="49" charset="0"/>
                <a:ea typeface="宋体" charset="-122"/>
                <a:cs typeface="Consolas" pitchFamily="49" charset="0"/>
              </a:rPr>
              <a:t>  printf(“Bye \n”）;</a:t>
            </a:r>
          </a:p>
          <a:p>
            <a:pPr>
              <a:lnSpc>
                <a:spcPct val="90000"/>
              </a:lnSpc>
              <a:buFont typeface="Monotype Sorts" pitchFamily="2" charset="2"/>
              <a:buNone/>
            </a:pPr>
            <a:r>
              <a:rPr lang="en-US" altLang="zh-CN" sz="2000" dirty="0">
                <a:latin typeface="Consolas" pitchFamily="49" charset="0"/>
                <a:ea typeface="宋体" charset="-122"/>
                <a:cs typeface="Consolas" pitchFamily="49" charset="0"/>
              </a:rPr>
              <a:t>}</a:t>
            </a:r>
          </a:p>
        </p:txBody>
      </p:sp>
      <p:sp>
        <p:nvSpPr>
          <p:cNvPr id="6" name="TextBox 5"/>
          <p:cNvSpPr txBox="1"/>
          <p:nvPr/>
        </p:nvSpPr>
        <p:spPr>
          <a:xfrm>
            <a:off x="7076613" y="3861048"/>
            <a:ext cx="1671851" cy="181588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800" dirty="0"/>
              <a:t>运行结果</a:t>
            </a:r>
          </a:p>
          <a:p>
            <a:r>
              <a:rPr lang="en-US" altLang="zh-CN" sz="2800" dirty="0"/>
              <a:t>Hello</a:t>
            </a:r>
          </a:p>
          <a:p>
            <a:r>
              <a:rPr lang="en-US" altLang="zh-CN" sz="2800" dirty="0"/>
              <a:t>Bye</a:t>
            </a:r>
          </a:p>
          <a:p>
            <a:r>
              <a:rPr lang="en-US" altLang="zh-CN" sz="2800" dirty="0"/>
              <a:t>Bye</a:t>
            </a:r>
            <a:endParaRPr lang="zh-CN" altLang="en-US" sz="2800" dirty="0"/>
          </a:p>
        </p:txBody>
      </p:sp>
    </p:spTree>
    <p:extLst>
      <p:ext uri="{BB962C8B-B14F-4D97-AF65-F5344CB8AC3E}">
        <p14:creationId xmlns:p14="http://schemas.microsoft.com/office/powerpoint/2010/main" val="33448217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kumimoji="1" lang="en-US" altLang="zh-CN" dirty="0"/>
              <a:t>2.5 UNIX</a:t>
            </a:r>
            <a:r>
              <a:rPr kumimoji="1" lang="zh-CN" altLang="en-US" dirty="0"/>
              <a:t> </a:t>
            </a:r>
            <a:r>
              <a:rPr kumimoji="1" lang="en-US" altLang="zh-CN" dirty="0"/>
              <a:t>SVR4</a:t>
            </a:r>
            <a:r>
              <a:rPr kumimoji="1" lang="zh-CN" altLang="en-US" dirty="0"/>
              <a:t>的进程管理</a:t>
            </a:r>
            <a:endParaRPr lang="zh-CN" altLang="en-US" b="1" dirty="0">
              <a:latin typeface="Times New Roman" pitchFamily="18" charset="0"/>
              <a:ea typeface="黑体" pitchFamily="49" charset="-122"/>
              <a:cs typeface="Times New Roman" pitchFamily="18" charset="0"/>
            </a:endParaRPr>
          </a:p>
        </p:txBody>
      </p:sp>
      <p:sp>
        <p:nvSpPr>
          <p:cNvPr id="5" name="Rectangle 3"/>
          <p:cNvSpPr txBox="1">
            <a:spLocks noChangeArrowheads="1"/>
          </p:cNvSpPr>
          <p:nvPr/>
        </p:nvSpPr>
        <p:spPr bwMode="auto">
          <a:xfrm>
            <a:off x="251520" y="1052736"/>
            <a:ext cx="8435280" cy="4872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0"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0"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0"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latin typeface="+mn-lt"/>
              </a:rPr>
              <a:t>fork()</a:t>
            </a:r>
            <a:r>
              <a:rPr lang="zh-CN" altLang="en-US" dirty="0">
                <a:latin typeface="+mn-lt"/>
              </a:rPr>
              <a:t>调用例子（</a:t>
            </a:r>
            <a:r>
              <a:rPr lang="en-US" altLang="zh-CN" dirty="0">
                <a:latin typeface="+mn-lt"/>
              </a:rPr>
              <a:t>2</a:t>
            </a:r>
            <a:r>
              <a:rPr lang="zh-CN" altLang="en-US" dirty="0">
                <a:latin typeface="+mn-lt"/>
              </a:rPr>
              <a:t>）</a:t>
            </a:r>
            <a:r>
              <a:rPr lang="en-US" altLang="zh-CN" dirty="0">
                <a:latin typeface="+mn-lt"/>
              </a:rPr>
              <a:t>:</a:t>
            </a:r>
          </a:p>
          <a:p>
            <a:r>
              <a:rPr lang="zh-CN" altLang="en-US" dirty="0">
                <a:solidFill>
                  <a:schemeClr val="tx2"/>
                </a:solidFill>
                <a:latin typeface="+mn-lt"/>
              </a:rPr>
              <a:t>下面例子，一共输出多少个</a:t>
            </a:r>
            <a:r>
              <a:rPr lang="en-US" altLang="zh-CN" dirty="0">
                <a:solidFill>
                  <a:schemeClr val="tx2"/>
                </a:solidFill>
                <a:latin typeface="+mn-lt"/>
              </a:rPr>
              <a:t>hello, world?</a:t>
            </a:r>
            <a:endParaRPr lang="zh-CN" altLang="en-US" dirty="0">
              <a:solidFill>
                <a:schemeClr val="tx2"/>
              </a:solidFill>
              <a:latin typeface="+mn-lt"/>
            </a:endParaRPr>
          </a:p>
        </p:txBody>
      </p:sp>
      <p:sp>
        <p:nvSpPr>
          <p:cNvPr id="3" name="Rectangle 2">
            <a:extLst>
              <a:ext uri="{FF2B5EF4-FFF2-40B4-BE49-F238E27FC236}">
                <a16:creationId xmlns:a16="http://schemas.microsoft.com/office/drawing/2014/main" id="{9954EBC3-32D6-3E4B-89F9-0BA3A8F1322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2">
            <a:extLst>
              <a:ext uri="{FF2B5EF4-FFF2-40B4-BE49-F238E27FC236}">
                <a16:creationId xmlns:a16="http://schemas.microsoft.com/office/drawing/2014/main" id="{07885F70-AC16-E342-BBCF-81DA7D7BF6F8}"/>
              </a:ext>
            </a:extLst>
          </p:cNvPr>
          <p:cNvSpPr txBox="1">
            <a:spLocks noChangeArrowheads="1"/>
          </p:cNvSpPr>
          <p:nvPr/>
        </p:nvSpPr>
        <p:spPr bwMode="auto">
          <a:xfrm>
            <a:off x="827584" y="2276872"/>
            <a:ext cx="5112568" cy="329320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#include &lt;stdio.h&gt;</a:t>
            </a:r>
            <a:endParaRPr kumimoji="0" lang="zh-CN" altLang="zh-CN" sz="18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#include &lt;unistd.h&gt;</a:t>
            </a:r>
            <a:endParaRPr kumimoji="0" lang="zh-CN" altLang="zh-CN" sz="18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int main()</a:t>
            </a:r>
            <a:endParaRPr kumimoji="0" lang="zh-CN" altLang="zh-CN" sz="18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int i;</a:t>
            </a:r>
            <a:endParaRPr kumimoji="0" lang="zh-CN" altLang="zh-CN" sz="18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for (i=0;i&lt;3;i++)</a:t>
            </a:r>
            <a:endParaRPr kumimoji="0" lang="zh-CN" altLang="zh-CN" sz="18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fork();</a:t>
            </a:r>
            <a:endParaRPr kumimoji="0" lang="zh-CN" altLang="zh-CN" sz="18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printf("hello, world\n");</a:t>
            </a:r>
            <a:endParaRPr kumimoji="0" lang="zh-CN" altLang="zh-CN" sz="18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return 0;</a:t>
            </a:r>
            <a:endParaRPr kumimoji="0" lang="zh-CN" altLang="zh-CN" sz="18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endParaRPr kumimoji="0" lang="zh-CN" altLang="zh-CN" sz="28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p:txBody>
      </p:sp>
      <p:sp>
        <p:nvSpPr>
          <p:cNvPr id="9" name="TextBox 7">
            <a:extLst>
              <a:ext uri="{FF2B5EF4-FFF2-40B4-BE49-F238E27FC236}">
                <a16:creationId xmlns:a16="http://schemas.microsoft.com/office/drawing/2014/main" id="{6AE6AA77-2BC1-374D-B395-9076C5FC6DC5}"/>
              </a:ext>
            </a:extLst>
          </p:cNvPr>
          <p:cNvSpPr txBox="1"/>
          <p:nvPr/>
        </p:nvSpPr>
        <p:spPr>
          <a:xfrm>
            <a:off x="5132498" y="4127331"/>
            <a:ext cx="3995936" cy="181588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a:t>3</a:t>
            </a:r>
            <a:r>
              <a:rPr lang="zh-CN" altLang="zh-CN" sz="2800" dirty="0"/>
              <a:t>次</a:t>
            </a:r>
            <a:r>
              <a:rPr lang="en-US" altLang="zh-CN" sz="2800" dirty="0"/>
              <a:t>fork</a:t>
            </a:r>
            <a:r>
              <a:rPr lang="zh-CN" altLang="zh-CN" sz="2800" dirty="0"/>
              <a:t>，总共会有</a:t>
            </a:r>
            <a:r>
              <a:rPr lang="en-US" altLang="zh-CN" sz="2800" dirty="0"/>
              <a:t>2^3</a:t>
            </a:r>
            <a:r>
              <a:rPr lang="zh-CN" altLang="zh-CN" sz="2800" dirty="0"/>
              <a:t>个进程，每个进程打印</a:t>
            </a:r>
            <a:r>
              <a:rPr lang="en-US" altLang="zh-CN" sz="2800" dirty="0"/>
              <a:t>1</a:t>
            </a:r>
            <a:r>
              <a:rPr lang="zh-CN" altLang="zh-CN" sz="2800" dirty="0"/>
              <a:t>个“</a:t>
            </a:r>
            <a:r>
              <a:rPr lang="en-US" altLang="zh-CN" sz="2800" dirty="0"/>
              <a:t>hello, world</a:t>
            </a:r>
            <a:r>
              <a:rPr lang="zh-CN" altLang="zh-CN" sz="2800" dirty="0"/>
              <a:t>”</a:t>
            </a:r>
            <a:r>
              <a:rPr lang="en-US" altLang="zh-CN" sz="2800" dirty="0"/>
              <a:t>, </a:t>
            </a:r>
            <a:r>
              <a:rPr lang="zh-CN" altLang="en-US" sz="2800" dirty="0"/>
              <a:t>一共</a:t>
            </a:r>
            <a:r>
              <a:rPr lang="en-US" altLang="zh-CN" sz="2800" dirty="0"/>
              <a:t>8</a:t>
            </a:r>
            <a:r>
              <a:rPr lang="zh-CN" altLang="en-US" sz="2800" dirty="0"/>
              <a:t>个</a:t>
            </a:r>
            <a:r>
              <a:rPr lang="en-US" altLang="zh-CN" sz="2800" dirty="0"/>
              <a:t>.</a:t>
            </a:r>
            <a:r>
              <a:rPr lang="zh-CN" altLang="zh-CN" sz="2800" dirty="0"/>
              <a:t> </a:t>
            </a:r>
            <a:endParaRPr lang="zh-CN" altLang="en-US" sz="2800" dirty="0"/>
          </a:p>
        </p:txBody>
      </p:sp>
    </p:spTree>
    <p:extLst>
      <p:ext uri="{BB962C8B-B14F-4D97-AF65-F5344CB8AC3E}">
        <p14:creationId xmlns:p14="http://schemas.microsoft.com/office/powerpoint/2010/main" val="35578207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kumimoji="1" lang="en-US" altLang="zh-CN" dirty="0"/>
              <a:t>2.5 UNIX</a:t>
            </a:r>
            <a:r>
              <a:rPr kumimoji="1" lang="zh-CN" altLang="en-US" dirty="0"/>
              <a:t> </a:t>
            </a:r>
            <a:r>
              <a:rPr kumimoji="1" lang="en-US" altLang="zh-CN" dirty="0"/>
              <a:t>SVR4</a:t>
            </a:r>
            <a:r>
              <a:rPr kumimoji="1" lang="zh-CN" altLang="en-US" dirty="0"/>
              <a:t>的进程管理</a:t>
            </a:r>
            <a:endParaRPr lang="zh-CN" altLang="en-US" b="1" dirty="0">
              <a:latin typeface="Times New Roman" pitchFamily="18" charset="0"/>
              <a:ea typeface="黑体" pitchFamily="49" charset="-122"/>
              <a:cs typeface="Times New Roman" pitchFamily="18" charset="0"/>
            </a:endParaRPr>
          </a:p>
        </p:txBody>
      </p:sp>
      <p:sp>
        <p:nvSpPr>
          <p:cNvPr id="5" name="Rectangle 3"/>
          <p:cNvSpPr txBox="1">
            <a:spLocks noChangeArrowheads="1"/>
          </p:cNvSpPr>
          <p:nvPr/>
        </p:nvSpPr>
        <p:spPr bwMode="auto">
          <a:xfrm>
            <a:off x="27844" y="981075"/>
            <a:ext cx="8435280" cy="4872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0"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0"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0"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latin typeface="+mn-lt"/>
              </a:rPr>
              <a:t>fork()</a:t>
            </a:r>
            <a:r>
              <a:rPr lang="zh-CN" altLang="en-US" dirty="0">
                <a:latin typeface="+mn-lt"/>
              </a:rPr>
              <a:t>调用例子（</a:t>
            </a:r>
            <a:r>
              <a:rPr lang="en-US" altLang="zh-CN" dirty="0">
                <a:latin typeface="+mn-lt"/>
              </a:rPr>
              <a:t>3</a:t>
            </a:r>
            <a:r>
              <a:rPr lang="zh-CN" altLang="en-US" dirty="0">
                <a:latin typeface="+mn-lt"/>
              </a:rPr>
              <a:t>）</a:t>
            </a:r>
          </a:p>
        </p:txBody>
      </p:sp>
      <p:sp>
        <p:nvSpPr>
          <p:cNvPr id="6" name="Rectangle 4"/>
          <p:cNvSpPr txBox="1">
            <a:spLocks noChangeArrowheads="1"/>
          </p:cNvSpPr>
          <p:nvPr/>
        </p:nvSpPr>
        <p:spPr bwMode="auto">
          <a:xfrm>
            <a:off x="798621" y="1815545"/>
            <a:ext cx="5727505" cy="4411271"/>
          </a:xfrm>
          <a:prstGeom prst="rect">
            <a:avLst/>
          </a:prstGeom>
          <a:noFill/>
          <a:ln>
            <a:solidFill>
              <a:schemeClr val="accent2"/>
            </a:solidFill>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Monotype Sorts" pitchFamily="2" charset="2"/>
              <a:buNone/>
            </a:pPr>
            <a:r>
              <a:rPr lang="en-US" altLang="zh-CN" sz="2000" dirty="0">
                <a:latin typeface="Consolas" panose="020B0609020204030204" pitchFamily="49" charset="0"/>
                <a:ea typeface="宋体" charset="-122"/>
                <a:cs typeface="Consolas" panose="020B0609020204030204" pitchFamily="49" charset="0"/>
              </a:rPr>
              <a:t>void main(void) {</a:t>
            </a:r>
          </a:p>
          <a:p>
            <a:pPr>
              <a:lnSpc>
                <a:spcPct val="90000"/>
              </a:lnSpc>
              <a:buFont typeface="Monotype Sorts" pitchFamily="2" charset="2"/>
              <a:buNone/>
            </a:pPr>
            <a:r>
              <a:rPr lang="en-US" altLang="zh-CN" sz="2000" dirty="0">
                <a:latin typeface="Consolas" panose="020B0609020204030204" pitchFamily="49" charset="0"/>
                <a:ea typeface="宋体" charset="-122"/>
                <a:cs typeface="Consolas" panose="020B0609020204030204" pitchFamily="49" charset="0"/>
              </a:rPr>
              <a:t> int i;</a:t>
            </a:r>
          </a:p>
          <a:p>
            <a:pPr>
              <a:lnSpc>
                <a:spcPct val="90000"/>
              </a:lnSpc>
              <a:buFont typeface="Monotype Sorts" pitchFamily="2" charset="2"/>
              <a:buNone/>
            </a:pPr>
            <a:r>
              <a:rPr lang="en-US" altLang="zh-CN" sz="2000" dirty="0">
                <a:latin typeface="Consolas" panose="020B0609020204030204" pitchFamily="49" charset="0"/>
                <a:ea typeface="宋体" charset="-122"/>
                <a:cs typeface="Consolas" panose="020B0609020204030204" pitchFamily="49" charset="0"/>
              </a:rPr>
              <a:t> static char buffer[10];</a:t>
            </a:r>
          </a:p>
          <a:p>
            <a:pPr>
              <a:lnSpc>
                <a:spcPct val="90000"/>
              </a:lnSpc>
              <a:buFont typeface="Monotype Sorts" pitchFamily="2" charset="2"/>
              <a:buNone/>
            </a:pPr>
            <a:r>
              <a:rPr lang="en-US" altLang="zh-CN" sz="2000" dirty="0">
                <a:latin typeface="Consolas" panose="020B0609020204030204" pitchFamily="49" charset="0"/>
                <a:ea typeface="宋体" charset="-122"/>
                <a:cs typeface="Consolas" panose="020B0609020204030204" pitchFamily="49" charset="0"/>
              </a:rPr>
              <a:t> if (</a:t>
            </a:r>
            <a:r>
              <a:rPr lang="en-US" altLang="zh-CN" sz="2000" dirty="0">
                <a:solidFill>
                  <a:srgbClr val="FF0000"/>
                </a:solidFill>
                <a:latin typeface="Consolas" panose="020B0609020204030204" pitchFamily="49" charset="0"/>
                <a:ea typeface="宋体" charset="-122"/>
                <a:cs typeface="Consolas" panose="020B0609020204030204" pitchFamily="49" charset="0"/>
              </a:rPr>
              <a:t>fork()==0</a:t>
            </a:r>
            <a:r>
              <a:rPr lang="en-US" altLang="zh-CN" sz="2000" dirty="0">
                <a:latin typeface="Consolas" panose="020B0609020204030204" pitchFamily="49" charset="0"/>
                <a:ea typeface="宋体" charset="-122"/>
                <a:cs typeface="Consolas" panose="020B0609020204030204" pitchFamily="49" charset="0"/>
              </a:rPr>
              <a:t>)     </a:t>
            </a:r>
            <a:endParaRPr lang="zh-CN" altLang="en-US" sz="2000" dirty="0">
              <a:latin typeface="Consolas" panose="020B0609020204030204" pitchFamily="49" charset="0"/>
              <a:ea typeface="宋体" charset="-122"/>
              <a:cs typeface="Consolas" panose="020B0609020204030204" pitchFamily="49" charset="0"/>
            </a:endParaRPr>
          </a:p>
          <a:p>
            <a:pPr>
              <a:lnSpc>
                <a:spcPct val="90000"/>
              </a:lnSpc>
              <a:buFont typeface="Monotype Sorts" pitchFamily="2" charset="2"/>
              <a:buNone/>
            </a:pPr>
            <a:r>
              <a:rPr lang="en-US" altLang="zh-CN" sz="2000" dirty="0">
                <a:latin typeface="Consolas" panose="020B0609020204030204" pitchFamily="49" charset="0"/>
                <a:ea typeface="宋体" charset="-122"/>
                <a:cs typeface="Consolas" panose="020B0609020204030204" pitchFamily="49" charset="0"/>
              </a:rPr>
              <a:t>    strcpy(buffer, “Child\n”);</a:t>
            </a:r>
          </a:p>
          <a:p>
            <a:pPr>
              <a:lnSpc>
                <a:spcPct val="90000"/>
              </a:lnSpc>
              <a:buFont typeface="Monotype Sorts" pitchFamily="2" charset="2"/>
              <a:buNone/>
            </a:pPr>
            <a:r>
              <a:rPr lang="en-US" altLang="zh-CN" sz="2000" dirty="0">
                <a:latin typeface="Consolas" panose="020B0609020204030204" pitchFamily="49" charset="0"/>
                <a:ea typeface="宋体" charset="-122"/>
                <a:cs typeface="Consolas" panose="020B0609020204030204" pitchFamily="49" charset="0"/>
              </a:rPr>
              <a:t> else</a:t>
            </a:r>
            <a:endParaRPr lang="zh-CN" altLang="en-US" sz="2000" dirty="0">
              <a:latin typeface="Consolas" panose="020B0609020204030204" pitchFamily="49" charset="0"/>
              <a:ea typeface="宋体" charset="-122"/>
              <a:cs typeface="Consolas" panose="020B0609020204030204" pitchFamily="49" charset="0"/>
            </a:endParaRPr>
          </a:p>
          <a:p>
            <a:pPr>
              <a:lnSpc>
                <a:spcPct val="90000"/>
              </a:lnSpc>
              <a:buFont typeface="Monotype Sorts" pitchFamily="2" charset="2"/>
              <a:buNone/>
            </a:pPr>
            <a:r>
              <a:rPr lang="en-US" altLang="zh-CN" sz="2000" dirty="0">
                <a:latin typeface="Consolas" panose="020B0609020204030204" pitchFamily="49" charset="0"/>
                <a:ea typeface="宋体" charset="-122"/>
                <a:cs typeface="Consolas" panose="020B0609020204030204" pitchFamily="49" charset="0"/>
              </a:rPr>
              <a:t>    strcpy(buffer, “Parent\n”);</a:t>
            </a:r>
          </a:p>
          <a:p>
            <a:pPr>
              <a:lnSpc>
                <a:spcPct val="90000"/>
              </a:lnSpc>
              <a:buFont typeface="Monotype Sorts" pitchFamily="2" charset="2"/>
              <a:buNone/>
            </a:pPr>
            <a:r>
              <a:rPr lang="en-US" altLang="zh-CN" sz="2000" dirty="0">
                <a:latin typeface="Consolas" panose="020B0609020204030204" pitchFamily="49" charset="0"/>
                <a:ea typeface="宋体" charset="-122"/>
                <a:cs typeface="Consolas" panose="020B0609020204030204" pitchFamily="49" charset="0"/>
              </a:rPr>
              <a:t> </a:t>
            </a:r>
          </a:p>
          <a:p>
            <a:pPr>
              <a:lnSpc>
                <a:spcPct val="90000"/>
              </a:lnSpc>
              <a:buFont typeface="Monotype Sorts" pitchFamily="2" charset="2"/>
              <a:buNone/>
            </a:pPr>
            <a:r>
              <a:rPr lang="en-US" altLang="zh-CN" sz="2000" dirty="0">
                <a:latin typeface="Consolas" panose="020B0609020204030204" pitchFamily="49" charset="0"/>
                <a:ea typeface="宋体" charset="-122"/>
                <a:cs typeface="Consolas" panose="020B0609020204030204" pitchFamily="49" charset="0"/>
              </a:rPr>
              <a:t> for (i=0; i &lt; 5; ++i) {</a:t>
            </a:r>
            <a:endParaRPr lang="zh-CN" altLang="en-US" sz="2000" dirty="0">
              <a:latin typeface="Consolas" panose="020B0609020204030204" pitchFamily="49" charset="0"/>
              <a:ea typeface="宋体" charset="-122"/>
              <a:cs typeface="Consolas" panose="020B0609020204030204" pitchFamily="49" charset="0"/>
            </a:endParaRPr>
          </a:p>
          <a:p>
            <a:pPr>
              <a:lnSpc>
                <a:spcPct val="90000"/>
              </a:lnSpc>
              <a:buFont typeface="Monotype Sorts" pitchFamily="2" charset="2"/>
              <a:buNone/>
            </a:pPr>
            <a:r>
              <a:rPr lang="en-US" altLang="zh-CN" sz="2000" dirty="0">
                <a:latin typeface="Consolas" panose="020B0609020204030204" pitchFamily="49" charset="0"/>
                <a:ea typeface="宋体" charset="-122"/>
                <a:cs typeface="Consolas" panose="020B0609020204030204" pitchFamily="49" charset="0"/>
              </a:rPr>
              <a:t>  </a:t>
            </a:r>
            <a:r>
              <a:rPr lang="en-US" altLang="zh-CN" sz="2000" dirty="0">
                <a:solidFill>
                  <a:schemeClr val="hlink"/>
                </a:solidFill>
                <a:latin typeface="Consolas" panose="020B0609020204030204" pitchFamily="49" charset="0"/>
                <a:ea typeface="宋体" charset="-122"/>
                <a:cs typeface="Consolas" panose="020B0609020204030204" pitchFamily="49" charset="0"/>
              </a:rPr>
              <a:t> </a:t>
            </a:r>
            <a:r>
              <a:rPr lang="en-US" altLang="zh-CN" sz="2000" dirty="0">
                <a:solidFill>
                  <a:srgbClr val="FF0000"/>
                </a:solidFill>
                <a:latin typeface="Consolas" panose="020B0609020204030204" pitchFamily="49" charset="0"/>
                <a:ea typeface="宋体" charset="-122"/>
                <a:cs typeface="Consolas" panose="020B0609020204030204" pitchFamily="49" charset="0"/>
              </a:rPr>
              <a:t>sleep</a:t>
            </a:r>
            <a:r>
              <a:rPr lang="en-US" altLang="zh-CN" sz="2000" dirty="0">
                <a:latin typeface="Consolas" panose="020B0609020204030204" pitchFamily="49" charset="0"/>
                <a:ea typeface="宋体" charset="-122"/>
                <a:cs typeface="Consolas" panose="020B0609020204030204" pitchFamily="49" charset="0"/>
              </a:rPr>
              <a:t>(1);</a:t>
            </a:r>
            <a:endParaRPr lang="zh-CN" altLang="en-US" sz="2000" dirty="0">
              <a:latin typeface="Consolas" panose="020B0609020204030204" pitchFamily="49" charset="0"/>
              <a:ea typeface="宋体" charset="-122"/>
              <a:cs typeface="Consolas" panose="020B0609020204030204" pitchFamily="49" charset="0"/>
            </a:endParaRPr>
          </a:p>
          <a:p>
            <a:pPr>
              <a:lnSpc>
                <a:spcPct val="90000"/>
              </a:lnSpc>
              <a:buFont typeface="Monotype Sorts" pitchFamily="2" charset="2"/>
              <a:buNone/>
            </a:pPr>
            <a:r>
              <a:rPr lang="en-US" altLang="zh-CN" sz="2000" dirty="0">
                <a:latin typeface="Consolas" panose="020B0609020204030204" pitchFamily="49" charset="0"/>
                <a:ea typeface="宋体" charset="-122"/>
                <a:cs typeface="Consolas" panose="020B0609020204030204" pitchFamily="49" charset="0"/>
              </a:rPr>
              <a:t>   write(1, buffer, sizeof(buffer));</a:t>
            </a:r>
          </a:p>
          <a:p>
            <a:pPr>
              <a:lnSpc>
                <a:spcPct val="90000"/>
              </a:lnSpc>
              <a:buFont typeface="Monotype Sorts" pitchFamily="2" charset="2"/>
              <a:buNone/>
            </a:pPr>
            <a:r>
              <a:rPr lang="en-US" altLang="zh-CN" sz="2000" dirty="0">
                <a:latin typeface="Consolas" panose="020B0609020204030204" pitchFamily="49" charset="0"/>
                <a:ea typeface="宋体" charset="-122"/>
                <a:cs typeface="Consolas" panose="020B0609020204030204" pitchFamily="49" charset="0"/>
              </a:rPr>
              <a:t> }</a:t>
            </a:r>
          </a:p>
          <a:p>
            <a:pPr>
              <a:lnSpc>
                <a:spcPct val="90000"/>
              </a:lnSpc>
              <a:buFont typeface="Monotype Sorts" pitchFamily="2" charset="2"/>
              <a:buNone/>
            </a:pPr>
            <a:r>
              <a:rPr lang="en-US" altLang="zh-CN" sz="2000" dirty="0">
                <a:latin typeface="Consolas" panose="020B0609020204030204" pitchFamily="49" charset="0"/>
                <a:ea typeface="宋体" charset="-122"/>
                <a:cs typeface="Consolas" panose="020B0609020204030204" pitchFamily="49" charset="0"/>
              </a:rPr>
              <a:t>} </a:t>
            </a:r>
            <a:endParaRPr lang="zh-CN" altLang="en-US" sz="2000" dirty="0">
              <a:latin typeface="Consolas" panose="020B0609020204030204" pitchFamily="49" charset="0"/>
              <a:ea typeface="宋体" charset="-122"/>
              <a:cs typeface="Consolas" panose="020B0609020204030204" pitchFamily="49" charset="0"/>
            </a:endParaRPr>
          </a:p>
        </p:txBody>
      </p:sp>
      <p:sp>
        <p:nvSpPr>
          <p:cNvPr id="7" name="TextBox 7">
            <a:extLst>
              <a:ext uri="{FF2B5EF4-FFF2-40B4-BE49-F238E27FC236}">
                <a16:creationId xmlns:a16="http://schemas.microsoft.com/office/drawing/2014/main" id="{43723101-3FE0-1849-B3CE-7508827CC885}"/>
              </a:ext>
            </a:extLst>
          </p:cNvPr>
          <p:cNvSpPr txBox="1"/>
          <p:nvPr/>
        </p:nvSpPr>
        <p:spPr>
          <a:xfrm>
            <a:off x="6223612" y="4018106"/>
            <a:ext cx="2743201" cy="255454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3200" dirty="0"/>
              <a:t>程序的运行无法保证输出顺序，输出顺序依赖于内核所用的调度算法</a:t>
            </a:r>
          </a:p>
        </p:txBody>
      </p:sp>
    </p:spTree>
    <p:extLst>
      <p:ext uri="{BB962C8B-B14F-4D97-AF65-F5344CB8AC3E}">
        <p14:creationId xmlns:p14="http://schemas.microsoft.com/office/powerpoint/2010/main" val="7512460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kumimoji="1" lang="en-US" altLang="zh-CN" dirty="0"/>
              <a:t>2.5 UNIX</a:t>
            </a:r>
            <a:r>
              <a:rPr kumimoji="1" lang="zh-CN" altLang="en-US" dirty="0"/>
              <a:t> </a:t>
            </a:r>
            <a:r>
              <a:rPr kumimoji="1" lang="en-US" altLang="zh-CN" dirty="0"/>
              <a:t>SVR4</a:t>
            </a:r>
            <a:r>
              <a:rPr kumimoji="1" lang="zh-CN" altLang="en-US" dirty="0"/>
              <a:t>的进程管理</a:t>
            </a:r>
            <a:endParaRPr lang="zh-CN" altLang="en-US" b="1" dirty="0">
              <a:latin typeface="Times New Roman" pitchFamily="18" charset="0"/>
              <a:ea typeface="黑体" pitchFamily="49" charset="-122"/>
              <a:cs typeface="Times New Roman" pitchFamily="18" charset="0"/>
            </a:endParaRPr>
          </a:p>
        </p:txBody>
      </p:sp>
      <p:sp>
        <p:nvSpPr>
          <p:cNvPr id="5" name="Rectangle 3"/>
          <p:cNvSpPr txBox="1">
            <a:spLocks noChangeArrowheads="1"/>
          </p:cNvSpPr>
          <p:nvPr/>
        </p:nvSpPr>
        <p:spPr bwMode="auto">
          <a:xfrm>
            <a:off x="35496" y="1052736"/>
            <a:ext cx="8435280" cy="4872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0"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0"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0"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latin typeface="+mn-lt"/>
              </a:rPr>
              <a:t>fork()</a:t>
            </a:r>
            <a:r>
              <a:rPr lang="zh-CN" altLang="en-US" dirty="0">
                <a:latin typeface="+mn-lt"/>
              </a:rPr>
              <a:t>调用例子（</a:t>
            </a:r>
            <a:r>
              <a:rPr lang="en-US" altLang="zh-CN" dirty="0">
                <a:latin typeface="+mn-lt"/>
              </a:rPr>
              <a:t>4</a:t>
            </a:r>
            <a:r>
              <a:rPr lang="zh-CN" altLang="en-US" dirty="0">
                <a:latin typeface="+mn-lt"/>
              </a:rPr>
              <a:t>）</a:t>
            </a:r>
          </a:p>
        </p:txBody>
      </p:sp>
      <p:sp>
        <p:nvSpPr>
          <p:cNvPr id="6" name="Rectangle 4"/>
          <p:cNvSpPr txBox="1">
            <a:spLocks noChangeArrowheads="1"/>
          </p:cNvSpPr>
          <p:nvPr/>
        </p:nvSpPr>
        <p:spPr bwMode="auto">
          <a:xfrm>
            <a:off x="35496" y="1658080"/>
            <a:ext cx="4443703" cy="4003169"/>
          </a:xfrm>
          <a:prstGeom prst="rect">
            <a:avLst/>
          </a:prstGeom>
          <a:noFill/>
          <a:ln>
            <a:solidFill>
              <a:schemeClr val="accent2"/>
            </a:solidFill>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ct val="50000"/>
              </a:spcBef>
              <a:buClr>
                <a:schemeClr val="tx2"/>
              </a:buClr>
              <a:buSzPct val="75000"/>
              <a:buNone/>
            </a:pPr>
            <a:r>
              <a:rPr lang="zh-CN" altLang="en-US" sz="2000" dirty="0">
                <a:latin typeface="Consolas" pitchFamily="49" charset="0"/>
                <a:ea typeface="宋体" charset="-122"/>
                <a:cs typeface="Consolas" pitchFamily="49" charset="0"/>
              </a:rPr>
              <a:t>#</a:t>
            </a:r>
            <a:r>
              <a:rPr lang="en-US" altLang="zh-CN" sz="2000" dirty="0">
                <a:latin typeface="Consolas" pitchFamily="49" charset="0"/>
                <a:ea typeface="宋体" charset="-122"/>
                <a:cs typeface="Consolas" pitchFamily="49" charset="0"/>
              </a:rPr>
              <a:t>include&lt;stdio.h&gt;</a:t>
            </a:r>
          </a:p>
          <a:p>
            <a:pPr>
              <a:lnSpc>
                <a:spcPct val="90000"/>
              </a:lnSpc>
              <a:spcBef>
                <a:spcPct val="50000"/>
              </a:spcBef>
              <a:buClr>
                <a:schemeClr val="tx2"/>
              </a:buClr>
              <a:buSzPct val="75000"/>
              <a:buNone/>
            </a:pPr>
            <a:r>
              <a:rPr lang="en-US" altLang="zh-CN" sz="2000" dirty="0">
                <a:latin typeface="Consolas" pitchFamily="49" charset="0"/>
                <a:ea typeface="宋体" charset="-122"/>
                <a:cs typeface="Consolas" pitchFamily="49" charset="0"/>
              </a:rPr>
              <a:t>#include&lt;sys/types.h&gt;</a:t>
            </a:r>
          </a:p>
          <a:p>
            <a:pPr>
              <a:lnSpc>
                <a:spcPct val="90000"/>
              </a:lnSpc>
              <a:spcBef>
                <a:spcPct val="50000"/>
              </a:spcBef>
              <a:buClr>
                <a:schemeClr val="tx2"/>
              </a:buClr>
              <a:buSzPct val="75000"/>
              <a:buNone/>
            </a:pPr>
            <a:r>
              <a:rPr lang="en-US" altLang="zh-CN" sz="2000" dirty="0">
                <a:latin typeface="Consolas" pitchFamily="49" charset="0"/>
                <a:ea typeface="宋体" charset="-122"/>
                <a:cs typeface="Consolas" pitchFamily="49" charset="0"/>
              </a:rPr>
              <a:t>#include&lt;unistd.h&gt;</a:t>
            </a:r>
          </a:p>
          <a:p>
            <a:pPr>
              <a:lnSpc>
                <a:spcPct val="90000"/>
              </a:lnSpc>
              <a:spcBef>
                <a:spcPct val="50000"/>
              </a:spcBef>
              <a:buClr>
                <a:schemeClr val="tx2"/>
              </a:buClr>
              <a:buSzPct val="75000"/>
              <a:buNone/>
            </a:pPr>
            <a:r>
              <a:rPr lang="en-US" altLang="zh-CN" sz="2000" dirty="0">
                <a:solidFill>
                  <a:srgbClr val="FF0000"/>
                </a:solidFill>
                <a:latin typeface="Consolas" pitchFamily="49" charset="0"/>
                <a:ea typeface="宋体" charset="-122"/>
                <a:cs typeface="Consolas" pitchFamily="49" charset="0"/>
              </a:rPr>
              <a:t>int global = 4</a:t>
            </a:r>
            <a:r>
              <a:rPr lang="en-US" altLang="zh-CN" sz="2000" dirty="0">
                <a:solidFill>
                  <a:schemeClr val="accent2"/>
                </a:solidFill>
                <a:latin typeface="Consolas" pitchFamily="49" charset="0"/>
                <a:ea typeface="宋体" charset="-122"/>
                <a:cs typeface="Consolas" pitchFamily="49" charset="0"/>
              </a:rPr>
              <a:t>;</a:t>
            </a:r>
          </a:p>
          <a:p>
            <a:pPr>
              <a:lnSpc>
                <a:spcPct val="90000"/>
              </a:lnSpc>
              <a:spcBef>
                <a:spcPct val="50000"/>
              </a:spcBef>
              <a:buClr>
                <a:schemeClr val="tx2"/>
              </a:buClr>
              <a:buSzPct val="75000"/>
              <a:buNone/>
            </a:pPr>
            <a:r>
              <a:rPr lang="en-US" altLang="zh-CN" sz="2000" dirty="0">
                <a:latin typeface="Consolas" pitchFamily="49" charset="0"/>
                <a:ea typeface="宋体" charset="-122"/>
                <a:cs typeface="Consolas" pitchFamily="49" charset="0"/>
              </a:rPr>
              <a:t>void main(void) {</a:t>
            </a:r>
          </a:p>
          <a:p>
            <a:pPr>
              <a:lnSpc>
                <a:spcPct val="90000"/>
              </a:lnSpc>
              <a:spcBef>
                <a:spcPct val="50000"/>
              </a:spcBef>
              <a:buClr>
                <a:schemeClr val="tx2"/>
              </a:buClr>
              <a:buSzPct val="75000"/>
              <a:buNone/>
            </a:pPr>
            <a:r>
              <a:rPr lang="en-US" altLang="zh-CN" sz="2000" dirty="0">
                <a:latin typeface="Consolas" pitchFamily="49" charset="0"/>
                <a:ea typeface="宋体" charset="-122"/>
                <a:cs typeface="Consolas" pitchFamily="49" charset="0"/>
              </a:rPr>
              <a:t>  int  pid; </a:t>
            </a:r>
          </a:p>
          <a:p>
            <a:pPr>
              <a:lnSpc>
                <a:spcPct val="90000"/>
              </a:lnSpc>
              <a:spcBef>
                <a:spcPct val="50000"/>
              </a:spcBef>
              <a:buClr>
                <a:schemeClr val="tx2"/>
              </a:buClr>
              <a:buSzPct val="75000"/>
              <a:buNone/>
            </a:pPr>
            <a:r>
              <a:rPr lang="en-US" altLang="zh-CN" sz="2000" dirty="0">
                <a:latin typeface="Consolas" pitchFamily="49" charset="0"/>
                <a:ea typeface="宋体" charset="-122"/>
                <a:cs typeface="Consolas" pitchFamily="49" charset="0"/>
              </a:rPr>
              <a:t>  </a:t>
            </a:r>
            <a:r>
              <a:rPr lang="en-US" altLang="zh-CN" sz="2000" dirty="0">
                <a:solidFill>
                  <a:srgbClr val="FF0000"/>
                </a:solidFill>
                <a:latin typeface="Consolas" pitchFamily="49" charset="0"/>
                <a:ea typeface="宋体" charset="-122"/>
                <a:cs typeface="Consolas" pitchFamily="49" charset="0"/>
              </a:rPr>
              <a:t>int vari = 5</a:t>
            </a:r>
            <a:r>
              <a:rPr lang="en-US" altLang="zh-CN" sz="2000" dirty="0">
                <a:solidFill>
                  <a:schemeClr val="accent2"/>
                </a:solidFill>
                <a:latin typeface="Consolas" pitchFamily="49" charset="0"/>
                <a:ea typeface="宋体" charset="-122"/>
                <a:cs typeface="Consolas" pitchFamily="49" charset="0"/>
              </a:rPr>
              <a:t>;</a:t>
            </a:r>
          </a:p>
          <a:p>
            <a:pPr>
              <a:lnSpc>
                <a:spcPct val="90000"/>
              </a:lnSpc>
              <a:spcBef>
                <a:spcPct val="50000"/>
              </a:spcBef>
              <a:buClr>
                <a:schemeClr val="tx2"/>
              </a:buClr>
              <a:buSzPct val="75000"/>
              <a:buNone/>
            </a:pPr>
            <a:r>
              <a:rPr lang="en-US" altLang="zh-CN" sz="2000" dirty="0">
                <a:latin typeface="Consolas" pitchFamily="49" charset="0"/>
                <a:ea typeface="宋体" charset="-122"/>
                <a:cs typeface="Consolas" pitchFamily="49" charset="0"/>
              </a:rPr>
              <a:t>  printf(“before fork\n”);</a:t>
            </a:r>
          </a:p>
          <a:p>
            <a:pPr>
              <a:lnSpc>
                <a:spcPct val="90000"/>
              </a:lnSpc>
              <a:spcBef>
                <a:spcPct val="50000"/>
              </a:spcBef>
              <a:buClr>
                <a:schemeClr val="tx2"/>
              </a:buClr>
              <a:buSzPct val="75000"/>
              <a:buNone/>
            </a:pPr>
            <a:endParaRPr lang="en-US" altLang="zh-CN" sz="2000" dirty="0">
              <a:latin typeface="Consolas" pitchFamily="49" charset="0"/>
              <a:ea typeface="宋体" charset="-122"/>
              <a:cs typeface="Consolas" pitchFamily="49" charset="0"/>
            </a:endParaRPr>
          </a:p>
        </p:txBody>
      </p:sp>
      <p:sp>
        <p:nvSpPr>
          <p:cNvPr id="7" name="Rectangle 4"/>
          <p:cNvSpPr txBox="1">
            <a:spLocks noChangeArrowheads="1"/>
          </p:cNvSpPr>
          <p:nvPr/>
        </p:nvSpPr>
        <p:spPr bwMode="auto">
          <a:xfrm>
            <a:off x="4572001" y="1658081"/>
            <a:ext cx="4464496" cy="4003168"/>
          </a:xfrm>
          <a:prstGeom prst="rect">
            <a:avLst/>
          </a:prstGeom>
          <a:noFill/>
          <a:ln>
            <a:solidFill>
              <a:schemeClr val="accent2"/>
            </a:solidFill>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ct val="50000"/>
              </a:spcBef>
              <a:buClr>
                <a:schemeClr val="tx2"/>
              </a:buClr>
              <a:buSzPct val="75000"/>
              <a:buNone/>
            </a:pPr>
            <a:r>
              <a:rPr lang="en-US" altLang="zh-CN" sz="2000" dirty="0">
                <a:latin typeface="Consolas" pitchFamily="49" charset="0"/>
                <a:ea typeface="宋体" charset="-122"/>
                <a:cs typeface="Consolas" pitchFamily="49" charset="0"/>
              </a:rPr>
              <a:t>  if ((pid = fork()) &lt; 0) {</a:t>
            </a:r>
          </a:p>
          <a:p>
            <a:pPr>
              <a:lnSpc>
                <a:spcPct val="90000"/>
              </a:lnSpc>
              <a:spcBef>
                <a:spcPct val="50000"/>
              </a:spcBef>
              <a:buClr>
                <a:schemeClr val="tx2"/>
              </a:buClr>
              <a:buSzPct val="75000"/>
              <a:buNone/>
            </a:pPr>
            <a:r>
              <a:rPr lang="en-US" altLang="zh-CN" sz="2000" dirty="0">
                <a:latin typeface="Consolas" pitchFamily="49" charset="0"/>
                <a:ea typeface="宋体" charset="-122"/>
                <a:cs typeface="Consolas" pitchFamily="49" charset="0"/>
              </a:rPr>
              <a:t>      printf(“fork error\n”);</a:t>
            </a:r>
          </a:p>
          <a:p>
            <a:pPr>
              <a:lnSpc>
                <a:spcPct val="90000"/>
              </a:lnSpc>
              <a:spcBef>
                <a:spcPct val="50000"/>
              </a:spcBef>
              <a:buClr>
                <a:schemeClr val="tx2"/>
              </a:buClr>
              <a:buSzPct val="75000"/>
              <a:buNone/>
            </a:pPr>
            <a:r>
              <a:rPr lang="en-US" altLang="zh-CN" sz="2000" dirty="0">
                <a:latin typeface="Consolas" pitchFamily="49" charset="0"/>
                <a:ea typeface="宋体" charset="-122"/>
                <a:cs typeface="Consolas" pitchFamily="49" charset="0"/>
              </a:rPr>
              <a:t>      exit(0);</a:t>
            </a:r>
          </a:p>
          <a:p>
            <a:pPr>
              <a:lnSpc>
                <a:spcPct val="90000"/>
              </a:lnSpc>
              <a:spcBef>
                <a:spcPct val="50000"/>
              </a:spcBef>
              <a:buClr>
                <a:schemeClr val="tx2"/>
              </a:buClr>
              <a:buSzPct val="75000"/>
              <a:buNone/>
            </a:pPr>
            <a:r>
              <a:rPr lang="en-US" altLang="zh-CN" sz="2000" dirty="0">
                <a:latin typeface="Consolas" pitchFamily="49" charset="0"/>
                <a:ea typeface="宋体" charset="-122"/>
                <a:cs typeface="Consolas" pitchFamily="49" charset="0"/>
              </a:rPr>
              <a:t>  } else if (pid == 0) {</a:t>
            </a:r>
          </a:p>
          <a:p>
            <a:pPr>
              <a:lnSpc>
                <a:spcPct val="90000"/>
              </a:lnSpc>
              <a:spcBef>
                <a:spcPct val="50000"/>
              </a:spcBef>
              <a:buClr>
                <a:schemeClr val="tx2"/>
              </a:buClr>
              <a:buSzPct val="75000"/>
              <a:buNone/>
            </a:pPr>
            <a:r>
              <a:rPr lang="en-US" altLang="zh-CN" sz="2000" dirty="0">
                <a:solidFill>
                  <a:schemeClr val="accent2"/>
                </a:solidFill>
                <a:latin typeface="Consolas" pitchFamily="49" charset="0"/>
                <a:ea typeface="宋体" charset="-122"/>
                <a:cs typeface="Consolas" pitchFamily="49" charset="0"/>
              </a:rPr>
              <a:t>  </a:t>
            </a:r>
            <a:r>
              <a:rPr lang="en-US" altLang="zh-CN" sz="2000" dirty="0">
                <a:solidFill>
                  <a:srgbClr val="FF0000"/>
                </a:solidFill>
                <a:latin typeface="Consolas" pitchFamily="49" charset="0"/>
                <a:ea typeface="宋体" charset="-122"/>
                <a:cs typeface="Consolas" pitchFamily="49" charset="0"/>
              </a:rPr>
              <a:t>global++;</a:t>
            </a:r>
          </a:p>
          <a:p>
            <a:pPr>
              <a:lnSpc>
                <a:spcPct val="90000"/>
              </a:lnSpc>
              <a:spcBef>
                <a:spcPct val="50000"/>
              </a:spcBef>
              <a:buClr>
                <a:schemeClr val="tx2"/>
              </a:buClr>
              <a:buSzPct val="75000"/>
              <a:buNone/>
            </a:pPr>
            <a:r>
              <a:rPr lang="en-US" altLang="zh-CN" sz="2000" dirty="0">
                <a:solidFill>
                  <a:schemeClr val="accent2"/>
                </a:solidFill>
                <a:latin typeface="Consolas" pitchFamily="49" charset="0"/>
                <a:ea typeface="宋体" charset="-122"/>
                <a:cs typeface="Consolas" pitchFamily="49" charset="0"/>
              </a:rPr>
              <a:t>  </a:t>
            </a:r>
            <a:r>
              <a:rPr lang="en-US" altLang="zh-CN" sz="2000" dirty="0">
                <a:solidFill>
                  <a:srgbClr val="FF0000"/>
                </a:solidFill>
                <a:latin typeface="Consolas" pitchFamily="49" charset="0"/>
                <a:ea typeface="宋体" charset="-122"/>
                <a:cs typeface="Consolas" pitchFamily="49" charset="0"/>
              </a:rPr>
              <a:t>vari--;</a:t>
            </a:r>
          </a:p>
          <a:p>
            <a:pPr>
              <a:lnSpc>
                <a:spcPct val="90000"/>
              </a:lnSpc>
              <a:spcBef>
                <a:spcPct val="50000"/>
              </a:spcBef>
              <a:buClr>
                <a:schemeClr val="tx2"/>
              </a:buClr>
              <a:buSzPct val="75000"/>
              <a:buNone/>
            </a:pPr>
            <a:r>
              <a:rPr lang="en-US" altLang="zh-CN" sz="2000" dirty="0">
                <a:latin typeface="Consolas" pitchFamily="49" charset="0"/>
                <a:ea typeface="宋体" charset="-122"/>
                <a:cs typeface="Consolas" pitchFamily="49" charset="0"/>
              </a:rPr>
              <a:t>  }</a:t>
            </a:r>
            <a:endParaRPr lang="en-US" altLang="zh-CN" sz="2000" dirty="0">
              <a:solidFill>
                <a:schemeClr val="tx2"/>
              </a:solidFill>
              <a:latin typeface="Consolas" pitchFamily="49" charset="0"/>
              <a:ea typeface="宋体" charset="-122"/>
              <a:cs typeface="Consolas" pitchFamily="49" charset="0"/>
            </a:endParaRPr>
          </a:p>
          <a:p>
            <a:pPr>
              <a:lnSpc>
                <a:spcPct val="90000"/>
              </a:lnSpc>
              <a:spcBef>
                <a:spcPct val="50000"/>
              </a:spcBef>
              <a:buClr>
                <a:schemeClr val="tx2"/>
              </a:buClr>
              <a:buSzPct val="75000"/>
              <a:buNone/>
            </a:pPr>
            <a:r>
              <a:rPr lang="en-US" altLang="zh-CN" sz="2000" i="1" dirty="0">
                <a:solidFill>
                  <a:schemeClr val="accent1"/>
                </a:solidFill>
                <a:latin typeface="Consolas" pitchFamily="49" charset="0"/>
                <a:ea typeface="宋体" charset="-122"/>
                <a:cs typeface="Consolas" pitchFamily="49" charset="0"/>
              </a:rPr>
              <a:t> printf(“global=%d,vari=%d\n”, global, vari);</a:t>
            </a:r>
          </a:p>
          <a:p>
            <a:pPr>
              <a:lnSpc>
                <a:spcPct val="90000"/>
              </a:lnSpc>
              <a:spcBef>
                <a:spcPct val="50000"/>
              </a:spcBef>
              <a:buClr>
                <a:schemeClr val="tx2"/>
              </a:buClr>
              <a:buSzPct val="75000"/>
              <a:buNone/>
            </a:pPr>
            <a:r>
              <a:rPr lang="en-US" altLang="zh-CN" sz="2000" dirty="0">
                <a:latin typeface="Consolas" pitchFamily="49" charset="0"/>
                <a:ea typeface="宋体" charset="-122"/>
                <a:cs typeface="Consolas" pitchFamily="49" charset="0"/>
              </a:rPr>
              <a:t>}</a:t>
            </a:r>
          </a:p>
          <a:p>
            <a:pPr>
              <a:lnSpc>
                <a:spcPct val="90000"/>
              </a:lnSpc>
              <a:spcBef>
                <a:spcPct val="50000"/>
              </a:spcBef>
              <a:buClr>
                <a:schemeClr val="tx2"/>
              </a:buClr>
              <a:buSzPct val="75000"/>
              <a:buNone/>
            </a:pPr>
            <a:endParaRPr lang="en-US" altLang="zh-CN" sz="2000" dirty="0">
              <a:latin typeface="Consolas" pitchFamily="49" charset="0"/>
              <a:ea typeface="宋体" charset="-122"/>
              <a:cs typeface="Consolas" pitchFamily="49" charset="0"/>
            </a:endParaRPr>
          </a:p>
        </p:txBody>
      </p:sp>
      <p:sp>
        <p:nvSpPr>
          <p:cNvPr id="8" name="TextBox 7"/>
          <p:cNvSpPr txBox="1"/>
          <p:nvPr/>
        </p:nvSpPr>
        <p:spPr>
          <a:xfrm>
            <a:off x="611560" y="5775647"/>
            <a:ext cx="8280920" cy="461665"/>
          </a:xfrm>
          <a:prstGeom prst="rect">
            <a:avLst/>
          </a:prstGeom>
          <a:noFill/>
        </p:spPr>
        <p:txBody>
          <a:bodyPr wrap="square" rtlCol="0">
            <a:spAutoFit/>
          </a:bodyPr>
          <a:lstStyle/>
          <a:p>
            <a:r>
              <a:rPr lang="zh-CN" altLang="en-US" sz="2400" dirty="0"/>
              <a:t>父进程：</a:t>
            </a:r>
            <a:r>
              <a:rPr lang="en-US" altLang="zh-CN" sz="2400" dirty="0"/>
              <a:t>global=?</a:t>
            </a:r>
            <a:r>
              <a:rPr lang="zh-CN" altLang="en-US" sz="2400" dirty="0"/>
              <a:t>，</a:t>
            </a:r>
            <a:r>
              <a:rPr lang="en-US" altLang="zh-CN" sz="2400" dirty="0"/>
              <a:t>vari=?   </a:t>
            </a:r>
            <a:r>
              <a:rPr lang="zh-CN" altLang="en-US" sz="2400" dirty="0"/>
              <a:t>子进程：</a:t>
            </a:r>
            <a:r>
              <a:rPr lang="en-US" altLang="zh-CN" sz="2400" dirty="0"/>
              <a:t>global=?</a:t>
            </a:r>
            <a:r>
              <a:rPr lang="zh-CN" altLang="en-US" sz="2400" dirty="0"/>
              <a:t>，</a:t>
            </a:r>
            <a:r>
              <a:rPr lang="en-US" altLang="zh-CN" sz="2400" dirty="0"/>
              <a:t>vari=?</a:t>
            </a:r>
            <a:endParaRPr lang="zh-CN" altLang="en-US" sz="2400" dirty="0"/>
          </a:p>
        </p:txBody>
      </p:sp>
    </p:spTree>
    <p:extLst>
      <p:ext uri="{BB962C8B-B14F-4D97-AF65-F5344CB8AC3E}">
        <p14:creationId xmlns:p14="http://schemas.microsoft.com/office/powerpoint/2010/main" val="26638461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ircle(in)">
                                      <p:cBhvr>
                                        <p:cTn id="18" dur="2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411643-D394-BE42-99A6-B9624C6BCB97}"/>
              </a:ext>
            </a:extLst>
          </p:cNvPr>
          <p:cNvSpPr>
            <a:spLocks noGrp="1"/>
          </p:cNvSpPr>
          <p:nvPr>
            <p:ph type="title"/>
          </p:nvPr>
        </p:nvSpPr>
        <p:spPr/>
        <p:txBody>
          <a:bodyPr/>
          <a:lstStyle/>
          <a:p>
            <a:r>
              <a:rPr kumimoji="1" lang="en-US" altLang="zh-CN" dirty="0"/>
              <a:t>2.1.1</a:t>
            </a:r>
            <a:r>
              <a:rPr kumimoji="1" lang="zh-CN" altLang="en-US" dirty="0"/>
              <a:t>进程和进程控制块</a:t>
            </a:r>
          </a:p>
        </p:txBody>
      </p:sp>
      <p:sp>
        <p:nvSpPr>
          <p:cNvPr id="4" name="Content Placeholder 2">
            <a:extLst>
              <a:ext uri="{FF2B5EF4-FFF2-40B4-BE49-F238E27FC236}">
                <a16:creationId xmlns:a16="http://schemas.microsoft.com/office/drawing/2014/main" id="{03A69761-ADD1-3D4D-B745-D520A3D7FBFD}"/>
              </a:ext>
            </a:extLst>
          </p:cNvPr>
          <p:cNvSpPr>
            <a:spLocks noGrp="1"/>
          </p:cNvSpPr>
          <p:nvPr>
            <p:ph idx="1"/>
          </p:nvPr>
        </p:nvSpPr>
        <p:spPr/>
        <p:txBody>
          <a:bodyPr/>
          <a:lstStyle/>
          <a:p>
            <a:pPr>
              <a:lnSpc>
                <a:spcPct val="90000"/>
              </a:lnSpc>
            </a:pPr>
            <a:r>
              <a:rPr lang="zh-CN" altLang="en-US" dirty="0"/>
              <a:t>当一个进程执行时，可以由下述元素来表征</a:t>
            </a:r>
            <a:endParaRPr lang="en-US" dirty="0"/>
          </a:p>
        </p:txBody>
      </p:sp>
      <p:graphicFrame>
        <p:nvGraphicFramePr>
          <p:cNvPr id="5" name="Diagram 4">
            <a:extLst>
              <a:ext uri="{FF2B5EF4-FFF2-40B4-BE49-F238E27FC236}">
                <a16:creationId xmlns:a16="http://schemas.microsoft.com/office/drawing/2014/main" id="{764B8880-A287-6044-B6E4-91215619DD7C}"/>
              </a:ext>
            </a:extLst>
          </p:cNvPr>
          <p:cNvGraphicFramePr/>
          <p:nvPr>
            <p:extLst>
              <p:ext uri="{D42A27DB-BD31-4B8C-83A1-F6EECF244321}">
                <p14:modId xmlns:p14="http://schemas.microsoft.com/office/powerpoint/2010/main" val="521184458"/>
              </p:ext>
            </p:extLst>
          </p:nvPr>
        </p:nvGraphicFramePr>
        <p:xfrm>
          <a:off x="304800" y="2060848"/>
          <a:ext cx="82296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3249667"/>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pPr eaLnBrk="1" hangingPunct="1"/>
            <a:r>
              <a:rPr lang="en-US" altLang="zh-CN" b="1" dirty="0">
                <a:latin typeface="+mn-lt"/>
                <a:ea typeface="黑体" pitchFamily="49" charset="-122"/>
                <a:cs typeface="Times New Roman" pitchFamily="18" charset="0"/>
              </a:rPr>
              <a:t>2.6 </a:t>
            </a:r>
            <a:r>
              <a:rPr lang="zh-CN" altLang="en-US" b="1" dirty="0">
                <a:latin typeface="+mn-lt"/>
                <a:ea typeface="黑体" pitchFamily="49" charset="-122"/>
                <a:cs typeface="Times New Roman" pitchFamily="18" charset="0"/>
              </a:rPr>
              <a:t>线程</a:t>
            </a:r>
          </a:p>
        </p:txBody>
      </p:sp>
      <p:sp>
        <p:nvSpPr>
          <p:cNvPr id="4" name="内容占位符 2"/>
          <p:cNvSpPr>
            <a:spLocks noGrp="1"/>
          </p:cNvSpPr>
          <p:nvPr>
            <p:ph idx="1"/>
          </p:nvPr>
        </p:nvSpPr>
        <p:spPr>
          <a:xfrm>
            <a:off x="683568" y="1412776"/>
            <a:ext cx="7776864" cy="4525963"/>
          </a:xfrm>
        </p:spPr>
        <p:txBody>
          <a:bodyPr>
            <a:normAutofit/>
          </a:bodyPr>
          <a:lstStyle/>
          <a:p>
            <a:pPr>
              <a:lnSpc>
                <a:spcPct val="120000"/>
              </a:lnSpc>
            </a:pPr>
            <a:r>
              <a:rPr lang="zh-CN" altLang="en-US" dirty="0"/>
              <a:t>进程回顾</a:t>
            </a:r>
            <a:endParaRPr lang="en-US" altLang="zh-CN" dirty="0"/>
          </a:p>
          <a:p>
            <a:pPr lvl="1">
              <a:lnSpc>
                <a:spcPct val="120000"/>
              </a:lnSpc>
            </a:pPr>
            <a:r>
              <a:rPr lang="zh-CN" altLang="en-US" dirty="0">
                <a:latin typeface="+mn-ea"/>
                <a:ea typeface="+mn-ea"/>
              </a:rPr>
              <a:t>进程的两个基本属性</a:t>
            </a:r>
            <a:endParaRPr lang="en-US" altLang="zh-CN" dirty="0">
              <a:latin typeface="+mn-ea"/>
              <a:ea typeface="+mn-ea"/>
            </a:endParaRPr>
          </a:p>
          <a:p>
            <a:pPr lvl="2">
              <a:lnSpc>
                <a:spcPct val="120000"/>
              </a:lnSpc>
              <a:buFont typeface="Wingdings" pitchFamily="2" charset="2"/>
              <a:buChar char="Ø"/>
            </a:pPr>
            <a:r>
              <a:rPr lang="zh-CN" altLang="en-US" sz="2400" dirty="0">
                <a:solidFill>
                  <a:schemeClr val="tx2"/>
                </a:solidFill>
                <a:latin typeface="+mn-ea"/>
                <a:ea typeface="+mn-ea"/>
              </a:rPr>
              <a:t>拥有资源的独立单位</a:t>
            </a:r>
            <a:r>
              <a:rPr lang="zh-CN" altLang="en-US" sz="2400" dirty="0">
                <a:latin typeface="+mn-ea"/>
                <a:ea typeface="+mn-ea"/>
              </a:rPr>
              <a:t>：一个进程包括一个保存进程映像的虚地址空间，拥有对资源的控制或所有权。</a:t>
            </a:r>
            <a:endParaRPr lang="en-US" altLang="zh-CN" sz="2400" dirty="0">
              <a:latin typeface="+mn-ea"/>
              <a:ea typeface="+mn-ea"/>
            </a:endParaRPr>
          </a:p>
          <a:p>
            <a:pPr lvl="2">
              <a:lnSpc>
                <a:spcPct val="120000"/>
              </a:lnSpc>
              <a:buFont typeface="Wingdings" pitchFamily="2" charset="2"/>
              <a:buChar char="Ø"/>
            </a:pPr>
            <a:r>
              <a:rPr lang="zh-CN" altLang="en-US" sz="2400" dirty="0">
                <a:solidFill>
                  <a:schemeClr val="tx2"/>
                </a:solidFill>
                <a:latin typeface="+mn-ea"/>
                <a:ea typeface="+mn-ea"/>
              </a:rPr>
              <a:t>调度／执行的基本单位</a:t>
            </a:r>
            <a:r>
              <a:rPr lang="zh-CN" altLang="en-US" sz="2400" dirty="0">
                <a:latin typeface="+mn-ea"/>
                <a:ea typeface="+mn-ea"/>
              </a:rPr>
              <a:t>：一个具有状态和优先级，可被被操作系统调度并分派的实体。 </a:t>
            </a:r>
          </a:p>
          <a:p>
            <a:pPr lvl="1">
              <a:lnSpc>
                <a:spcPct val="120000"/>
              </a:lnSpc>
            </a:pPr>
            <a:r>
              <a:rPr lang="zh-CN" altLang="en-US" dirty="0">
                <a:latin typeface="+mn-ea"/>
                <a:ea typeface="+mn-ea"/>
              </a:rPr>
              <a:t>这两个部分是独立的，</a:t>
            </a:r>
            <a:r>
              <a:rPr lang="en-US" altLang="zh-CN" dirty="0">
                <a:latin typeface="+mn-ea"/>
                <a:ea typeface="+mn-ea"/>
              </a:rPr>
              <a:t>OS</a:t>
            </a:r>
            <a:r>
              <a:rPr lang="zh-CN" altLang="en-US" dirty="0">
                <a:latin typeface="+mn-ea"/>
                <a:ea typeface="+mn-ea"/>
              </a:rPr>
              <a:t>应该能够独立的处理它们，为此可引入线程</a:t>
            </a:r>
          </a:p>
        </p:txBody>
      </p:sp>
    </p:spTree>
    <p:extLst>
      <p:ext uri="{BB962C8B-B14F-4D97-AF65-F5344CB8AC3E}">
        <p14:creationId xmlns:p14="http://schemas.microsoft.com/office/powerpoint/2010/main" val="34835476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circle(in)">
                                      <p:cBhvr>
                                        <p:cTn id="19" dur="2000"/>
                                        <p:tgtEl>
                                          <p:spTgt spid="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circle(in)">
                                      <p:cBhvr>
                                        <p:cTn id="24" dur="2000"/>
                                        <p:tgtEl>
                                          <p:spTgt spid="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 calcmode="lin" valueType="num">
                                      <p:cBhvr additive="base">
                                        <p:cTn id="29"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zh-CN" dirty="0">
                <a:cs typeface="Times New Roman" pitchFamily="18" charset="0"/>
              </a:rPr>
              <a:t>2.6.1 </a:t>
            </a:r>
            <a:r>
              <a:rPr lang="zh-CN" altLang="en-US" b="1" dirty="0">
                <a:latin typeface="Times New Roman" pitchFamily="18" charset="0"/>
                <a:ea typeface="黑体" pitchFamily="49" charset="-122"/>
                <a:cs typeface="Times New Roman" pitchFamily="18" charset="0"/>
              </a:rPr>
              <a:t>进程与线程</a:t>
            </a:r>
          </a:p>
        </p:txBody>
      </p:sp>
      <p:sp>
        <p:nvSpPr>
          <p:cNvPr id="3" name="内容占位符 2"/>
          <p:cNvSpPr>
            <a:spLocks noGrp="1"/>
          </p:cNvSpPr>
          <p:nvPr>
            <p:ph idx="1"/>
          </p:nvPr>
        </p:nvSpPr>
        <p:spPr>
          <a:xfrm>
            <a:off x="467544" y="1340768"/>
            <a:ext cx="8229600" cy="4525963"/>
          </a:xfrm>
        </p:spPr>
        <p:txBody>
          <a:bodyPr/>
          <a:lstStyle/>
          <a:p>
            <a:pPr eaLnBrk="1" hangingPunct="1">
              <a:lnSpc>
                <a:spcPct val="120000"/>
              </a:lnSpc>
            </a:pPr>
            <a:r>
              <a:rPr lang="zh-CN" altLang="en-US" b="0" dirty="0">
                <a:latin typeface="+mn-ea"/>
              </a:rPr>
              <a:t>线程的诞生</a:t>
            </a:r>
          </a:p>
          <a:p>
            <a:pPr lvl="1" eaLnBrk="1" hangingPunct="1">
              <a:lnSpc>
                <a:spcPct val="120000"/>
              </a:lnSpc>
            </a:pPr>
            <a:r>
              <a:rPr lang="zh-CN" altLang="en-US" dirty="0">
                <a:latin typeface="+mn-ea"/>
                <a:ea typeface="+mn-ea"/>
              </a:rPr>
              <a:t>为区分这两个特点，调度并分派的单位通常称为</a:t>
            </a:r>
            <a:r>
              <a:rPr lang="zh-CN" altLang="en-US" dirty="0">
                <a:solidFill>
                  <a:schemeClr val="tx2"/>
                </a:solidFill>
                <a:latin typeface="+mn-ea"/>
                <a:ea typeface="+mn-ea"/>
              </a:rPr>
              <a:t>线程或轻量级进程</a:t>
            </a:r>
            <a:r>
              <a:rPr lang="en-US" altLang="zh-CN" dirty="0">
                <a:solidFill>
                  <a:schemeClr val="tx2"/>
                </a:solidFill>
                <a:latin typeface="+mn-ea"/>
                <a:ea typeface="+mn-ea"/>
              </a:rPr>
              <a:t>(LWP)</a:t>
            </a:r>
            <a:r>
              <a:rPr lang="zh-CN" altLang="en-US" dirty="0">
                <a:latin typeface="+mn-ea"/>
                <a:ea typeface="+mn-ea"/>
              </a:rPr>
              <a:t>，而资源所有权的单位通常称为</a:t>
            </a:r>
            <a:r>
              <a:rPr lang="zh-CN" altLang="en-US" dirty="0">
                <a:solidFill>
                  <a:schemeClr val="tx2"/>
                </a:solidFill>
                <a:latin typeface="+mn-ea"/>
                <a:ea typeface="+mn-ea"/>
              </a:rPr>
              <a:t>进程</a:t>
            </a:r>
            <a:r>
              <a:rPr lang="zh-CN" altLang="en-US" dirty="0">
                <a:latin typeface="+mn-ea"/>
                <a:ea typeface="+mn-ea"/>
              </a:rPr>
              <a:t>。</a:t>
            </a:r>
            <a:endParaRPr lang="en-US" altLang="zh-CN" dirty="0">
              <a:latin typeface="+mn-ea"/>
              <a:ea typeface="+mn-ea"/>
            </a:endParaRPr>
          </a:p>
          <a:p>
            <a:pPr lvl="1" eaLnBrk="1" hangingPunct="1">
              <a:lnSpc>
                <a:spcPct val="120000"/>
              </a:lnSpc>
            </a:pPr>
            <a:r>
              <a:rPr lang="zh-CN" altLang="en-US" dirty="0">
                <a:solidFill>
                  <a:schemeClr val="tx2"/>
                </a:solidFill>
                <a:latin typeface="+mn-ea"/>
                <a:ea typeface="+mn-ea"/>
              </a:rPr>
              <a:t>多线程</a:t>
            </a:r>
            <a:r>
              <a:rPr lang="en-US" altLang="zh-CN" dirty="0">
                <a:solidFill>
                  <a:schemeClr val="tx2"/>
                </a:solidFill>
                <a:latin typeface="+mn-ea"/>
                <a:ea typeface="+mn-ea"/>
              </a:rPr>
              <a:t>(multithreading)</a:t>
            </a:r>
            <a:r>
              <a:rPr lang="zh-CN" altLang="en-US" dirty="0">
                <a:latin typeface="+mn-ea"/>
                <a:ea typeface="+mn-ea"/>
              </a:rPr>
              <a:t>：操作系统在单个进程内支持多个并发路径的能力。</a:t>
            </a:r>
            <a:endParaRPr lang="en-US" altLang="zh-CN" dirty="0">
              <a:latin typeface="+mn-ea"/>
              <a:ea typeface="+mn-ea"/>
            </a:endParaRPr>
          </a:p>
          <a:p>
            <a:pPr lvl="1" eaLnBrk="1" hangingPunct="1">
              <a:lnSpc>
                <a:spcPct val="120000"/>
              </a:lnSpc>
            </a:pPr>
            <a:r>
              <a:rPr lang="zh-CN" altLang="en-US" dirty="0">
                <a:latin typeface="+mn-ea"/>
                <a:ea typeface="+mn-ea"/>
              </a:rPr>
              <a:t>每个进程中只有一个线程在执行（没有考虑线程的概念）的方法，称作</a:t>
            </a:r>
            <a:r>
              <a:rPr lang="zh-CN" altLang="en-US" dirty="0">
                <a:solidFill>
                  <a:schemeClr val="tx2"/>
                </a:solidFill>
                <a:latin typeface="+mn-ea"/>
                <a:ea typeface="+mn-ea"/>
              </a:rPr>
              <a:t>单线程方法</a:t>
            </a:r>
            <a:r>
              <a:rPr lang="zh-CN" altLang="en-US" dirty="0">
                <a:latin typeface="+mn-ea"/>
                <a:ea typeface="+mn-ea"/>
              </a:rPr>
              <a:t>。</a:t>
            </a:r>
            <a:endParaRPr lang="en-US" altLang="zh-CN" dirty="0">
              <a:latin typeface="+mn-ea"/>
              <a:ea typeface="+mn-ea"/>
            </a:endParaRPr>
          </a:p>
          <a:p>
            <a:pPr lvl="1" eaLnBrk="1" hangingPunct="1">
              <a:lnSpc>
                <a:spcPct val="120000"/>
              </a:lnSpc>
            </a:pPr>
            <a:endParaRPr lang="zh-CN" altLang="en-US" dirty="0">
              <a:latin typeface="+mn-ea"/>
              <a:ea typeface="+mn-ea"/>
            </a:endParaRPr>
          </a:p>
        </p:txBody>
      </p:sp>
    </p:spTree>
    <p:extLst>
      <p:ext uri="{BB962C8B-B14F-4D97-AF65-F5344CB8AC3E}">
        <p14:creationId xmlns:p14="http://schemas.microsoft.com/office/powerpoint/2010/main" val="31865286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zh-CN" dirty="0">
                <a:cs typeface="Times New Roman" pitchFamily="18" charset="0"/>
              </a:rPr>
              <a:t>2.6.1 </a:t>
            </a:r>
            <a:r>
              <a:rPr lang="zh-CN" altLang="en-US" dirty="0">
                <a:latin typeface="Times New Roman" pitchFamily="18" charset="0"/>
                <a:cs typeface="Times New Roman" pitchFamily="18" charset="0"/>
              </a:rPr>
              <a:t>进程与线程</a:t>
            </a:r>
            <a:endParaRPr lang="zh-CN" altLang="en-US" b="1" dirty="0">
              <a:latin typeface="Times New Roman" pitchFamily="18" charset="0"/>
              <a:ea typeface="黑体" pitchFamily="49" charset="-122"/>
              <a:cs typeface="Times New Roman" pitchFamily="18" charset="0"/>
            </a:endParaRPr>
          </a:p>
        </p:txBody>
      </p:sp>
      <p:sp>
        <p:nvSpPr>
          <p:cNvPr id="6" name="Text Box 6"/>
          <p:cNvSpPr txBox="1">
            <a:spLocks noChangeArrowheads="1"/>
          </p:cNvSpPr>
          <p:nvPr/>
        </p:nvSpPr>
        <p:spPr bwMode="auto">
          <a:xfrm>
            <a:off x="251520" y="1832247"/>
            <a:ext cx="2121678" cy="138499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zh-CN" altLang="en-US" dirty="0">
                <a:latin typeface="+mn-ea"/>
                <a:ea typeface="+mn-ea"/>
              </a:rPr>
              <a:t>单进程</a:t>
            </a:r>
            <a:r>
              <a:rPr lang="en-US" altLang="zh-CN" dirty="0">
                <a:latin typeface="+mn-ea"/>
                <a:ea typeface="+mn-ea"/>
              </a:rPr>
              <a:t>, </a:t>
            </a:r>
            <a:r>
              <a:rPr lang="zh-CN" altLang="en-US" dirty="0">
                <a:latin typeface="+mn-ea"/>
                <a:ea typeface="+mn-ea"/>
              </a:rPr>
              <a:t>单线程</a:t>
            </a:r>
            <a:endParaRPr lang="en-US" altLang="zh-CN" dirty="0">
              <a:latin typeface="+mn-ea"/>
              <a:ea typeface="+mn-ea"/>
            </a:endParaRPr>
          </a:p>
          <a:p>
            <a:pPr>
              <a:spcBef>
                <a:spcPct val="50000"/>
              </a:spcBef>
            </a:pPr>
            <a:r>
              <a:rPr lang="zh-CN" altLang="en-US" dirty="0">
                <a:latin typeface="+mn-ea"/>
                <a:ea typeface="+mn-ea"/>
              </a:rPr>
              <a:t>如</a:t>
            </a:r>
            <a:r>
              <a:rPr lang="en-US" altLang="zh-CN" dirty="0">
                <a:latin typeface="+mn-ea"/>
                <a:ea typeface="+mn-ea"/>
              </a:rPr>
              <a:t>MS</a:t>
            </a:r>
            <a:r>
              <a:rPr lang="zh-CN" altLang="en-US" dirty="0">
                <a:latin typeface="+mn-ea"/>
                <a:ea typeface="+mn-ea"/>
              </a:rPr>
              <a:t> </a:t>
            </a:r>
            <a:r>
              <a:rPr lang="en-US" altLang="zh-CN" dirty="0">
                <a:latin typeface="+mn-ea"/>
                <a:ea typeface="+mn-ea"/>
              </a:rPr>
              <a:t>DOS</a:t>
            </a:r>
            <a:endParaRPr lang="zh-CN" altLang="en-US" dirty="0">
              <a:latin typeface="+mn-ea"/>
              <a:ea typeface="+mn-ea"/>
            </a:endParaRPr>
          </a:p>
        </p:txBody>
      </p:sp>
      <p:sp>
        <p:nvSpPr>
          <p:cNvPr id="7" name="Text Box 7"/>
          <p:cNvSpPr txBox="1">
            <a:spLocks noChangeArrowheads="1"/>
          </p:cNvSpPr>
          <p:nvPr/>
        </p:nvSpPr>
        <p:spPr bwMode="auto">
          <a:xfrm>
            <a:off x="6743957" y="1832247"/>
            <a:ext cx="2264288" cy="1754326"/>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zh-CN" altLang="en-US" dirty="0">
                <a:latin typeface="+mn-ea"/>
                <a:ea typeface="+mn-ea"/>
              </a:rPr>
              <a:t>单进程</a:t>
            </a:r>
            <a:r>
              <a:rPr lang="en-US" altLang="zh-CN" dirty="0">
                <a:latin typeface="+mn-ea"/>
                <a:ea typeface="+mn-ea"/>
              </a:rPr>
              <a:t>, </a:t>
            </a:r>
            <a:r>
              <a:rPr lang="zh-CN" altLang="en-US" dirty="0">
                <a:latin typeface="+mn-ea"/>
                <a:ea typeface="+mn-ea"/>
              </a:rPr>
              <a:t>多线程</a:t>
            </a:r>
            <a:endParaRPr lang="en-US" altLang="zh-CN" dirty="0">
              <a:latin typeface="+mn-ea"/>
              <a:ea typeface="+mn-ea"/>
            </a:endParaRPr>
          </a:p>
          <a:p>
            <a:pPr>
              <a:spcBef>
                <a:spcPct val="50000"/>
              </a:spcBef>
            </a:pPr>
            <a:r>
              <a:rPr lang="zh-CN" altLang="en-US" dirty="0">
                <a:latin typeface="+mn-ea"/>
                <a:ea typeface="+mn-ea"/>
              </a:rPr>
              <a:t>如</a:t>
            </a:r>
            <a:r>
              <a:rPr lang="en-US" altLang="zh-CN" dirty="0">
                <a:latin typeface="+mn-ea"/>
                <a:ea typeface="+mn-ea"/>
              </a:rPr>
              <a:t>Java</a:t>
            </a:r>
            <a:r>
              <a:rPr lang="zh-CN" altLang="en-US" dirty="0">
                <a:latin typeface="+mn-ea"/>
                <a:ea typeface="+mn-ea"/>
              </a:rPr>
              <a:t>运行环境</a:t>
            </a:r>
          </a:p>
        </p:txBody>
      </p:sp>
      <p:sp>
        <p:nvSpPr>
          <p:cNvPr id="8" name="Text Box 8"/>
          <p:cNvSpPr txBox="1">
            <a:spLocks noChangeArrowheads="1"/>
          </p:cNvSpPr>
          <p:nvPr/>
        </p:nvSpPr>
        <p:spPr bwMode="auto">
          <a:xfrm>
            <a:off x="103808" y="4712937"/>
            <a:ext cx="2956023" cy="138499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zh-CN" altLang="en-US" dirty="0">
                <a:latin typeface="+mn-ea"/>
                <a:ea typeface="+mn-ea"/>
              </a:rPr>
              <a:t>多进程</a:t>
            </a:r>
            <a:r>
              <a:rPr lang="en-US" altLang="zh-CN" dirty="0">
                <a:latin typeface="+mn-ea"/>
                <a:ea typeface="+mn-ea"/>
              </a:rPr>
              <a:t>, </a:t>
            </a:r>
            <a:r>
              <a:rPr lang="zh-CN" altLang="en-US" dirty="0">
                <a:latin typeface="+mn-ea"/>
                <a:ea typeface="+mn-ea"/>
              </a:rPr>
              <a:t>每个进程一个线程</a:t>
            </a:r>
            <a:endParaRPr lang="en-US" altLang="zh-CN" dirty="0">
              <a:latin typeface="+mn-ea"/>
              <a:ea typeface="+mn-ea"/>
            </a:endParaRPr>
          </a:p>
          <a:p>
            <a:pPr>
              <a:spcBef>
                <a:spcPct val="50000"/>
              </a:spcBef>
            </a:pPr>
            <a:r>
              <a:rPr lang="zh-CN" altLang="en-US" dirty="0">
                <a:latin typeface="+mn-ea"/>
                <a:ea typeface="+mn-ea"/>
              </a:rPr>
              <a:t>如传统</a:t>
            </a:r>
            <a:r>
              <a:rPr lang="en-US" altLang="zh-CN" dirty="0">
                <a:latin typeface="+mn-ea"/>
                <a:ea typeface="+mn-ea"/>
              </a:rPr>
              <a:t>UNIX</a:t>
            </a:r>
            <a:endParaRPr lang="zh-CN" altLang="en-US" dirty="0">
              <a:latin typeface="+mn-ea"/>
              <a:ea typeface="+mn-ea"/>
            </a:endParaRPr>
          </a:p>
        </p:txBody>
      </p:sp>
      <p:sp>
        <p:nvSpPr>
          <p:cNvPr id="9" name="Text Box 9"/>
          <p:cNvSpPr txBox="1">
            <a:spLocks noChangeArrowheads="1"/>
          </p:cNvSpPr>
          <p:nvPr/>
        </p:nvSpPr>
        <p:spPr bwMode="auto">
          <a:xfrm>
            <a:off x="5940152" y="4706544"/>
            <a:ext cx="3215804" cy="1754326"/>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zh-CN" altLang="en-US" dirty="0">
                <a:latin typeface="+mn-ea"/>
                <a:ea typeface="+mn-ea"/>
              </a:rPr>
              <a:t>多进程</a:t>
            </a:r>
            <a:r>
              <a:rPr lang="en-US" altLang="zh-CN" dirty="0">
                <a:latin typeface="+mn-ea"/>
                <a:ea typeface="+mn-ea"/>
              </a:rPr>
              <a:t>, </a:t>
            </a:r>
            <a:r>
              <a:rPr lang="zh-CN" altLang="en-US" dirty="0">
                <a:latin typeface="+mn-ea"/>
                <a:ea typeface="+mn-ea"/>
              </a:rPr>
              <a:t>每个进程多个线程</a:t>
            </a:r>
            <a:endParaRPr lang="en-US" altLang="zh-CN" dirty="0">
              <a:latin typeface="+mn-ea"/>
              <a:ea typeface="+mn-ea"/>
            </a:endParaRPr>
          </a:p>
          <a:p>
            <a:pPr>
              <a:spcBef>
                <a:spcPct val="50000"/>
              </a:spcBef>
            </a:pPr>
            <a:r>
              <a:rPr lang="zh-CN" altLang="en-US" dirty="0">
                <a:latin typeface="+mn-ea"/>
                <a:ea typeface="+mn-ea"/>
              </a:rPr>
              <a:t>如</a:t>
            </a:r>
            <a:r>
              <a:rPr lang="en-US" altLang="zh-CN" dirty="0">
                <a:latin typeface="+mn-ea"/>
                <a:ea typeface="+mn-ea"/>
              </a:rPr>
              <a:t>Windows, Solaris, </a:t>
            </a:r>
            <a:r>
              <a:rPr lang="zh-CN" altLang="en-US" dirty="0">
                <a:latin typeface="+mn-ea"/>
                <a:ea typeface="+mn-ea"/>
              </a:rPr>
              <a:t>现代</a:t>
            </a:r>
            <a:r>
              <a:rPr lang="en-US" altLang="zh-CN" dirty="0">
                <a:latin typeface="+mn-ea"/>
                <a:ea typeface="+mn-ea"/>
              </a:rPr>
              <a:t>Unix</a:t>
            </a:r>
            <a:endParaRPr lang="zh-CN" altLang="en-US" dirty="0">
              <a:latin typeface="+mn-ea"/>
              <a:ea typeface="+mn-ea"/>
            </a:endParaRPr>
          </a:p>
        </p:txBody>
      </p:sp>
      <p:sp>
        <p:nvSpPr>
          <p:cNvPr id="10" name="矩形 9"/>
          <p:cNvSpPr/>
          <p:nvPr/>
        </p:nvSpPr>
        <p:spPr>
          <a:xfrm>
            <a:off x="-180528" y="972874"/>
            <a:ext cx="8424936" cy="461665"/>
          </a:xfrm>
          <a:prstGeom prst="rect">
            <a:avLst/>
          </a:prstGeom>
        </p:spPr>
        <p:txBody>
          <a:bodyPr wrap="square">
            <a:spAutoFit/>
          </a:bodyPr>
          <a:lstStyle/>
          <a:p>
            <a:pPr lvl="1"/>
            <a:r>
              <a:rPr lang="zh-CN" altLang="en-US" sz="2400" dirty="0">
                <a:latin typeface="+mn-ea"/>
                <a:ea typeface="+mn-ea"/>
              </a:rPr>
              <a:t>线程是进程中的一个实体，是独立调度和分派的</a:t>
            </a:r>
            <a:r>
              <a:rPr lang="zh-CN" altLang="en-US" sz="2400" dirty="0">
                <a:solidFill>
                  <a:srgbClr val="FE0000"/>
                </a:solidFill>
                <a:latin typeface="+mn-ea"/>
                <a:ea typeface="+mn-ea"/>
              </a:rPr>
              <a:t>基本单位</a:t>
            </a:r>
            <a:r>
              <a:rPr lang="zh-CN" altLang="en-US" sz="2400" dirty="0">
                <a:latin typeface="+mn-ea"/>
                <a:ea typeface="+mn-ea"/>
              </a:rPr>
              <a:t>。</a:t>
            </a:r>
            <a:endParaRPr lang="en-US" altLang="zh-CN" sz="2400" dirty="0">
              <a:latin typeface="+mn-ea"/>
              <a:ea typeface="+mn-ea"/>
            </a:endParaRPr>
          </a:p>
        </p:txBody>
      </p:sp>
      <p:pic>
        <p:nvPicPr>
          <p:cNvPr id="11" name="Picture 5" descr="f1.pdf">
            <a:extLst>
              <a:ext uri="{FF2B5EF4-FFF2-40B4-BE49-F238E27FC236}">
                <a16:creationId xmlns:a16="http://schemas.microsoft.com/office/drawing/2014/main" id="{7C62B46B-D301-5A41-95FA-D4D931518F63}"/>
              </a:ext>
            </a:extLst>
          </p:cNvPr>
          <p:cNvPicPr>
            <a:picLocks noChangeAspect="1"/>
          </p:cNvPicPr>
          <p:nvPr/>
        </p:nvPicPr>
        <p:blipFill>
          <a:blip r:embed="rId3"/>
          <a:stretch>
            <a:fillRect/>
          </a:stretch>
        </p:blipFill>
        <p:spPr>
          <a:xfrm>
            <a:off x="1951461" y="1196752"/>
            <a:ext cx="5356843" cy="5017806"/>
          </a:xfrm>
          <a:prstGeom prst="rect">
            <a:avLst/>
          </a:prstGeom>
        </p:spPr>
      </p:pic>
    </p:spTree>
    <p:extLst>
      <p:ext uri="{BB962C8B-B14F-4D97-AF65-F5344CB8AC3E}">
        <p14:creationId xmlns:p14="http://schemas.microsoft.com/office/powerpoint/2010/main" val="34057567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ircle(in)">
                                      <p:cBhvr>
                                        <p:cTn id="13" dur="2000"/>
                                        <p:tgtEl>
                                          <p:spTgt spid="8"/>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B8E0E9-A296-2744-9711-4A2D1B7F74CF}"/>
              </a:ext>
            </a:extLst>
          </p:cNvPr>
          <p:cNvSpPr>
            <a:spLocks noGrp="1"/>
          </p:cNvSpPr>
          <p:nvPr>
            <p:ph type="title"/>
          </p:nvPr>
        </p:nvSpPr>
        <p:spPr/>
        <p:txBody>
          <a:bodyPr/>
          <a:lstStyle/>
          <a:p>
            <a:r>
              <a:rPr lang="en-US" altLang="zh-CN" dirty="0">
                <a:cs typeface="Times New Roman" pitchFamily="18" charset="0"/>
              </a:rPr>
              <a:t>2.6.1 </a:t>
            </a:r>
            <a:r>
              <a:rPr lang="zh-CN" altLang="en-US" dirty="0">
                <a:latin typeface="Times New Roman" pitchFamily="18" charset="0"/>
                <a:cs typeface="Times New Roman" pitchFamily="18" charset="0"/>
              </a:rPr>
              <a:t>进程与线程</a:t>
            </a:r>
            <a:endParaRPr kumimoji="1" lang="zh-CN" altLang="en-US" dirty="0"/>
          </a:p>
        </p:txBody>
      </p:sp>
      <p:sp>
        <p:nvSpPr>
          <p:cNvPr id="3" name="内容占位符 2">
            <a:extLst>
              <a:ext uri="{FF2B5EF4-FFF2-40B4-BE49-F238E27FC236}">
                <a16:creationId xmlns:a16="http://schemas.microsoft.com/office/drawing/2014/main" id="{B1A67025-635A-1345-B0A0-B334D23646E7}"/>
              </a:ext>
            </a:extLst>
          </p:cNvPr>
          <p:cNvSpPr>
            <a:spLocks noGrp="1"/>
          </p:cNvSpPr>
          <p:nvPr>
            <p:ph idx="1"/>
          </p:nvPr>
        </p:nvSpPr>
        <p:spPr/>
        <p:txBody>
          <a:bodyPr/>
          <a:lstStyle/>
          <a:p>
            <a:r>
              <a:rPr kumimoji="1" lang="zh-CN" altLang="en-US" dirty="0"/>
              <a:t>多线程环境中，与进程相关的资源和保护：</a:t>
            </a:r>
            <a:endParaRPr kumimoji="1" lang="en-US" altLang="zh-CN" dirty="0"/>
          </a:p>
          <a:p>
            <a:pPr lvl="1"/>
            <a:r>
              <a:rPr kumimoji="1" lang="zh-CN" altLang="en-US" dirty="0"/>
              <a:t>容纳进程映像的虚地址空间</a:t>
            </a:r>
            <a:endParaRPr kumimoji="1" lang="en-US" altLang="zh-CN" dirty="0"/>
          </a:p>
          <a:p>
            <a:pPr lvl="1"/>
            <a:r>
              <a:rPr kumimoji="1" lang="zh-CN" altLang="en-US" dirty="0"/>
              <a:t>受保护的访问：</a:t>
            </a:r>
            <a:endParaRPr kumimoji="1" lang="en-US" altLang="zh-CN" dirty="0"/>
          </a:p>
          <a:p>
            <a:pPr lvl="2"/>
            <a:r>
              <a:rPr kumimoji="1" lang="zh-CN" altLang="en-US" dirty="0"/>
              <a:t>处理器</a:t>
            </a:r>
            <a:endParaRPr kumimoji="1" lang="en-US" altLang="zh-CN" dirty="0"/>
          </a:p>
          <a:p>
            <a:pPr lvl="2"/>
            <a:r>
              <a:rPr kumimoji="1" lang="zh-CN" altLang="en-US" dirty="0"/>
              <a:t>其他进程（进程间通信时）</a:t>
            </a:r>
            <a:endParaRPr kumimoji="1" lang="en-US" altLang="zh-CN" dirty="0"/>
          </a:p>
          <a:p>
            <a:pPr lvl="2"/>
            <a:r>
              <a:rPr kumimoji="1" lang="zh-CN" altLang="en-US" dirty="0"/>
              <a:t>文件</a:t>
            </a:r>
            <a:endParaRPr kumimoji="1" lang="en-US" altLang="zh-CN" dirty="0"/>
          </a:p>
          <a:p>
            <a:pPr lvl="2"/>
            <a:r>
              <a:rPr kumimoji="1" lang="en-US" altLang="zh-CN" dirty="0"/>
              <a:t>I/O</a:t>
            </a:r>
            <a:r>
              <a:rPr kumimoji="1" lang="zh-CN" altLang="en-US" dirty="0"/>
              <a:t>资源</a:t>
            </a:r>
          </a:p>
        </p:txBody>
      </p:sp>
      <p:pic>
        <p:nvPicPr>
          <p:cNvPr id="4" name="Picture 3">
            <a:extLst>
              <a:ext uri="{FF2B5EF4-FFF2-40B4-BE49-F238E27FC236}">
                <a16:creationId xmlns:a16="http://schemas.microsoft.com/office/drawing/2014/main" id="{AF627577-769F-E442-AAE7-4D9FCF0B4B52}"/>
              </a:ext>
            </a:extLst>
          </p:cNvPr>
          <p:cNvPicPr>
            <a:picLocks noChangeAspect="1"/>
          </p:cNvPicPr>
          <p:nvPr/>
        </p:nvPicPr>
        <p:blipFill>
          <a:blip r:embed="rId2"/>
          <a:stretch>
            <a:fillRect/>
          </a:stretch>
        </p:blipFill>
        <p:spPr>
          <a:xfrm>
            <a:off x="6172200" y="4267200"/>
            <a:ext cx="2326724" cy="2070100"/>
          </a:xfrm>
          <a:prstGeom prst="rect">
            <a:avLst/>
          </a:prstGeom>
        </p:spPr>
      </p:pic>
    </p:spTree>
    <p:extLst>
      <p:ext uri="{BB962C8B-B14F-4D97-AF65-F5344CB8AC3E}">
        <p14:creationId xmlns:p14="http://schemas.microsoft.com/office/powerpoint/2010/main" val="2916765771"/>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7E083-AC6A-A44B-9C36-E4287F416FE4}"/>
              </a:ext>
            </a:extLst>
          </p:cNvPr>
          <p:cNvSpPr>
            <a:spLocks noGrp="1"/>
          </p:cNvSpPr>
          <p:nvPr>
            <p:ph type="title"/>
          </p:nvPr>
        </p:nvSpPr>
        <p:spPr/>
        <p:txBody>
          <a:bodyPr/>
          <a:lstStyle/>
          <a:p>
            <a:r>
              <a:rPr lang="en-US" altLang="zh-CN" dirty="0">
                <a:latin typeface="Times New Roman" pitchFamily="18" charset="0"/>
                <a:cs typeface="Times New Roman" pitchFamily="18" charset="0"/>
              </a:rPr>
              <a:t>2.6.1 </a:t>
            </a:r>
            <a:r>
              <a:rPr lang="zh-CN" altLang="en-US" dirty="0">
                <a:latin typeface="Times New Roman" pitchFamily="18" charset="0"/>
                <a:cs typeface="Times New Roman" pitchFamily="18" charset="0"/>
              </a:rPr>
              <a:t>进程与线程</a:t>
            </a:r>
            <a:endParaRPr kumimoji="1" lang="zh-CN" altLang="en-US" dirty="0"/>
          </a:p>
        </p:txBody>
      </p:sp>
      <p:sp>
        <p:nvSpPr>
          <p:cNvPr id="3" name="内容占位符 2">
            <a:extLst>
              <a:ext uri="{FF2B5EF4-FFF2-40B4-BE49-F238E27FC236}">
                <a16:creationId xmlns:a16="http://schemas.microsoft.com/office/drawing/2014/main" id="{1700C45C-6FD4-A848-9EBE-1166998F465B}"/>
              </a:ext>
            </a:extLst>
          </p:cNvPr>
          <p:cNvSpPr>
            <a:spLocks noGrp="1"/>
          </p:cNvSpPr>
          <p:nvPr>
            <p:ph idx="1"/>
          </p:nvPr>
        </p:nvSpPr>
        <p:spPr/>
        <p:txBody>
          <a:bodyPr/>
          <a:lstStyle/>
          <a:p>
            <a:r>
              <a:rPr kumimoji="1" lang="zh-CN" altLang="en-US" dirty="0"/>
              <a:t>一个进程中可能有多个线程，每个线程有：</a:t>
            </a:r>
            <a:endParaRPr kumimoji="1" lang="en-US" altLang="zh-CN" dirty="0"/>
          </a:p>
          <a:p>
            <a:pPr lvl="1"/>
            <a:r>
              <a:rPr kumimoji="1" lang="zh-CN" altLang="en-US" dirty="0"/>
              <a:t>执行状态（运行、就绪等）</a:t>
            </a:r>
            <a:endParaRPr kumimoji="1" lang="en-US" altLang="zh-CN" dirty="0"/>
          </a:p>
          <a:p>
            <a:pPr lvl="1"/>
            <a:r>
              <a:rPr kumimoji="1" lang="zh-CN" altLang="en-US" dirty="0"/>
              <a:t>未运行时保存的线程上下文</a:t>
            </a:r>
            <a:endParaRPr kumimoji="1" lang="en-US" altLang="zh-CN" dirty="0"/>
          </a:p>
          <a:p>
            <a:pPr lvl="1"/>
            <a:r>
              <a:rPr kumimoji="1" lang="zh-CN" altLang="en-US" dirty="0"/>
              <a:t>执行栈</a:t>
            </a:r>
            <a:endParaRPr kumimoji="1" lang="en-US" altLang="zh-CN" dirty="0"/>
          </a:p>
          <a:p>
            <a:pPr lvl="1"/>
            <a:r>
              <a:rPr kumimoji="1" lang="zh-CN" altLang="en-US" dirty="0"/>
              <a:t>用于局部变量的静态存储空间</a:t>
            </a:r>
            <a:endParaRPr kumimoji="1" lang="en-US" altLang="zh-CN" dirty="0"/>
          </a:p>
          <a:p>
            <a:pPr lvl="1"/>
            <a:r>
              <a:rPr kumimoji="1" lang="zh-CN" altLang="en-US" dirty="0"/>
              <a:t>与进程内其他线程共享的内存和资源访问</a:t>
            </a:r>
          </a:p>
        </p:txBody>
      </p:sp>
    </p:spTree>
    <p:extLst>
      <p:ext uri="{BB962C8B-B14F-4D97-AF65-F5344CB8AC3E}">
        <p14:creationId xmlns:p14="http://schemas.microsoft.com/office/powerpoint/2010/main" val="2252650689"/>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zh-CN" dirty="0">
                <a:cs typeface="Times New Roman" pitchFamily="18" charset="0"/>
              </a:rPr>
              <a:t>2.6.1 </a:t>
            </a:r>
            <a:r>
              <a:rPr lang="zh-CN" altLang="en-US" dirty="0">
                <a:latin typeface="Times New Roman" pitchFamily="18" charset="0"/>
                <a:cs typeface="Times New Roman" pitchFamily="18" charset="0"/>
              </a:rPr>
              <a:t>进程与线程</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0" y="836713"/>
            <a:ext cx="8229600" cy="576064"/>
          </a:xfrm>
        </p:spPr>
        <p:txBody>
          <a:bodyPr/>
          <a:lstStyle/>
          <a:p>
            <a:pPr eaLnBrk="1" hangingPunct="1"/>
            <a:r>
              <a:rPr lang="zh-CN" altLang="en-US" b="0" dirty="0"/>
              <a:t>单线程和多线程模式</a:t>
            </a:r>
          </a:p>
          <a:p>
            <a:pPr eaLnBrk="1" hangingPunct="1">
              <a:buFont typeface="Arial" pitchFamily="34" charset="0"/>
              <a:buNone/>
            </a:pPr>
            <a:r>
              <a:rPr lang="zh-CN" altLang="en-US" b="0" dirty="0"/>
              <a:t>        </a:t>
            </a:r>
            <a:endParaRPr lang="zh-CN" altLang="en-US" sz="2400" b="0" dirty="0">
              <a:latin typeface="宋体" pitchFamily="2" charset="-122"/>
              <a:ea typeface="宋体" pitchFamily="2" charset="-122"/>
            </a:endParaRPr>
          </a:p>
        </p:txBody>
      </p:sp>
      <p:pic>
        <p:nvPicPr>
          <p:cNvPr id="5" name="Picture 4" descr="f2.pdf">
            <a:extLst>
              <a:ext uri="{FF2B5EF4-FFF2-40B4-BE49-F238E27FC236}">
                <a16:creationId xmlns:a16="http://schemas.microsoft.com/office/drawing/2014/main" id="{FC25FA21-2597-8B4E-898E-71104D975B2D}"/>
              </a:ext>
            </a:extLst>
          </p:cNvPr>
          <p:cNvPicPr>
            <a:picLocks noChangeAspect="1"/>
          </p:cNvPicPr>
          <p:nvPr/>
        </p:nvPicPr>
        <p:blipFill>
          <a:blip r:embed="rId2"/>
          <a:srcRect l="8182" t="10588" r="6364" b="15294"/>
          <a:stretch>
            <a:fillRect/>
          </a:stretch>
        </p:blipFill>
        <p:spPr>
          <a:xfrm>
            <a:off x="457200" y="1268760"/>
            <a:ext cx="8520328" cy="5305753"/>
          </a:xfrm>
          <a:prstGeom prst="rect">
            <a:avLst/>
          </a:prstGeom>
        </p:spPr>
      </p:pic>
    </p:spTree>
    <p:extLst>
      <p:ext uri="{BB962C8B-B14F-4D97-AF65-F5344CB8AC3E}">
        <p14:creationId xmlns:p14="http://schemas.microsoft.com/office/powerpoint/2010/main" val="751836765"/>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DE265-842F-B34F-9B59-C831614DFAE6}"/>
              </a:ext>
            </a:extLst>
          </p:cNvPr>
          <p:cNvSpPr>
            <a:spLocks noGrp="1"/>
          </p:cNvSpPr>
          <p:nvPr>
            <p:ph type="title"/>
          </p:nvPr>
        </p:nvSpPr>
        <p:spPr/>
        <p:txBody>
          <a:bodyPr/>
          <a:lstStyle/>
          <a:p>
            <a:r>
              <a:rPr lang="en-US" altLang="zh-CN" dirty="0">
                <a:cs typeface="Times New Roman" pitchFamily="18" charset="0"/>
              </a:rPr>
              <a:t>2.6.1 </a:t>
            </a:r>
            <a:r>
              <a:rPr lang="zh-CN" altLang="en-US" dirty="0">
                <a:latin typeface="Times New Roman" pitchFamily="18" charset="0"/>
                <a:cs typeface="Times New Roman" pitchFamily="18" charset="0"/>
              </a:rPr>
              <a:t>进程与线程</a:t>
            </a:r>
            <a:endParaRPr kumimoji="1" lang="zh-CN" altLang="en-US" dirty="0"/>
          </a:p>
        </p:txBody>
      </p:sp>
      <p:sp>
        <p:nvSpPr>
          <p:cNvPr id="3" name="内容占位符 2">
            <a:extLst>
              <a:ext uri="{FF2B5EF4-FFF2-40B4-BE49-F238E27FC236}">
                <a16:creationId xmlns:a16="http://schemas.microsoft.com/office/drawing/2014/main" id="{02B9AFA9-9DE0-9242-B99A-91D96BE9123C}"/>
              </a:ext>
            </a:extLst>
          </p:cNvPr>
          <p:cNvSpPr>
            <a:spLocks noGrp="1"/>
          </p:cNvSpPr>
          <p:nvPr>
            <p:ph idx="1"/>
          </p:nvPr>
        </p:nvSpPr>
        <p:spPr>
          <a:xfrm>
            <a:off x="0" y="792163"/>
            <a:ext cx="8229600" cy="697632"/>
          </a:xfrm>
        </p:spPr>
        <p:txBody>
          <a:bodyPr/>
          <a:lstStyle/>
          <a:p>
            <a:r>
              <a:rPr kumimoji="1" lang="zh-CN" altLang="en-US" dirty="0"/>
              <a:t>线程的优点</a:t>
            </a:r>
          </a:p>
        </p:txBody>
      </p:sp>
      <p:graphicFrame>
        <p:nvGraphicFramePr>
          <p:cNvPr id="4" name="Content Placeholder 3">
            <a:extLst>
              <a:ext uri="{FF2B5EF4-FFF2-40B4-BE49-F238E27FC236}">
                <a16:creationId xmlns:a16="http://schemas.microsoft.com/office/drawing/2014/main" id="{5B3D550E-8F78-8947-B70A-7CCD1F10E0CC}"/>
              </a:ext>
            </a:extLst>
          </p:cNvPr>
          <p:cNvGraphicFramePr>
            <a:graphicFrameLocks/>
          </p:cNvGraphicFramePr>
          <p:nvPr>
            <p:extLst/>
          </p:nvPr>
        </p:nvGraphicFramePr>
        <p:xfrm>
          <a:off x="304800" y="1355726"/>
          <a:ext cx="8659688" cy="50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6441140"/>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821CC-F76E-DD49-BA82-3FF3EAE58F47}"/>
              </a:ext>
            </a:extLst>
          </p:cNvPr>
          <p:cNvSpPr>
            <a:spLocks noGrp="1"/>
          </p:cNvSpPr>
          <p:nvPr>
            <p:ph type="title"/>
          </p:nvPr>
        </p:nvSpPr>
        <p:spPr/>
        <p:txBody>
          <a:bodyPr/>
          <a:lstStyle/>
          <a:p>
            <a:r>
              <a:rPr lang="en-US" altLang="zh-CN" dirty="0">
                <a:cs typeface="Times New Roman" pitchFamily="18" charset="0"/>
              </a:rPr>
              <a:t>2.6.1 </a:t>
            </a:r>
            <a:r>
              <a:rPr lang="zh-CN" altLang="en-US" dirty="0">
                <a:latin typeface="Times New Roman" pitchFamily="18" charset="0"/>
                <a:cs typeface="Times New Roman" pitchFamily="18" charset="0"/>
              </a:rPr>
              <a:t>进程与线程</a:t>
            </a:r>
            <a:endParaRPr kumimoji="1" lang="zh-CN" altLang="en-US" dirty="0"/>
          </a:p>
        </p:txBody>
      </p:sp>
      <p:sp>
        <p:nvSpPr>
          <p:cNvPr id="3" name="内容占位符 2">
            <a:extLst>
              <a:ext uri="{FF2B5EF4-FFF2-40B4-BE49-F238E27FC236}">
                <a16:creationId xmlns:a16="http://schemas.microsoft.com/office/drawing/2014/main" id="{267E3E27-B430-C14B-BE8E-1FB9610737B0}"/>
              </a:ext>
            </a:extLst>
          </p:cNvPr>
          <p:cNvSpPr>
            <a:spLocks noGrp="1"/>
          </p:cNvSpPr>
          <p:nvPr>
            <p:ph idx="1"/>
          </p:nvPr>
        </p:nvSpPr>
        <p:spPr/>
        <p:txBody>
          <a:bodyPr/>
          <a:lstStyle/>
          <a:p>
            <a:r>
              <a:rPr kumimoji="1" lang="zh-CN" altLang="en-US" dirty="0"/>
              <a:t>在支持线程的操作系统中，调度和分派是在线程基础上完成</a:t>
            </a:r>
            <a:endParaRPr kumimoji="1" lang="en-US" altLang="zh-CN" dirty="0"/>
          </a:p>
          <a:p>
            <a:pPr lvl="1"/>
            <a:r>
              <a:rPr kumimoji="1" lang="zh-CN" altLang="en-US" dirty="0"/>
              <a:t>大多数与线程相关的信息保存在线程级的数据结构中</a:t>
            </a:r>
            <a:endParaRPr kumimoji="1" lang="en-US" altLang="zh-CN" dirty="0"/>
          </a:p>
          <a:p>
            <a:pPr lvl="1"/>
            <a:r>
              <a:rPr kumimoji="1" lang="zh-CN" altLang="en-US" dirty="0"/>
              <a:t>挂起一个进程会挂起内部所有线程</a:t>
            </a:r>
            <a:endParaRPr kumimoji="1" lang="en-US" altLang="zh-CN" dirty="0"/>
          </a:p>
          <a:p>
            <a:pPr lvl="1"/>
            <a:r>
              <a:rPr kumimoji="1" lang="zh-CN" altLang="en-US" dirty="0"/>
              <a:t>终止一个进程会终止内部所有线程</a:t>
            </a:r>
          </a:p>
        </p:txBody>
      </p:sp>
      <p:pic>
        <p:nvPicPr>
          <p:cNvPr id="4" name="Picture 8">
            <a:extLst>
              <a:ext uri="{FF2B5EF4-FFF2-40B4-BE49-F238E27FC236}">
                <a16:creationId xmlns:a16="http://schemas.microsoft.com/office/drawing/2014/main" id="{84BF0645-7E05-964C-A83A-2EC450C73897}"/>
              </a:ext>
            </a:extLst>
          </p:cNvPr>
          <p:cNvPicPr>
            <a:picLocks noChangeAspect="1"/>
          </p:cNvPicPr>
          <p:nvPr/>
        </p:nvPicPr>
        <p:blipFill>
          <a:blip r:embed="rId2"/>
          <a:stretch>
            <a:fillRect/>
          </a:stretch>
        </p:blipFill>
        <p:spPr>
          <a:xfrm>
            <a:off x="7239000" y="4876800"/>
            <a:ext cx="1600200" cy="1752600"/>
          </a:xfrm>
          <a:prstGeom prst="rect">
            <a:avLst/>
          </a:prstGeom>
        </p:spPr>
      </p:pic>
    </p:spTree>
    <p:extLst>
      <p:ext uri="{BB962C8B-B14F-4D97-AF65-F5344CB8AC3E}">
        <p14:creationId xmlns:p14="http://schemas.microsoft.com/office/powerpoint/2010/main" val="3813319320"/>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8DB936-B053-E44E-AB56-95E0AFC25415}"/>
              </a:ext>
            </a:extLst>
          </p:cNvPr>
          <p:cNvSpPr>
            <a:spLocks noGrp="1"/>
          </p:cNvSpPr>
          <p:nvPr>
            <p:ph type="title"/>
          </p:nvPr>
        </p:nvSpPr>
        <p:spPr/>
        <p:txBody>
          <a:bodyPr/>
          <a:lstStyle/>
          <a:p>
            <a:r>
              <a:rPr lang="en-US" altLang="zh-CN" dirty="0">
                <a:cs typeface="Times New Roman" pitchFamily="18" charset="0"/>
              </a:rPr>
              <a:t>2.6.1 </a:t>
            </a:r>
            <a:r>
              <a:rPr lang="zh-CN" altLang="en-US" dirty="0">
                <a:latin typeface="Times New Roman" pitchFamily="18" charset="0"/>
                <a:cs typeface="Times New Roman" pitchFamily="18" charset="0"/>
              </a:rPr>
              <a:t>进程与线程</a:t>
            </a:r>
            <a:endParaRPr kumimoji="1" lang="zh-CN" altLang="en-US" dirty="0"/>
          </a:p>
        </p:txBody>
      </p:sp>
      <p:cxnSp>
        <p:nvCxnSpPr>
          <p:cNvPr id="5" name="Straight Connector 4">
            <a:extLst>
              <a:ext uri="{FF2B5EF4-FFF2-40B4-BE49-F238E27FC236}">
                <a16:creationId xmlns:a16="http://schemas.microsoft.com/office/drawing/2014/main" id="{626B7FB2-2105-3641-87DF-AFE6D67965C5}"/>
              </a:ext>
            </a:extLst>
          </p:cNvPr>
          <p:cNvCxnSpPr/>
          <p:nvPr/>
        </p:nvCxnSpPr>
        <p:spPr>
          <a:xfrm rot="5400000">
            <a:off x="2500812" y="3338053"/>
            <a:ext cx="3961606" cy="794"/>
          </a:xfrm>
          <a:prstGeom prst="line">
            <a:avLst/>
          </a:pr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2FBE0DE1-76A6-8042-B604-597D3E90474A}"/>
              </a:ext>
            </a:extLst>
          </p:cNvPr>
          <p:cNvSpPr/>
          <p:nvPr/>
        </p:nvSpPr>
        <p:spPr>
          <a:xfrm>
            <a:off x="4788024" y="1496819"/>
            <a:ext cx="3962400" cy="3615413"/>
          </a:xfrm>
          <a:prstGeom prst="rect">
            <a:avLst/>
          </a:prstGeom>
          <a:solidFill>
            <a:schemeClr val="tx2">
              <a:lumMod val="20000"/>
              <a:lumOff val="80000"/>
            </a:schemeClr>
          </a:solidFill>
        </p:spPr>
        <p:txBody>
          <a:bodyPr wrap="square">
            <a:spAutoFit/>
          </a:bodyPr>
          <a:lstStyle/>
          <a:p>
            <a:pPr marL="342900" indent="-342900" eaLnBrk="0" hangingPunct="0">
              <a:spcBef>
                <a:spcPct val="20000"/>
              </a:spcBef>
              <a:buFont typeface="Arial" charset="0"/>
            </a:pPr>
            <a:endParaRPr lang="en-US" sz="2800" dirty="0">
              <a:latin typeface="+mn-lt"/>
            </a:endParaRPr>
          </a:p>
          <a:p>
            <a:pPr marL="342900" indent="-342900" eaLnBrk="0" hangingPunct="0">
              <a:spcBef>
                <a:spcPct val="20000"/>
              </a:spcBef>
              <a:buFont typeface="Arial" charset="0"/>
            </a:pPr>
            <a:r>
              <a:rPr lang="en-US" sz="2800" dirty="0">
                <a:latin typeface="+mn-lt"/>
              </a:rPr>
              <a:t> </a:t>
            </a:r>
            <a:r>
              <a:rPr lang="zh-CN" altLang="en-US" sz="2800" b="1" dirty="0">
                <a:solidFill>
                  <a:schemeClr val="tx2"/>
                </a:solidFill>
                <a:latin typeface="+mn-lt"/>
                <a:ea typeface="+mn-ea"/>
              </a:rPr>
              <a:t>和线程状态变化相关的基本操作</a:t>
            </a:r>
            <a:endParaRPr lang="en-US" sz="2800" b="1" dirty="0">
              <a:solidFill>
                <a:schemeClr val="tx2"/>
              </a:solidFill>
              <a:latin typeface="+mn-lt"/>
              <a:ea typeface="+mn-ea"/>
            </a:endParaRPr>
          </a:p>
          <a:p>
            <a:pPr lvl="3" indent="-282575">
              <a:lnSpc>
                <a:spcPct val="150000"/>
              </a:lnSpc>
              <a:buClr>
                <a:schemeClr val="accent1"/>
              </a:buClr>
              <a:buSzPct val="75000"/>
              <a:buFont typeface="Wingdings" pitchFamily="2" charset="2"/>
              <a:buChar char="n"/>
            </a:pPr>
            <a:r>
              <a:rPr lang="zh-CN" altLang="en-US" sz="2400" b="1" dirty="0">
                <a:latin typeface="+mn-lt"/>
                <a:ea typeface="+mn-ea"/>
              </a:rPr>
              <a:t>派生</a:t>
            </a:r>
            <a:endParaRPr lang="en-US" altLang="zh-CN" sz="2400" b="1" dirty="0">
              <a:latin typeface="+mn-lt"/>
              <a:ea typeface="+mn-ea"/>
            </a:endParaRPr>
          </a:p>
          <a:p>
            <a:pPr lvl="3" indent="-282575">
              <a:lnSpc>
                <a:spcPct val="150000"/>
              </a:lnSpc>
              <a:buClr>
                <a:schemeClr val="accent1"/>
              </a:buClr>
              <a:buSzPct val="75000"/>
              <a:buFont typeface="Wingdings" pitchFamily="2" charset="2"/>
              <a:buChar char="n"/>
            </a:pPr>
            <a:r>
              <a:rPr lang="zh-CN" altLang="en-US" sz="2400" b="1" dirty="0">
                <a:latin typeface="+mn-lt"/>
                <a:ea typeface="+mn-ea"/>
              </a:rPr>
              <a:t>阻塞</a:t>
            </a:r>
            <a:endParaRPr lang="en-US" altLang="zh-CN" sz="2400" b="1" dirty="0">
              <a:latin typeface="+mn-lt"/>
              <a:ea typeface="+mn-ea"/>
            </a:endParaRPr>
          </a:p>
          <a:p>
            <a:pPr lvl="3" indent="-282575">
              <a:lnSpc>
                <a:spcPct val="150000"/>
              </a:lnSpc>
              <a:buClr>
                <a:schemeClr val="accent1"/>
              </a:buClr>
              <a:buSzPct val="75000"/>
              <a:buFont typeface="Wingdings" pitchFamily="2" charset="2"/>
              <a:buChar char="n"/>
            </a:pPr>
            <a:r>
              <a:rPr lang="zh-CN" altLang="en-US" sz="2400" b="1" dirty="0">
                <a:latin typeface="+mn-lt"/>
                <a:ea typeface="+mn-ea"/>
              </a:rPr>
              <a:t>解除阻塞</a:t>
            </a:r>
            <a:endParaRPr lang="en-US" altLang="zh-CN" sz="2400" b="1" dirty="0">
              <a:latin typeface="+mn-lt"/>
              <a:ea typeface="+mn-ea"/>
            </a:endParaRPr>
          </a:p>
          <a:p>
            <a:pPr lvl="3" indent="-282575">
              <a:lnSpc>
                <a:spcPct val="150000"/>
              </a:lnSpc>
              <a:buClr>
                <a:schemeClr val="accent1"/>
              </a:buClr>
              <a:buSzPct val="75000"/>
              <a:buFont typeface="Wingdings" pitchFamily="2" charset="2"/>
              <a:buChar char="n"/>
            </a:pPr>
            <a:r>
              <a:rPr lang="zh-CN" altLang="en-US" sz="2400" b="1" dirty="0">
                <a:latin typeface="+mn-lt"/>
                <a:ea typeface="+mn-ea"/>
              </a:rPr>
              <a:t>结束</a:t>
            </a:r>
            <a:endParaRPr lang="en-US" sz="2800" b="1" dirty="0">
              <a:latin typeface="+mn-lt"/>
              <a:ea typeface="+mn-ea"/>
            </a:endParaRPr>
          </a:p>
        </p:txBody>
      </p:sp>
      <p:sp>
        <p:nvSpPr>
          <p:cNvPr id="10" name="Rectangle 5">
            <a:extLst>
              <a:ext uri="{FF2B5EF4-FFF2-40B4-BE49-F238E27FC236}">
                <a16:creationId xmlns:a16="http://schemas.microsoft.com/office/drawing/2014/main" id="{12D5D817-12E7-FD4E-B535-1CA98F8CA449}"/>
              </a:ext>
            </a:extLst>
          </p:cNvPr>
          <p:cNvSpPr/>
          <p:nvPr/>
        </p:nvSpPr>
        <p:spPr>
          <a:xfrm>
            <a:off x="365812" y="1484784"/>
            <a:ext cx="3962400" cy="3741794"/>
          </a:xfrm>
          <a:prstGeom prst="rect">
            <a:avLst/>
          </a:prstGeom>
          <a:solidFill>
            <a:schemeClr val="accent2"/>
          </a:solidFill>
        </p:spPr>
        <p:txBody>
          <a:bodyPr wrap="square">
            <a:spAutoFit/>
          </a:bodyPr>
          <a:lstStyle/>
          <a:p>
            <a:pPr marL="342900" indent="-342900" eaLnBrk="0" hangingPunct="0">
              <a:spcBef>
                <a:spcPct val="20000"/>
              </a:spcBef>
              <a:buFont typeface="Arial" charset="0"/>
            </a:pPr>
            <a:endParaRPr lang="en-US" altLang="zh-CN" sz="2800" b="1" dirty="0">
              <a:solidFill>
                <a:schemeClr val="tx2"/>
              </a:solidFill>
              <a:latin typeface="+mn-lt"/>
              <a:ea typeface="+mn-ea"/>
            </a:endParaRPr>
          </a:p>
          <a:p>
            <a:pPr marL="342900" indent="-342900" eaLnBrk="0" hangingPunct="0">
              <a:spcBef>
                <a:spcPct val="20000"/>
              </a:spcBef>
              <a:buFont typeface="Arial" charset="0"/>
            </a:pPr>
            <a:r>
              <a:rPr lang="zh-CN" altLang="en-US" sz="2800" b="1" dirty="0">
                <a:solidFill>
                  <a:schemeClr val="tx2"/>
                </a:solidFill>
                <a:latin typeface="+mn-lt"/>
                <a:ea typeface="+mn-ea"/>
              </a:rPr>
              <a:t>  线程主要状态</a:t>
            </a:r>
            <a:endParaRPr lang="en-US" altLang="zh-CN" sz="2400" b="1" dirty="0">
              <a:latin typeface="+mn-lt"/>
              <a:ea typeface="+mn-ea"/>
            </a:endParaRPr>
          </a:p>
          <a:p>
            <a:pPr lvl="3" indent="-282575">
              <a:lnSpc>
                <a:spcPct val="150000"/>
              </a:lnSpc>
              <a:buClr>
                <a:schemeClr val="accent1"/>
              </a:buClr>
              <a:buSzPct val="75000"/>
              <a:buFont typeface="Wingdings" pitchFamily="2" charset="2"/>
              <a:buChar char="n"/>
            </a:pPr>
            <a:r>
              <a:rPr lang="zh-CN" altLang="en-US" sz="2400" b="1" dirty="0">
                <a:latin typeface="+mn-lt"/>
                <a:ea typeface="+mn-ea"/>
              </a:rPr>
              <a:t>运行</a:t>
            </a:r>
            <a:endParaRPr lang="en-US" altLang="zh-CN" sz="2400" b="1" dirty="0">
              <a:latin typeface="+mn-lt"/>
              <a:ea typeface="+mn-ea"/>
            </a:endParaRPr>
          </a:p>
          <a:p>
            <a:pPr lvl="3" indent="-282575">
              <a:lnSpc>
                <a:spcPct val="150000"/>
              </a:lnSpc>
              <a:buClr>
                <a:schemeClr val="accent1"/>
              </a:buClr>
              <a:buSzPct val="75000"/>
              <a:buFont typeface="Wingdings" pitchFamily="2" charset="2"/>
              <a:buChar char="n"/>
            </a:pPr>
            <a:r>
              <a:rPr lang="zh-CN" altLang="en-US" sz="2400" b="1" dirty="0">
                <a:latin typeface="+mn-lt"/>
                <a:ea typeface="+mn-ea"/>
              </a:rPr>
              <a:t>就绪</a:t>
            </a:r>
            <a:endParaRPr lang="en-US" altLang="zh-CN" sz="2400" b="1" dirty="0">
              <a:latin typeface="+mn-lt"/>
              <a:ea typeface="+mn-ea"/>
            </a:endParaRPr>
          </a:p>
          <a:p>
            <a:pPr lvl="3" indent="-282575">
              <a:lnSpc>
                <a:spcPct val="150000"/>
              </a:lnSpc>
              <a:buClr>
                <a:schemeClr val="accent1"/>
              </a:buClr>
              <a:buSzPct val="75000"/>
              <a:buFont typeface="Wingdings" pitchFamily="2" charset="2"/>
              <a:buChar char="n"/>
            </a:pPr>
            <a:r>
              <a:rPr lang="zh-CN" altLang="en-US" sz="2400" b="1" dirty="0">
                <a:latin typeface="+mn-lt"/>
                <a:ea typeface="+mn-ea"/>
              </a:rPr>
              <a:t>阻塞</a:t>
            </a:r>
            <a:endParaRPr lang="en-US" altLang="zh-CN" sz="2400" b="1" dirty="0">
              <a:latin typeface="+mn-lt"/>
              <a:ea typeface="+mn-ea"/>
            </a:endParaRPr>
          </a:p>
          <a:p>
            <a:pPr lvl="3" indent="-282575">
              <a:lnSpc>
                <a:spcPct val="150000"/>
              </a:lnSpc>
              <a:buClr>
                <a:schemeClr val="accent1"/>
              </a:buClr>
              <a:buSzPct val="75000"/>
              <a:buFont typeface="Wingdings" pitchFamily="2" charset="2"/>
              <a:buChar char="n"/>
            </a:pPr>
            <a:endParaRPr lang="en-US" altLang="zh-CN" sz="2400" b="1" dirty="0">
              <a:latin typeface="+mn-lt"/>
              <a:ea typeface="+mn-ea"/>
            </a:endParaRPr>
          </a:p>
          <a:p>
            <a:pPr marL="1089025" lvl="3">
              <a:lnSpc>
                <a:spcPct val="150000"/>
              </a:lnSpc>
              <a:buClr>
                <a:schemeClr val="accent1"/>
              </a:buClr>
              <a:buSzPct val="75000"/>
            </a:pPr>
            <a:endParaRPr lang="en-US" altLang="zh-CN" sz="2400" b="1" dirty="0">
              <a:latin typeface="+mn-lt"/>
              <a:ea typeface="+mn-ea"/>
            </a:endParaRPr>
          </a:p>
        </p:txBody>
      </p:sp>
    </p:spTree>
    <p:extLst>
      <p:ext uri="{BB962C8B-B14F-4D97-AF65-F5344CB8AC3E}">
        <p14:creationId xmlns:p14="http://schemas.microsoft.com/office/powerpoint/2010/main" val="2459288924"/>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B7F02-13A5-3E41-9C14-ED99CE06175D}"/>
              </a:ext>
            </a:extLst>
          </p:cNvPr>
          <p:cNvSpPr>
            <a:spLocks noGrp="1"/>
          </p:cNvSpPr>
          <p:nvPr>
            <p:ph type="title"/>
          </p:nvPr>
        </p:nvSpPr>
        <p:spPr/>
        <p:txBody>
          <a:bodyPr/>
          <a:lstStyle/>
          <a:p>
            <a:r>
              <a:rPr lang="en-US" altLang="zh-CN" dirty="0">
                <a:cs typeface="Times New Roman" pitchFamily="18" charset="0"/>
              </a:rPr>
              <a:t>2.6.1 </a:t>
            </a:r>
            <a:r>
              <a:rPr lang="zh-CN" altLang="en-US" dirty="0">
                <a:latin typeface="Times New Roman" pitchFamily="18" charset="0"/>
                <a:cs typeface="Times New Roman" pitchFamily="18" charset="0"/>
              </a:rPr>
              <a:t>进程与线程</a:t>
            </a:r>
            <a:endParaRPr kumimoji="1" lang="zh-CN" altLang="en-US" dirty="0"/>
          </a:p>
        </p:txBody>
      </p:sp>
      <p:sp>
        <p:nvSpPr>
          <p:cNvPr id="3" name="内容占位符 2">
            <a:extLst>
              <a:ext uri="{FF2B5EF4-FFF2-40B4-BE49-F238E27FC236}">
                <a16:creationId xmlns:a16="http://schemas.microsoft.com/office/drawing/2014/main" id="{B10164A7-1961-E74D-A957-8F89C1236AC0}"/>
              </a:ext>
            </a:extLst>
          </p:cNvPr>
          <p:cNvSpPr>
            <a:spLocks noGrp="1"/>
          </p:cNvSpPr>
          <p:nvPr>
            <p:ph idx="1"/>
          </p:nvPr>
        </p:nvSpPr>
        <p:spPr>
          <a:xfrm>
            <a:off x="0" y="792163"/>
            <a:ext cx="8229600" cy="409600"/>
          </a:xfrm>
        </p:spPr>
        <p:txBody>
          <a:bodyPr/>
          <a:lstStyle/>
          <a:p>
            <a:r>
              <a:rPr kumimoji="1" lang="zh-CN" altLang="en-US" dirty="0"/>
              <a:t>使用线程的远程过程调用示例</a:t>
            </a:r>
          </a:p>
        </p:txBody>
      </p:sp>
      <p:pic>
        <p:nvPicPr>
          <p:cNvPr id="4" name="Picture 4" descr="f3.pdf">
            <a:extLst>
              <a:ext uri="{FF2B5EF4-FFF2-40B4-BE49-F238E27FC236}">
                <a16:creationId xmlns:a16="http://schemas.microsoft.com/office/drawing/2014/main" id="{FEC3B51C-3DDC-8B4C-9315-5AC7FB1FD514}"/>
              </a:ext>
            </a:extLst>
          </p:cNvPr>
          <p:cNvPicPr>
            <a:picLocks noChangeAspect="1"/>
          </p:cNvPicPr>
          <p:nvPr/>
        </p:nvPicPr>
        <p:blipFill rotWithShape="1">
          <a:blip r:embed="rId2"/>
          <a:srcRect l="3529" t="10910" r="14812" b="27341"/>
          <a:stretch/>
        </p:blipFill>
        <p:spPr>
          <a:xfrm>
            <a:off x="670148" y="1351541"/>
            <a:ext cx="7330852" cy="5107558"/>
          </a:xfrm>
          <a:prstGeom prst="rect">
            <a:avLst/>
          </a:prstGeom>
        </p:spPr>
      </p:pic>
    </p:spTree>
    <p:extLst>
      <p:ext uri="{BB962C8B-B14F-4D97-AF65-F5344CB8AC3E}">
        <p14:creationId xmlns:p14="http://schemas.microsoft.com/office/powerpoint/2010/main" val="416121743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A3A2A-454F-124B-9E03-E6E37D765494}"/>
              </a:ext>
            </a:extLst>
          </p:cNvPr>
          <p:cNvSpPr>
            <a:spLocks noGrp="1"/>
          </p:cNvSpPr>
          <p:nvPr>
            <p:ph type="title"/>
          </p:nvPr>
        </p:nvSpPr>
        <p:spPr>
          <a:xfrm>
            <a:off x="827584" y="228600"/>
            <a:ext cx="7162800" cy="563563"/>
          </a:xfrm>
        </p:spPr>
        <p:txBody>
          <a:bodyPr/>
          <a:lstStyle/>
          <a:p>
            <a:r>
              <a:rPr kumimoji="1" lang="en-US" altLang="zh-CN" dirty="0"/>
              <a:t>2.1.1</a:t>
            </a:r>
            <a:r>
              <a:rPr kumimoji="1" lang="zh-CN" altLang="en-US" dirty="0"/>
              <a:t>进程和进程控制块</a:t>
            </a:r>
          </a:p>
        </p:txBody>
      </p:sp>
      <p:sp>
        <p:nvSpPr>
          <p:cNvPr id="4" name="Title 1">
            <a:extLst>
              <a:ext uri="{FF2B5EF4-FFF2-40B4-BE49-F238E27FC236}">
                <a16:creationId xmlns:a16="http://schemas.microsoft.com/office/drawing/2014/main" id="{9E600172-4007-2842-9B81-01A0E6660A08}"/>
              </a:ext>
            </a:extLst>
          </p:cNvPr>
          <p:cNvSpPr txBox="1">
            <a:spLocks/>
          </p:cNvSpPr>
          <p:nvPr/>
        </p:nvSpPr>
        <p:spPr bwMode="white">
          <a:xfrm>
            <a:off x="397871" y="792163"/>
            <a:ext cx="4137000" cy="1098332"/>
          </a:xfrm>
          <a:prstGeom prst="rect">
            <a:avLst/>
          </a:prstGeom>
          <a:solidFill>
            <a:schemeClr val="accent2"/>
          </a:solidFill>
          <a:ln w="9525">
            <a:solidFill>
              <a:srgbClr val="000000"/>
            </a:solidFill>
            <a:miter lim="800000"/>
            <a:headEnd/>
            <a:tailEnd/>
          </a:ln>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charset="0"/>
                <a:ea typeface="黑体" pitchFamily="49" charset="-122"/>
              </a:defRPr>
            </a:lvl2pPr>
            <a:lvl3pPr algn="ctr" rtl="0" eaLnBrk="0" fontAlgn="base" hangingPunct="0">
              <a:spcBef>
                <a:spcPct val="0"/>
              </a:spcBef>
              <a:spcAft>
                <a:spcPct val="0"/>
              </a:spcAft>
              <a:defRPr sz="3200" b="1">
                <a:solidFill>
                  <a:schemeClr val="bg1"/>
                </a:solidFill>
                <a:latin typeface="Arial" charset="0"/>
                <a:ea typeface="黑体" pitchFamily="49" charset="-122"/>
              </a:defRPr>
            </a:lvl3pPr>
            <a:lvl4pPr algn="ctr" rtl="0" eaLnBrk="0" fontAlgn="base" hangingPunct="0">
              <a:spcBef>
                <a:spcPct val="0"/>
              </a:spcBef>
              <a:spcAft>
                <a:spcPct val="0"/>
              </a:spcAft>
              <a:defRPr sz="3200" b="1">
                <a:solidFill>
                  <a:schemeClr val="bg1"/>
                </a:solidFill>
                <a:latin typeface="Arial" charset="0"/>
                <a:ea typeface="黑体" pitchFamily="49" charset="-122"/>
              </a:defRPr>
            </a:lvl4pPr>
            <a:lvl5pPr algn="ctr" rtl="0" eaLnBrk="0" fontAlgn="base" hangingPunct="0">
              <a:spcBef>
                <a:spcPct val="0"/>
              </a:spcBef>
              <a:spcAft>
                <a:spcPct val="0"/>
              </a:spcAft>
              <a:defRPr sz="3200" b="1">
                <a:solidFill>
                  <a:schemeClr val="bg1"/>
                </a:solidFill>
                <a:latin typeface="Arial" charset="0"/>
                <a:ea typeface="黑体" pitchFamily="49" charset="-122"/>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kumimoji="0" lang="zh-CN" altLang="en-US" sz="2400" kern="0" dirty="0">
                <a:solidFill>
                  <a:schemeClr val="tx2"/>
                </a:solidFill>
              </a:rPr>
              <a:t>进程控制块</a:t>
            </a:r>
            <a:endParaRPr kumimoji="0" lang="en-US" altLang="zh-CN" sz="2400" kern="0" dirty="0">
              <a:solidFill>
                <a:schemeClr val="tx2"/>
              </a:solidFill>
            </a:endParaRPr>
          </a:p>
          <a:p>
            <a:r>
              <a:rPr kumimoji="0" lang="en-US" sz="2400" kern="0" dirty="0">
                <a:solidFill>
                  <a:schemeClr val="tx2"/>
                </a:solidFill>
              </a:rPr>
              <a:t>Process Control Block</a:t>
            </a:r>
          </a:p>
        </p:txBody>
      </p:sp>
      <p:sp>
        <p:nvSpPr>
          <p:cNvPr id="5" name="Text Placeholder 4">
            <a:extLst>
              <a:ext uri="{FF2B5EF4-FFF2-40B4-BE49-F238E27FC236}">
                <a16:creationId xmlns:a16="http://schemas.microsoft.com/office/drawing/2014/main" id="{5720E6A7-4F78-5449-99A4-58BBD84907DB}"/>
              </a:ext>
            </a:extLst>
          </p:cNvPr>
          <p:cNvSpPr txBox="1">
            <a:spLocks/>
          </p:cNvSpPr>
          <p:nvPr/>
        </p:nvSpPr>
        <p:spPr>
          <a:xfrm>
            <a:off x="397871" y="1898424"/>
            <a:ext cx="4137000" cy="3854669"/>
          </a:xfrm>
          <a:prstGeom prst="rect">
            <a:avLst/>
          </a:prstGeom>
          <a:ln>
            <a:solidFill>
              <a:schemeClr val="tx2"/>
            </a:solidFill>
          </a:ln>
        </p:spPr>
        <p:txBody>
          <a:bodyPr>
            <a:normAutofit fontScale="85000" lnSpcReduction="20000"/>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Arial" charset="0"/>
                <a:ea typeface="黑体" pitchFamily="49" charset="-122"/>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charset="0"/>
                <a:ea typeface="黑体" pitchFamily="49" charset="-122"/>
              </a:defRPr>
            </a:lvl3pPr>
            <a:lvl4pPr marL="1600200" indent="-228600" algn="l" rtl="0" eaLnBrk="0" fontAlgn="base" hangingPunct="0">
              <a:spcBef>
                <a:spcPct val="20000"/>
              </a:spcBef>
              <a:spcAft>
                <a:spcPct val="0"/>
              </a:spcAft>
              <a:buChar char="–"/>
              <a:defRPr sz="2000">
                <a:solidFill>
                  <a:schemeClr val="tx1"/>
                </a:solidFill>
                <a:latin typeface="Arial" charset="0"/>
                <a:ea typeface="黑体" pitchFamily="49" charset="-122"/>
              </a:defRPr>
            </a:lvl4pPr>
            <a:lvl5pPr marL="2057400" indent="-228600" algn="l" rtl="0" eaLnBrk="0" fontAlgn="base" hangingPunct="0">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gn="just">
              <a:buSzPct val="106000"/>
              <a:buFont typeface="Wingdings" charset="2"/>
              <a:buChar char="§"/>
            </a:pPr>
            <a:r>
              <a:rPr kumimoji="0" lang="zh-CN" altLang="en-US" kern="0" dirty="0"/>
              <a:t>包含了进程的元素 </a:t>
            </a:r>
            <a:endParaRPr kumimoji="0" lang="en-US" altLang="zh-CN" kern="0" dirty="0"/>
          </a:p>
          <a:p>
            <a:pPr algn="just">
              <a:buSzPct val="106000"/>
              <a:buFont typeface="Wingdings" charset="2"/>
              <a:buChar char="§"/>
            </a:pPr>
            <a:endParaRPr kumimoji="0" lang="en-US" kern="0" dirty="0"/>
          </a:p>
          <a:p>
            <a:pPr algn="just">
              <a:buSzPct val="106000"/>
              <a:buFont typeface="Wingdings" charset="2"/>
              <a:buChar char="§"/>
            </a:pPr>
            <a:r>
              <a:rPr kumimoji="0" lang="zh-CN" altLang="en-US" kern="0" dirty="0"/>
              <a:t>在进程执行过程中，可以中断进程的执行，并在后来恢复进程执行，就好像中断没有发生过一样</a:t>
            </a:r>
            <a:endParaRPr kumimoji="0" lang="en-US" altLang="zh-CN" kern="0" dirty="0"/>
          </a:p>
          <a:p>
            <a:pPr algn="just">
              <a:buSzPct val="106000"/>
              <a:buFont typeface="Wingdings" charset="2"/>
              <a:buChar char="§"/>
            </a:pPr>
            <a:endParaRPr kumimoji="0" lang="en-US" kern="0" dirty="0"/>
          </a:p>
          <a:p>
            <a:pPr algn="just">
              <a:buSzPct val="106000"/>
              <a:buFont typeface="Wingdings" charset="2"/>
              <a:buChar char="§"/>
            </a:pPr>
            <a:r>
              <a:rPr kumimoji="0" lang="zh-CN" altLang="en-US" kern="0" dirty="0"/>
              <a:t>由操作系统创建和管理</a:t>
            </a:r>
            <a:endParaRPr kumimoji="0" lang="en-US" altLang="zh-CN" kern="0" dirty="0"/>
          </a:p>
          <a:p>
            <a:pPr algn="just">
              <a:buSzPct val="106000"/>
              <a:buFont typeface="Wingdings" charset="2"/>
              <a:buChar char="§"/>
            </a:pPr>
            <a:endParaRPr kumimoji="0" lang="en-US" kern="0" dirty="0"/>
          </a:p>
          <a:p>
            <a:pPr algn="just">
              <a:buSzPct val="106000"/>
              <a:buFont typeface="Wingdings" charset="2"/>
              <a:buChar char="§"/>
            </a:pPr>
            <a:r>
              <a:rPr kumimoji="0" lang="zh-CN" altLang="en-US" kern="0" dirty="0"/>
              <a:t>支持多进程的重要工具</a:t>
            </a:r>
            <a:r>
              <a:rPr kumimoji="0" lang="en-US" altLang="zh-CN" kern="0" dirty="0"/>
              <a:t>🔧</a:t>
            </a:r>
            <a:endParaRPr kumimoji="0" lang="en-US" kern="0" dirty="0"/>
          </a:p>
        </p:txBody>
      </p:sp>
      <p:pic>
        <p:nvPicPr>
          <p:cNvPr id="6" name="Picture 5" descr="f1.pdf">
            <a:extLst>
              <a:ext uri="{FF2B5EF4-FFF2-40B4-BE49-F238E27FC236}">
                <a16:creationId xmlns:a16="http://schemas.microsoft.com/office/drawing/2014/main" id="{86D3FD7A-D2EF-BA47-8694-D15AA72EC1F4}"/>
              </a:ext>
            </a:extLst>
          </p:cNvPr>
          <p:cNvPicPr>
            <a:picLocks noChangeAspect="1"/>
          </p:cNvPicPr>
          <p:nvPr/>
        </p:nvPicPr>
        <p:blipFill rotWithShape="1">
          <a:blip r:embed="rId2"/>
          <a:srcRect l="20000" t="12727" r="20000" b="20106"/>
          <a:stretch/>
        </p:blipFill>
        <p:spPr>
          <a:xfrm>
            <a:off x="4964584" y="718933"/>
            <a:ext cx="3560600" cy="5158340"/>
          </a:xfrm>
          <a:prstGeom prst="rect">
            <a:avLst/>
          </a:prstGeom>
        </p:spPr>
      </p:pic>
      <p:sp>
        <p:nvSpPr>
          <p:cNvPr id="3" name="文本框 2">
            <a:extLst>
              <a:ext uri="{FF2B5EF4-FFF2-40B4-BE49-F238E27FC236}">
                <a16:creationId xmlns:a16="http://schemas.microsoft.com/office/drawing/2014/main" id="{403AD777-5621-8440-9F61-FD3BFA3E8828}"/>
              </a:ext>
            </a:extLst>
          </p:cNvPr>
          <p:cNvSpPr txBox="1"/>
          <p:nvPr/>
        </p:nvSpPr>
        <p:spPr>
          <a:xfrm>
            <a:off x="611560" y="5946751"/>
            <a:ext cx="7072663" cy="461665"/>
          </a:xfrm>
          <a:prstGeom prst="rect">
            <a:avLst/>
          </a:prstGeom>
          <a:solidFill>
            <a:srgbClr val="00B050"/>
          </a:solidFill>
        </p:spPr>
        <p:txBody>
          <a:bodyPr wrap="square" rtlCol="0">
            <a:spAutoFit/>
          </a:bodyPr>
          <a:lstStyle/>
          <a:p>
            <a:r>
              <a:rPr kumimoji="1" lang="zh-CN" altLang="en-US" dirty="0">
                <a:latin typeface="+mn-ea"/>
                <a:ea typeface="+mn-ea"/>
              </a:rPr>
              <a:t>进程由程序代码、相关数据和进程控制块组成</a:t>
            </a:r>
          </a:p>
        </p:txBody>
      </p:sp>
    </p:spTree>
    <p:extLst>
      <p:ext uri="{BB962C8B-B14F-4D97-AF65-F5344CB8AC3E}">
        <p14:creationId xmlns:p14="http://schemas.microsoft.com/office/powerpoint/2010/main" val="30572575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23DB36-D447-B24A-9728-356D1612C337}"/>
              </a:ext>
            </a:extLst>
          </p:cNvPr>
          <p:cNvSpPr>
            <a:spLocks noGrp="1"/>
          </p:cNvSpPr>
          <p:nvPr>
            <p:ph type="title"/>
          </p:nvPr>
        </p:nvSpPr>
        <p:spPr/>
        <p:txBody>
          <a:bodyPr/>
          <a:lstStyle/>
          <a:p>
            <a:r>
              <a:rPr lang="en-US" altLang="zh-CN" dirty="0">
                <a:cs typeface="Times New Roman" pitchFamily="18" charset="0"/>
              </a:rPr>
              <a:t>2.6.1 </a:t>
            </a:r>
            <a:r>
              <a:rPr lang="zh-CN" altLang="en-US" dirty="0">
                <a:latin typeface="Times New Roman" pitchFamily="18" charset="0"/>
                <a:cs typeface="Times New Roman" pitchFamily="18" charset="0"/>
              </a:rPr>
              <a:t>进程与线程</a:t>
            </a:r>
            <a:endParaRPr kumimoji="1" lang="zh-CN" altLang="en-US" dirty="0"/>
          </a:p>
        </p:txBody>
      </p:sp>
      <p:sp>
        <p:nvSpPr>
          <p:cNvPr id="3" name="内容占位符 2">
            <a:extLst>
              <a:ext uri="{FF2B5EF4-FFF2-40B4-BE49-F238E27FC236}">
                <a16:creationId xmlns:a16="http://schemas.microsoft.com/office/drawing/2014/main" id="{07D13DCE-89B0-5344-9CC4-64D9C315E774}"/>
              </a:ext>
            </a:extLst>
          </p:cNvPr>
          <p:cNvSpPr>
            <a:spLocks noGrp="1"/>
          </p:cNvSpPr>
          <p:nvPr>
            <p:ph idx="1"/>
          </p:nvPr>
        </p:nvSpPr>
        <p:spPr>
          <a:xfrm>
            <a:off x="0" y="792163"/>
            <a:ext cx="8229600" cy="553616"/>
          </a:xfrm>
        </p:spPr>
        <p:txBody>
          <a:bodyPr/>
          <a:lstStyle/>
          <a:p>
            <a:r>
              <a:rPr kumimoji="1" lang="zh-CN" altLang="en-US" dirty="0"/>
              <a:t>单处理器上的多线程示例</a:t>
            </a:r>
          </a:p>
        </p:txBody>
      </p:sp>
      <p:pic>
        <p:nvPicPr>
          <p:cNvPr id="5" name="Picture 6" descr="f4.pdf">
            <a:extLst>
              <a:ext uri="{FF2B5EF4-FFF2-40B4-BE49-F238E27FC236}">
                <a16:creationId xmlns:a16="http://schemas.microsoft.com/office/drawing/2014/main" id="{CFD670E6-C0AD-5C49-9AA8-EE8AC0D69822}"/>
              </a:ext>
            </a:extLst>
          </p:cNvPr>
          <p:cNvPicPr>
            <a:picLocks noChangeAspect="1"/>
          </p:cNvPicPr>
          <p:nvPr/>
        </p:nvPicPr>
        <p:blipFill>
          <a:blip r:embed="rId2"/>
          <a:srcRect t="14545" b="36364"/>
          <a:stretch>
            <a:fillRect/>
          </a:stretch>
        </p:blipFill>
        <p:spPr>
          <a:xfrm>
            <a:off x="-149364" y="1052810"/>
            <a:ext cx="9137927" cy="5805190"/>
          </a:xfrm>
          <a:prstGeom prst="rect">
            <a:avLst/>
          </a:prstGeom>
        </p:spPr>
      </p:pic>
    </p:spTree>
    <p:extLst>
      <p:ext uri="{BB962C8B-B14F-4D97-AF65-F5344CB8AC3E}">
        <p14:creationId xmlns:p14="http://schemas.microsoft.com/office/powerpoint/2010/main" val="404707223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796467-6455-4943-AC47-E865BDEAF31F}"/>
              </a:ext>
            </a:extLst>
          </p:cNvPr>
          <p:cNvSpPr>
            <a:spLocks noGrp="1"/>
          </p:cNvSpPr>
          <p:nvPr>
            <p:ph type="title"/>
          </p:nvPr>
        </p:nvSpPr>
        <p:spPr/>
        <p:txBody>
          <a:bodyPr/>
          <a:lstStyle/>
          <a:p>
            <a:r>
              <a:rPr lang="en-US" altLang="zh-CN" dirty="0">
                <a:cs typeface="Times New Roman" pitchFamily="18" charset="0"/>
              </a:rPr>
              <a:t>2.6.1 </a:t>
            </a:r>
            <a:r>
              <a:rPr lang="zh-CN" altLang="en-US" dirty="0">
                <a:latin typeface="Times New Roman" pitchFamily="18" charset="0"/>
                <a:cs typeface="Times New Roman" pitchFamily="18" charset="0"/>
              </a:rPr>
              <a:t>进程与线程</a:t>
            </a:r>
            <a:endParaRPr kumimoji="1" lang="zh-CN" altLang="en-US" dirty="0"/>
          </a:p>
        </p:txBody>
      </p:sp>
      <p:sp>
        <p:nvSpPr>
          <p:cNvPr id="3" name="内容占位符 2">
            <a:extLst>
              <a:ext uri="{FF2B5EF4-FFF2-40B4-BE49-F238E27FC236}">
                <a16:creationId xmlns:a16="http://schemas.microsoft.com/office/drawing/2014/main" id="{F732F23D-145E-B241-9C5E-7A2B9D9DB4FD}"/>
              </a:ext>
            </a:extLst>
          </p:cNvPr>
          <p:cNvSpPr>
            <a:spLocks noGrp="1"/>
          </p:cNvSpPr>
          <p:nvPr>
            <p:ph idx="1"/>
          </p:nvPr>
        </p:nvSpPr>
        <p:spPr/>
        <p:txBody>
          <a:bodyPr/>
          <a:lstStyle/>
          <a:p>
            <a:r>
              <a:rPr kumimoji="1" lang="zh-CN" altLang="en-US" dirty="0"/>
              <a:t>线程同步</a:t>
            </a:r>
            <a:endParaRPr kumimoji="1" lang="en-US" altLang="zh-CN" dirty="0"/>
          </a:p>
          <a:p>
            <a:r>
              <a:rPr kumimoji="1" lang="zh-CN" altLang="en-US" dirty="0"/>
              <a:t>原因</a:t>
            </a:r>
            <a:endParaRPr kumimoji="1" lang="en-US" altLang="zh-CN" dirty="0"/>
          </a:p>
          <a:p>
            <a:pPr lvl="1"/>
            <a:r>
              <a:rPr kumimoji="1" lang="zh-CN" altLang="en-US" dirty="0"/>
              <a:t>一个进程中的所有线程共享一个地址空间和进程所拥有的资源</a:t>
            </a:r>
            <a:endParaRPr kumimoji="1" lang="en-US" altLang="zh-CN" dirty="0"/>
          </a:p>
          <a:p>
            <a:pPr lvl="1"/>
            <a:r>
              <a:rPr kumimoji="1" lang="zh-CN" altLang="en-US" dirty="0"/>
              <a:t>一个线程对共享资源的修改都将影响同一进程的其他线程的环境</a:t>
            </a:r>
            <a:endParaRPr kumimoji="1" lang="en-US" altLang="zh-CN" dirty="0"/>
          </a:p>
          <a:p>
            <a:pPr lvl="1"/>
            <a:endParaRPr kumimoji="1" lang="en-US" altLang="zh-CN" dirty="0"/>
          </a:p>
          <a:p>
            <a:pPr lvl="1"/>
            <a:endParaRPr kumimoji="1" lang="zh-CN" altLang="en-US" dirty="0"/>
          </a:p>
        </p:txBody>
      </p:sp>
    </p:spTree>
    <p:extLst>
      <p:ext uri="{BB962C8B-B14F-4D97-AF65-F5344CB8AC3E}">
        <p14:creationId xmlns:p14="http://schemas.microsoft.com/office/powerpoint/2010/main" val="2946810952"/>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54AFEB-F7D5-E849-B7C7-984E2FA41EB6}"/>
              </a:ext>
            </a:extLst>
          </p:cNvPr>
          <p:cNvSpPr>
            <a:spLocks noGrp="1"/>
          </p:cNvSpPr>
          <p:nvPr>
            <p:ph type="title"/>
          </p:nvPr>
        </p:nvSpPr>
        <p:spPr/>
        <p:txBody>
          <a:bodyPr/>
          <a:lstStyle/>
          <a:p>
            <a:r>
              <a:rPr kumimoji="1" lang="en-US" altLang="zh-CN" dirty="0"/>
              <a:t>2.6.2</a:t>
            </a:r>
            <a:r>
              <a:rPr kumimoji="1" lang="zh-CN" altLang="en-US" dirty="0"/>
              <a:t> 线程分类</a:t>
            </a:r>
          </a:p>
        </p:txBody>
      </p:sp>
      <p:graphicFrame>
        <p:nvGraphicFramePr>
          <p:cNvPr id="4" name="Content Placeholder 4">
            <a:extLst>
              <a:ext uri="{FF2B5EF4-FFF2-40B4-BE49-F238E27FC236}">
                <a16:creationId xmlns:a16="http://schemas.microsoft.com/office/drawing/2014/main" id="{1447E187-D627-D54C-A443-060143D323AF}"/>
              </a:ext>
            </a:extLst>
          </p:cNvPr>
          <p:cNvGraphicFramePr>
            <a:graphicFrameLocks/>
          </p:cNvGraphicFramePr>
          <p:nvPr>
            <p:extLst/>
          </p:nvPr>
        </p:nvGraphicFramePr>
        <p:xfrm>
          <a:off x="539552" y="1412776"/>
          <a:ext cx="81534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889192"/>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7E60A-EBBA-7E48-9A3F-50B4847B79D9}"/>
              </a:ext>
            </a:extLst>
          </p:cNvPr>
          <p:cNvSpPr>
            <a:spLocks noGrp="1"/>
          </p:cNvSpPr>
          <p:nvPr>
            <p:ph type="title"/>
          </p:nvPr>
        </p:nvSpPr>
        <p:spPr/>
        <p:txBody>
          <a:bodyPr/>
          <a:lstStyle/>
          <a:p>
            <a:r>
              <a:rPr kumimoji="1" lang="en-US" altLang="zh-CN" dirty="0"/>
              <a:t>2.6.2</a:t>
            </a:r>
            <a:r>
              <a:rPr kumimoji="1" lang="zh-CN" altLang="en-US" dirty="0"/>
              <a:t> 线程分类</a:t>
            </a:r>
          </a:p>
        </p:txBody>
      </p:sp>
      <p:sp>
        <p:nvSpPr>
          <p:cNvPr id="3" name="内容占位符 2">
            <a:extLst>
              <a:ext uri="{FF2B5EF4-FFF2-40B4-BE49-F238E27FC236}">
                <a16:creationId xmlns:a16="http://schemas.microsoft.com/office/drawing/2014/main" id="{5F1AA3D7-5B9F-4748-B653-C96CCF0C73C0}"/>
              </a:ext>
            </a:extLst>
          </p:cNvPr>
          <p:cNvSpPr>
            <a:spLocks noGrp="1"/>
          </p:cNvSpPr>
          <p:nvPr>
            <p:ph idx="1"/>
          </p:nvPr>
        </p:nvSpPr>
        <p:spPr>
          <a:xfrm>
            <a:off x="457200" y="1219200"/>
            <a:ext cx="3394720" cy="4953000"/>
          </a:xfrm>
        </p:spPr>
        <p:txBody>
          <a:bodyPr/>
          <a:lstStyle/>
          <a:p>
            <a:r>
              <a:rPr kumimoji="1" lang="zh-CN" altLang="en-US" dirty="0"/>
              <a:t>用户级线程（</a:t>
            </a:r>
            <a:r>
              <a:rPr kumimoji="1" lang="en-US" altLang="zh-CN" dirty="0"/>
              <a:t>ULT</a:t>
            </a:r>
            <a:r>
              <a:rPr kumimoji="1" lang="zh-CN" altLang="en-US" dirty="0"/>
              <a:t>）</a:t>
            </a:r>
            <a:endParaRPr kumimoji="1" lang="en-US" altLang="zh-CN" dirty="0"/>
          </a:p>
          <a:p>
            <a:pPr lvl="1"/>
            <a:r>
              <a:rPr kumimoji="1" lang="zh-CN" altLang="en-US" dirty="0"/>
              <a:t>所有线程管理工作由应用程序完成</a:t>
            </a:r>
            <a:endParaRPr kumimoji="1" lang="en-US" altLang="zh-CN" dirty="0"/>
          </a:p>
          <a:p>
            <a:pPr lvl="1"/>
            <a:r>
              <a:rPr kumimoji="1" lang="zh-CN" altLang="en-US" dirty="0"/>
              <a:t>内核意识不到线程的存在</a:t>
            </a:r>
          </a:p>
        </p:txBody>
      </p:sp>
      <p:pic>
        <p:nvPicPr>
          <p:cNvPr id="4" name="Picture 4" descr="f5.pdf">
            <a:extLst>
              <a:ext uri="{FF2B5EF4-FFF2-40B4-BE49-F238E27FC236}">
                <a16:creationId xmlns:a16="http://schemas.microsoft.com/office/drawing/2014/main" id="{DF1F1A3A-5440-6040-86DC-294BF49ACF00}"/>
              </a:ext>
            </a:extLst>
          </p:cNvPr>
          <p:cNvPicPr>
            <a:picLocks noChangeAspect="1"/>
          </p:cNvPicPr>
          <p:nvPr/>
        </p:nvPicPr>
        <p:blipFill>
          <a:blip r:embed="rId2"/>
          <a:srcRect l="2727" t="10588" r="65455" b="35294"/>
          <a:stretch>
            <a:fillRect/>
          </a:stretch>
        </p:blipFill>
        <p:spPr>
          <a:xfrm>
            <a:off x="4267200" y="1143000"/>
            <a:ext cx="4191000" cy="5508259"/>
          </a:xfrm>
          <a:prstGeom prst="rect">
            <a:avLst/>
          </a:prstGeom>
        </p:spPr>
      </p:pic>
    </p:spTree>
    <p:extLst>
      <p:ext uri="{BB962C8B-B14F-4D97-AF65-F5344CB8AC3E}">
        <p14:creationId xmlns:p14="http://schemas.microsoft.com/office/powerpoint/2010/main" val="315802626"/>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32984-594E-B44A-9D71-90425F81D177}"/>
              </a:ext>
            </a:extLst>
          </p:cNvPr>
          <p:cNvSpPr>
            <a:spLocks noGrp="1"/>
          </p:cNvSpPr>
          <p:nvPr>
            <p:ph type="title"/>
          </p:nvPr>
        </p:nvSpPr>
        <p:spPr/>
        <p:txBody>
          <a:bodyPr/>
          <a:lstStyle/>
          <a:p>
            <a:r>
              <a:rPr kumimoji="1" lang="en-US" altLang="zh-CN" dirty="0"/>
              <a:t>2.6.2</a:t>
            </a:r>
            <a:r>
              <a:rPr kumimoji="1" lang="zh-CN" altLang="en-US" dirty="0"/>
              <a:t> 线程分类</a:t>
            </a:r>
          </a:p>
        </p:txBody>
      </p:sp>
      <p:sp>
        <p:nvSpPr>
          <p:cNvPr id="3" name="内容占位符 2">
            <a:extLst>
              <a:ext uri="{FF2B5EF4-FFF2-40B4-BE49-F238E27FC236}">
                <a16:creationId xmlns:a16="http://schemas.microsoft.com/office/drawing/2014/main" id="{2D5782F3-7F76-3447-B918-219B0D4312F5}"/>
              </a:ext>
            </a:extLst>
          </p:cNvPr>
          <p:cNvSpPr>
            <a:spLocks noGrp="1"/>
          </p:cNvSpPr>
          <p:nvPr>
            <p:ph idx="1"/>
          </p:nvPr>
        </p:nvSpPr>
        <p:spPr>
          <a:xfrm>
            <a:off x="-19307" y="792163"/>
            <a:ext cx="8229600" cy="548605"/>
          </a:xfrm>
        </p:spPr>
        <p:txBody>
          <a:bodyPr/>
          <a:lstStyle/>
          <a:p>
            <a:r>
              <a:rPr kumimoji="1" lang="zh-CN" altLang="en-US" dirty="0"/>
              <a:t>用户级线程状态和进程状态间关系示例</a:t>
            </a:r>
          </a:p>
        </p:txBody>
      </p:sp>
      <p:pic>
        <p:nvPicPr>
          <p:cNvPr id="5" name="Picture 5" descr="f6.pdf">
            <a:extLst>
              <a:ext uri="{FF2B5EF4-FFF2-40B4-BE49-F238E27FC236}">
                <a16:creationId xmlns:a16="http://schemas.microsoft.com/office/drawing/2014/main" id="{74A559A2-A67A-6843-8F2D-6488DBE4CC96}"/>
              </a:ext>
            </a:extLst>
          </p:cNvPr>
          <p:cNvPicPr>
            <a:picLocks noChangeAspect="1"/>
          </p:cNvPicPr>
          <p:nvPr/>
        </p:nvPicPr>
        <p:blipFill rotWithShape="1">
          <a:blip r:embed="rId2"/>
          <a:srcRect l="4179" t="4354" r="3509" b="9002"/>
          <a:stretch/>
        </p:blipFill>
        <p:spPr>
          <a:xfrm>
            <a:off x="683568" y="1340768"/>
            <a:ext cx="7526725" cy="5458878"/>
          </a:xfrm>
          <a:prstGeom prst="rect">
            <a:avLst/>
          </a:prstGeom>
          <a:solidFill>
            <a:schemeClr val="tx2">
              <a:lumMod val="20000"/>
              <a:lumOff val="80000"/>
            </a:schemeClr>
          </a:solidFill>
        </p:spPr>
      </p:pic>
    </p:spTree>
    <p:extLst>
      <p:ext uri="{BB962C8B-B14F-4D97-AF65-F5344CB8AC3E}">
        <p14:creationId xmlns:p14="http://schemas.microsoft.com/office/powerpoint/2010/main" val="2085414360"/>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BDA3A-F32B-0D42-B068-DC1B63A09BAE}"/>
              </a:ext>
            </a:extLst>
          </p:cNvPr>
          <p:cNvSpPr>
            <a:spLocks noGrp="1"/>
          </p:cNvSpPr>
          <p:nvPr>
            <p:ph type="title"/>
          </p:nvPr>
        </p:nvSpPr>
        <p:spPr/>
        <p:txBody>
          <a:bodyPr/>
          <a:lstStyle/>
          <a:p>
            <a:r>
              <a:rPr kumimoji="1" lang="en-US" altLang="zh-CN" dirty="0"/>
              <a:t>2.6.2</a:t>
            </a:r>
            <a:r>
              <a:rPr kumimoji="1" lang="zh-CN" altLang="en-US" dirty="0"/>
              <a:t> 线程分类</a:t>
            </a:r>
          </a:p>
        </p:txBody>
      </p:sp>
      <p:sp>
        <p:nvSpPr>
          <p:cNvPr id="3" name="内容占位符 2">
            <a:extLst>
              <a:ext uri="{FF2B5EF4-FFF2-40B4-BE49-F238E27FC236}">
                <a16:creationId xmlns:a16="http://schemas.microsoft.com/office/drawing/2014/main" id="{B1322BDE-2128-5E4A-98DE-E7615BDA9920}"/>
              </a:ext>
            </a:extLst>
          </p:cNvPr>
          <p:cNvSpPr>
            <a:spLocks noGrp="1"/>
          </p:cNvSpPr>
          <p:nvPr>
            <p:ph idx="1"/>
          </p:nvPr>
        </p:nvSpPr>
        <p:spPr>
          <a:xfrm>
            <a:off x="304800" y="908720"/>
            <a:ext cx="8229600" cy="553616"/>
          </a:xfrm>
        </p:spPr>
        <p:txBody>
          <a:bodyPr/>
          <a:lstStyle/>
          <a:p>
            <a:r>
              <a:rPr kumimoji="1" lang="zh-CN" altLang="en-US" dirty="0"/>
              <a:t>用户级线程的优点</a:t>
            </a:r>
          </a:p>
        </p:txBody>
      </p:sp>
      <p:graphicFrame>
        <p:nvGraphicFramePr>
          <p:cNvPr id="5" name="Content Placeholder 6">
            <a:extLst>
              <a:ext uri="{FF2B5EF4-FFF2-40B4-BE49-F238E27FC236}">
                <a16:creationId xmlns:a16="http://schemas.microsoft.com/office/drawing/2014/main" id="{09275DE1-8D7B-A341-AF75-CF1490C5EF4F}"/>
              </a:ext>
            </a:extLst>
          </p:cNvPr>
          <p:cNvGraphicFramePr>
            <a:graphicFrameLocks/>
          </p:cNvGraphicFramePr>
          <p:nvPr>
            <p:extLst/>
          </p:nvPr>
        </p:nvGraphicFramePr>
        <p:xfrm>
          <a:off x="393411" y="1196068"/>
          <a:ext cx="7620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12">
            <a:extLst>
              <a:ext uri="{FF2B5EF4-FFF2-40B4-BE49-F238E27FC236}">
                <a16:creationId xmlns:a16="http://schemas.microsoft.com/office/drawing/2014/main" id="{756485EA-4A5F-0B49-881B-8CCF5E8F7002}"/>
              </a:ext>
            </a:extLst>
          </p:cNvPr>
          <p:cNvPicPr>
            <a:picLocks noChangeAspect="1"/>
          </p:cNvPicPr>
          <p:nvPr/>
        </p:nvPicPr>
        <p:blipFill>
          <a:blip r:embed="rId7"/>
          <a:stretch>
            <a:fillRect/>
          </a:stretch>
        </p:blipFill>
        <p:spPr>
          <a:xfrm>
            <a:off x="7162800" y="4876800"/>
            <a:ext cx="1596025" cy="1640983"/>
          </a:xfrm>
          <a:prstGeom prst="rect">
            <a:avLst/>
          </a:prstGeom>
        </p:spPr>
      </p:pic>
    </p:spTree>
    <p:extLst>
      <p:ext uri="{BB962C8B-B14F-4D97-AF65-F5344CB8AC3E}">
        <p14:creationId xmlns:p14="http://schemas.microsoft.com/office/powerpoint/2010/main" val="558121394"/>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84F79-5E44-C44A-BA1C-A5E7C4C2B960}"/>
              </a:ext>
            </a:extLst>
          </p:cNvPr>
          <p:cNvSpPr>
            <a:spLocks noGrp="1"/>
          </p:cNvSpPr>
          <p:nvPr>
            <p:ph type="title"/>
          </p:nvPr>
        </p:nvSpPr>
        <p:spPr/>
        <p:txBody>
          <a:bodyPr/>
          <a:lstStyle/>
          <a:p>
            <a:r>
              <a:rPr kumimoji="1" lang="en-US" altLang="zh-CN" dirty="0"/>
              <a:t>2.6.2</a:t>
            </a:r>
            <a:r>
              <a:rPr kumimoji="1" lang="zh-CN" altLang="en-US" dirty="0"/>
              <a:t> 线程分类</a:t>
            </a:r>
          </a:p>
        </p:txBody>
      </p:sp>
      <p:sp>
        <p:nvSpPr>
          <p:cNvPr id="3" name="内容占位符 2">
            <a:extLst>
              <a:ext uri="{FF2B5EF4-FFF2-40B4-BE49-F238E27FC236}">
                <a16:creationId xmlns:a16="http://schemas.microsoft.com/office/drawing/2014/main" id="{937A2750-5AE3-FA4F-B28E-F52459FA50EE}"/>
              </a:ext>
            </a:extLst>
          </p:cNvPr>
          <p:cNvSpPr>
            <a:spLocks noGrp="1"/>
          </p:cNvSpPr>
          <p:nvPr>
            <p:ph idx="1"/>
          </p:nvPr>
        </p:nvSpPr>
        <p:spPr>
          <a:xfrm>
            <a:off x="304800" y="792163"/>
            <a:ext cx="8229600" cy="625624"/>
          </a:xfrm>
        </p:spPr>
        <p:txBody>
          <a:bodyPr/>
          <a:lstStyle/>
          <a:p>
            <a:pPr marL="0" indent="0">
              <a:buNone/>
            </a:pPr>
            <a:r>
              <a:rPr kumimoji="1" lang="zh-CN" altLang="en-US" dirty="0"/>
              <a:t>用户级线程的缺点：</a:t>
            </a:r>
            <a:endParaRPr kumimoji="1" lang="en-US" altLang="zh-CN" dirty="0"/>
          </a:p>
          <a:p>
            <a:r>
              <a:rPr kumimoji="1" lang="zh-CN" altLang="en-US" dirty="0">
                <a:latin typeface="+mn-ea"/>
              </a:rPr>
              <a:t>在典型的操作系统中，许多系统调用都会引起进程阻塞</a:t>
            </a:r>
            <a:endParaRPr kumimoji="1" lang="en-US" altLang="zh-CN" dirty="0">
              <a:latin typeface="+mn-ea"/>
            </a:endParaRPr>
          </a:p>
          <a:p>
            <a:pPr lvl="1"/>
            <a:r>
              <a:rPr kumimoji="1" lang="zh-CN" altLang="en-US" dirty="0">
                <a:latin typeface="+mn-ea"/>
                <a:ea typeface="+mn-ea"/>
              </a:rPr>
              <a:t>因此，当用户级线程执行系统调用时，不仅阻塞当前线程，还将引起同一进程中的其他线程阻塞</a:t>
            </a:r>
            <a:endParaRPr kumimoji="1" lang="en-US" altLang="zh-CN" dirty="0">
              <a:latin typeface="+mn-ea"/>
              <a:ea typeface="+mn-ea"/>
            </a:endParaRPr>
          </a:p>
          <a:p>
            <a:pPr marL="0" indent="0">
              <a:buNone/>
            </a:pPr>
            <a:endParaRPr kumimoji="1" lang="en-US" altLang="zh-CN" dirty="0"/>
          </a:p>
          <a:p>
            <a:r>
              <a:rPr kumimoji="1" lang="zh-CN" altLang="en-US" dirty="0"/>
              <a:t>采用</a:t>
            </a:r>
            <a:r>
              <a:rPr kumimoji="1" lang="en-US" altLang="zh-CN" dirty="0"/>
              <a:t>ULT</a:t>
            </a:r>
            <a:r>
              <a:rPr kumimoji="1" lang="zh-CN" altLang="en-US" dirty="0"/>
              <a:t>策略，不能利用多处理器技术</a:t>
            </a:r>
            <a:endParaRPr kumimoji="1" lang="en-US" altLang="zh-CN" dirty="0"/>
          </a:p>
          <a:p>
            <a:endParaRPr kumimoji="1" lang="zh-CN" altLang="en-US" dirty="0"/>
          </a:p>
        </p:txBody>
      </p:sp>
      <p:pic>
        <p:nvPicPr>
          <p:cNvPr id="4" name="Picture 9">
            <a:extLst>
              <a:ext uri="{FF2B5EF4-FFF2-40B4-BE49-F238E27FC236}">
                <a16:creationId xmlns:a16="http://schemas.microsoft.com/office/drawing/2014/main" id="{C9E9BF5F-363B-5A41-89A8-AE95D3FBA0A3}"/>
              </a:ext>
            </a:extLst>
          </p:cNvPr>
          <p:cNvPicPr>
            <a:picLocks noChangeAspect="1"/>
          </p:cNvPicPr>
          <p:nvPr/>
        </p:nvPicPr>
        <p:blipFill>
          <a:blip r:embed="rId2"/>
          <a:stretch>
            <a:fillRect/>
          </a:stretch>
        </p:blipFill>
        <p:spPr>
          <a:xfrm>
            <a:off x="7696200" y="5410200"/>
            <a:ext cx="1066800" cy="1088137"/>
          </a:xfrm>
          <a:prstGeom prst="rect">
            <a:avLst/>
          </a:prstGeom>
        </p:spPr>
      </p:pic>
    </p:spTree>
    <p:extLst>
      <p:ext uri="{BB962C8B-B14F-4D97-AF65-F5344CB8AC3E}">
        <p14:creationId xmlns:p14="http://schemas.microsoft.com/office/powerpoint/2010/main" val="4217066358"/>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D8879C-DCF7-3A46-A7D4-3365A82F8605}"/>
              </a:ext>
            </a:extLst>
          </p:cNvPr>
          <p:cNvSpPr>
            <a:spLocks noGrp="1"/>
          </p:cNvSpPr>
          <p:nvPr>
            <p:ph type="title"/>
          </p:nvPr>
        </p:nvSpPr>
        <p:spPr/>
        <p:txBody>
          <a:bodyPr/>
          <a:lstStyle/>
          <a:p>
            <a:r>
              <a:rPr kumimoji="1" lang="en-US" altLang="zh-CN" dirty="0"/>
              <a:t>2.6.2</a:t>
            </a:r>
            <a:r>
              <a:rPr kumimoji="1" lang="zh-CN" altLang="en-US" dirty="0"/>
              <a:t> 线程分类</a:t>
            </a:r>
          </a:p>
        </p:txBody>
      </p:sp>
      <p:sp>
        <p:nvSpPr>
          <p:cNvPr id="3" name="内容占位符 2">
            <a:extLst>
              <a:ext uri="{FF2B5EF4-FFF2-40B4-BE49-F238E27FC236}">
                <a16:creationId xmlns:a16="http://schemas.microsoft.com/office/drawing/2014/main" id="{1610BF53-E561-4446-B447-75C949A2729E}"/>
              </a:ext>
            </a:extLst>
          </p:cNvPr>
          <p:cNvSpPr>
            <a:spLocks noGrp="1"/>
          </p:cNvSpPr>
          <p:nvPr>
            <p:ph idx="1"/>
          </p:nvPr>
        </p:nvSpPr>
        <p:spPr>
          <a:xfrm>
            <a:off x="457200" y="1052736"/>
            <a:ext cx="8229600" cy="625624"/>
          </a:xfrm>
        </p:spPr>
        <p:txBody>
          <a:bodyPr/>
          <a:lstStyle/>
          <a:p>
            <a:r>
              <a:rPr kumimoji="1" lang="en-US" altLang="zh-CN" dirty="0"/>
              <a:t>ULT</a:t>
            </a:r>
            <a:r>
              <a:rPr kumimoji="1" lang="zh-CN" altLang="en-US" dirty="0"/>
              <a:t>缺点的解决办法</a:t>
            </a:r>
          </a:p>
        </p:txBody>
      </p:sp>
      <p:graphicFrame>
        <p:nvGraphicFramePr>
          <p:cNvPr id="4" name="Content Placeholder 3">
            <a:extLst>
              <a:ext uri="{FF2B5EF4-FFF2-40B4-BE49-F238E27FC236}">
                <a16:creationId xmlns:a16="http://schemas.microsoft.com/office/drawing/2014/main" id="{B7C53D4F-0E19-8444-9A89-9298EF64E4EE}"/>
              </a:ext>
            </a:extLst>
          </p:cNvPr>
          <p:cNvGraphicFramePr>
            <a:graphicFrameLocks/>
          </p:cNvGraphicFramePr>
          <p:nvPr>
            <p:extLst/>
          </p:nvPr>
        </p:nvGraphicFramePr>
        <p:xfrm>
          <a:off x="457200" y="1938933"/>
          <a:ext cx="83820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E6F176B6-DFBF-D84B-954A-F3EE352904E4}"/>
              </a:ext>
            </a:extLst>
          </p:cNvPr>
          <p:cNvPicPr>
            <a:picLocks noChangeAspect="1"/>
          </p:cNvPicPr>
          <p:nvPr/>
        </p:nvPicPr>
        <p:blipFill>
          <a:blip r:embed="rId7"/>
          <a:stretch>
            <a:fillRect/>
          </a:stretch>
        </p:blipFill>
        <p:spPr>
          <a:xfrm>
            <a:off x="179512" y="4869160"/>
            <a:ext cx="1600200" cy="1692519"/>
          </a:xfrm>
          <a:prstGeom prst="rect">
            <a:avLst/>
          </a:prstGeom>
        </p:spPr>
      </p:pic>
    </p:spTree>
    <p:extLst>
      <p:ext uri="{BB962C8B-B14F-4D97-AF65-F5344CB8AC3E}">
        <p14:creationId xmlns:p14="http://schemas.microsoft.com/office/powerpoint/2010/main" val="2966674150"/>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F0A89-748B-F84E-B569-39DA6D4034E0}"/>
              </a:ext>
            </a:extLst>
          </p:cNvPr>
          <p:cNvSpPr>
            <a:spLocks noGrp="1"/>
          </p:cNvSpPr>
          <p:nvPr>
            <p:ph type="title"/>
          </p:nvPr>
        </p:nvSpPr>
        <p:spPr/>
        <p:txBody>
          <a:bodyPr/>
          <a:lstStyle/>
          <a:p>
            <a:r>
              <a:rPr kumimoji="1" lang="en-US" altLang="zh-CN" dirty="0"/>
              <a:t>2.6.2</a:t>
            </a:r>
            <a:r>
              <a:rPr kumimoji="1" lang="zh-CN" altLang="en-US" dirty="0"/>
              <a:t> 线程分类</a:t>
            </a:r>
          </a:p>
        </p:txBody>
      </p:sp>
      <p:sp>
        <p:nvSpPr>
          <p:cNvPr id="3" name="内容占位符 2">
            <a:extLst>
              <a:ext uri="{FF2B5EF4-FFF2-40B4-BE49-F238E27FC236}">
                <a16:creationId xmlns:a16="http://schemas.microsoft.com/office/drawing/2014/main" id="{A6B43515-5F7C-3A48-9674-26CED0F2FD97}"/>
              </a:ext>
            </a:extLst>
          </p:cNvPr>
          <p:cNvSpPr>
            <a:spLocks noGrp="1"/>
          </p:cNvSpPr>
          <p:nvPr>
            <p:ph idx="1"/>
          </p:nvPr>
        </p:nvSpPr>
        <p:spPr>
          <a:xfrm>
            <a:off x="304800" y="908720"/>
            <a:ext cx="3475112" cy="697632"/>
          </a:xfrm>
        </p:spPr>
        <p:txBody>
          <a:bodyPr/>
          <a:lstStyle/>
          <a:p>
            <a:r>
              <a:rPr kumimoji="1" lang="zh-CN" altLang="en-US" dirty="0"/>
              <a:t>内核级线程（</a:t>
            </a:r>
            <a:r>
              <a:rPr kumimoji="1" lang="en-US" altLang="zh-CN" dirty="0"/>
              <a:t>KLT</a:t>
            </a:r>
            <a:r>
              <a:rPr kumimoji="1" lang="zh-CN" altLang="en-US" dirty="0"/>
              <a:t>）</a:t>
            </a:r>
            <a:endParaRPr kumimoji="1" lang="en-US" altLang="zh-CN" dirty="0"/>
          </a:p>
          <a:p>
            <a:pPr lvl="1"/>
            <a:r>
              <a:rPr kumimoji="1" lang="zh-CN" altLang="en-US" dirty="0"/>
              <a:t>线程管理由内核完成</a:t>
            </a:r>
            <a:endParaRPr kumimoji="1" lang="en-US" altLang="zh-CN" dirty="0"/>
          </a:p>
          <a:p>
            <a:pPr lvl="1"/>
            <a:r>
              <a:rPr kumimoji="1" lang="zh-CN" altLang="en-US" dirty="0"/>
              <a:t>应用程序没有线程管理的工作</a:t>
            </a:r>
            <a:endParaRPr kumimoji="1" lang="en-US" altLang="zh-CN" dirty="0"/>
          </a:p>
          <a:p>
            <a:pPr lvl="1"/>
            <a:r>
              <a:rPr kumimoji="1" lang="zh-CN" altLang="en-US" dirty="0"/>
              <a:t>如</a:t>
            </a:r>
            <a:r>
              <a:rPr kumimoji="1" lang="en-US" altLang="zh-CN" dirty="0"/>
              <a:t>Windows</a:t>
            </a:r>
            <a:endParaRPr kumimoji="1" lang="zh-CN" altLang="en-US" dirty="0"/>
          </a:p>
        </p:txBody>
      </p:sp>
      <p:pic>
        <p:nvPicPr>
          <p:cNvPr id="4" name="Picture 4" descr="f5.pdf">
            <a:extLst>
              <a:ext uri="{FF2B5EF4-FFF2-40B4-BE49-F238E27FC236}">
                <a16:creationId xmlns:a16="http://schemas.microsoft.com/office/drawing/2014/main" id="{B67A51A7-CCB5-2D4E-8DB2-04BC8D8C110A}"/>
              </a:ext>
            </a:extLst>
          </p:cNvPr>
          <p:cNvPicPr>
            <a:picLocks noChangeAspect="1"/>
          </p:cNvPicPr>
          <p:nvPr/>
        </p:nvPicPr>
        <p:blipFill>
          <a:blip r:embed="rId2"/>
          <a:srcRect l="35455" t="14118" r="34545" b="35294"/>
          <a:stretch>
            <a:fillRect/>
          </a:stretch>
        </p:blipFill>
        <p:spPr>
          <a:xfrm>
            <a:off x="4091767" y="1257536"/>
            <a:ext cx="3909233" cy="5093962"/>
          </a:xfrm>
          <a:prstGeom prst="rect">
            <a:avLst/>
          </a:prstGeom>
        </p:spPr>
      </p:pic>
    </p:spTree>
    <p:extLst>
      <p:ext uri="{BB962C8B-B14F-4D97-AF65-F5344CB8AC3E}">
        <p14:creationId xmlns:p14="http://schemas.microsoft.com/office/powerpoint/2010/main" val="2474351927"/>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EF188-22B2-424D-8184-30302BFF6E36}"/>
              </a:ext>
            </a:extLst>
          </p:cNvPr>
          <p:cNvSpPr>
            <a:spLocks noGrp="1"/>
          </p:cNvSpPr>
          <p:nvPr>
            <p:ph type="title"/>
          </p:nvPr>
        </p:nvSpPr>
        <p:spPr/>
        <p:txBody>
          <a:bodyPr/>
          <a:lstStyle/>
          <a:p>
            <a:r>
              <a:rPr kumimoji="1" lang="en-US" altLang="zh-CN" dirty="0"/>
              <a:t>2.6.2</a:t>
            </a:r>
            <a:r>
              <a:rPr kumimoji="1" lang="zh-CN" altLang="en-US" dirty="0"/>
              <a:t> 线程分类</a:t>
            </a:r>
          </a:p>
        </p:txBody>
      </p:sp>
      <p:sp>
        <p:nvSpPr>
          <p:cNvPr id="3" name="内容占位符 2">
            <a:extLst>
              <a:ext uri="{FF2B5EF4-FFF2-40B4-BE49-F238E27FC236}">
                <a16:creationId xmlns:a16="http://schemas.microsoft.com/office/drawing/2014/main" id="{743C1239-AE7C-424A-81F1-1B95B4744AAF}"/>
              </a:ext>
            </a:extLst>
          </p:cNvPr>
          <p:cNvSpPr>
            <a:spLocks noGrp="1"/>
          </p:cNvSpPr>
          <p:nvPr>
            <p:ph idx="1"/>
          </p:nvPr>
        </p:nvSpPr>
        <p:spPr>
          <a:xfrm>
            <a:off x="304800" y="1124744"/>
            <a:ext cx="8229600" cy="4953000"/>
          </a:xfrm>
        </p:spPr>
        <p:txBody>
          <a:bodyPr/>
          <a:lstStyle/>
          <a:p>
            <a:r>
              <a:rPr kumimoji="1" lang="zh-CN" altLang="en-US" dirty="0"/>
              <a:t>内核级线程的优点</a:t>
            </a:r>
            <a:endParaRPr kumimoji="1" lang="en-US" altLang="zh-CN" dirty="0"/>
          </a:p>
          <a:p>
            <a:pPr lvl="1"/>
            <a:r>
              <a:rPr kumimoji="1" lang="zh-CN" altLang="en-US" dirty="0"/>
              <a:t>内核可以把同一个进程内的多个线程调度到多处理器上</a:t>
            </a:r>
            <a:endParaRPr kumimoji="1" lang="en-US" altLang="zh-CN" dirty="0"/>
          </a:p>
          <a:p>
            <a:pPr lvl="1"/>
            <a:r>
              <a:rPr kumimoji="1" lang="zh-CN" altLang="en-US" dirty="0"/>
              <a:t>当一个线程阻塞时，内核可以调度同一进程内的其他线程</a:t>
            </a:r>
            <a:endParaRPr kumimoji="1" lang="en-US" altLang="zh-CN" dirty="0"/>
          </a:p>
          <a:p>
            <a:pPr lvl="1"/>
            <a:r>
              <a:rPr kumimoji="1" lang="zh-CN" altLang="en-US" dirty="0"/>
              <a:t>内核例程本身也可以是多线程的</a:t>
            </a:r>
          </a:p>
        </p:txBody>
      </p:sp>
      <p:pic>
        <p:nvPicPr>
          <p:cNvPr id="4" name="Picture 9">
            <a:extLst>
              <a:ext uri="{FF2B5EF4-FFF2-40B4-BE49-F238E27FC236}">
                <a16:creationId xmlns:a16="http://schemas.microsoft.com/office/drawing/2014/main" id="{BC18F3EB-1656-2D4F-8A52-335916142836}"/>
              </a:ext>
            </a:extLst>
          </p:cNvPr>
          <p:cNvPicPr>
            <a:picLocks noChangeAspect="1"/>
          </p:cNvPicPr>
          <p:nvPr/>
        </p:nvPicPr>
        <p:blipFill>
          <a:blip r:embed="rId2"/>
          <a:stretch>
            <a:fillRect/>
          </a:stretch>
        </p:blipFill>
        <p:spPr>
          <a:xfrm rot="791239">
            <a:off x="7134946" y="5011110"/>
            <a:ext cx="1321322" cy="1244600"/>
          </a:xfrm>
          <a:prstGeom prst="rect">
            <a:avLst/>
          </a:prstGeom>
        </p:spPr>
      </p:pic>
    </p:spTree>
    <p:extLst>
      <p:ext uri="{BB962C8B-B14F-4D97-AF65-F5344CB8AC3E}">
        <p14:creationId xmlns:p14="http://schemas.microsoft.com/office/powerpoint/2010/main" val="109512614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pPr eaLnBrk="1" hangingPunct="1"/>
            <a:r>
              <a:rPr lang="en-US" altLang="zh-CN" b="1" dirty="0">
                <a:latin typeface="+mn-lt"/>
                <a:ea typeface="黑体" pitchFamily="49" charset="-122"/>
                <a:cs typeface="Times New Roman" pitchFamily="18" charset="0"/>
              </a:rPr>
              <a:t>2.1.2 </a:t>
            </a:r>
            <a:r>
              <a:rPr lang="zh-CN" altLang="en-US" b="1" dirty="0">
                <a:latin typeface="+mn-lt"/>
                <a:ea typeface="黑体" pitchFamily="49" charset="-122"/>
                <a:cs typeface="Times New Roman" pitchFamily="18" charset="0"/>
              </a:rPr>
              <a:t>进程与程序</a:t>
            </a:r>
          </a:p>
        </p:txBody>
      </p:sp>
      <p:sp>
        <p:nvSpPr>
          <p:cNvPr id="3" name="内容占位符 2"/>
          <p:cNvSpPr>
            <a:spLocks noGrp="1"/>
          </p:cNvSpPr>
          <p:nvPr>
            <p:ph idx="1"/>
          </p:nvPr>
        </p:nvSpPr>
        <p:spPr>
          <a:xfrm>
            <a:off x="179512" y="1052736"/>
            <a:ext cx="8784976" cy="5030019"/>
          </a:xfrm>
        </p:spPr>
        <p:txBody>
          <a:bodyPr/>
          <a:lstStyle/>
          <a:p>
            <a:pPr eaLnBrk="1" hangingPunct="1">
              <a:lnSpc>
                <a:spcPct val="105000"/>
              </a:lnSpc>
            </a:pPr>
            <a:r>
              <a:rPr lang="zh-CN" altLang="en-US" b="0" dirty="0"/>
              <a:t>进程的基本特征</a:t>
            </a:r>
          </a:p>
          <a:p>
            <a:pPr lvl="1" eaLnBrk="1" hangingPunct="1">
              <a:lnSpc>
                <a:spcPct val="105000"/>
              </a:lnSpc>
            </a:pPr>
            <a:r>
              <a:rPr lang="zh-CN" altLang="en-US" b="0" dirty="0">
                <a:latin typeface="+mn-ea"/>
                <a:ea typeface="+mn-ea"/>
              </a:rPr>
              <a:t>动态性：</a:t>
            </a:r>
            <a:r>
              <a:rPr lang="zh-CN" altLang="en-US" dirty="0">
                <a:solidFill>
                  <a:srgbClr val="FF0000"/>
                </a:solidFill>
                <a:latin typeface="+mn-ea"/>
                <a:ea typeface="+mn-ea"/>
              </a:rPr>
              <a:t>本质特性</a:t>
            </a:r>
          </a:p>
          <a:p>
            <a:pPr lvl="2" eaLnBrk="1" hangingPunct="1">
              <a:lnSpc>
                <a:spcPct val="105000"/>
              </a:lnSpc>
              <a:buFont typeface="Wingdings" pitchFamily="2" charset="2"/>
              <a:buNone/>
            </a:pPr>
            <a:r>
              <a:rPr lang="zh-CN" altLang="en-US" sz="2400" b="0" dirty="0">
                <a:latin typeface="+mn-ea"/>
                <a:ea typeface="+mn-ea"/>
              </a:rPr>
              <a:t>一个正在计算机上执行的程序实例，存在生命周期</a:t>
            </a:r>
          </a:p>
          <a:p>
            <a:pPr lvl="1" eaLnBrk="1" hangingPunct="1">
              <a:lnSpc>
                <a:spcPct val="105000"/>
              </a:lnSpc>
            </a:pPr>
            <a:r>
              <a:rPr lang="zh-CN" altLang="en-US" b="0" dirty="0">
                <a:latin typeface="+mn-ea"/>
                <a:ea typeface="+mn-ea"/>
              </a:rPr>
              <a:t>并发性：</a:t>
            </a:r>
            <a:r>
              <a:rPr lang="zh-CN" altLang="en-US" dirty="0">
                <a:solidFill>
                  <a:schemeClr val="tx2"/>
                </a:solidFill>
                <a:latin typeface="+mn-ea"/>
                <a:ea typeface="+mn-ea"/>
              </a:rPr>
              <a:t>重要特性</a:t>
            </a:r>
          </a:p>
          <a:p>
            <a:pPr lvl="1" eaLnBrk="1" hangingPunct="1">
              <a:lnSpc>
                <a:spcPct val="105000"/>
              </a:lnSpc>
              <a:buNone/>
            </a:pPr>
            <a:r>
              <a:rPr lang="zh-CN" altLang="en-US" b="0" dirty="0">
                <a:latin typeface="+mn-ea"/>
                <a:ea typeface="+mn-ea"/>
              </a:rPr>
              <a:t>   任何进程都可以同其他进程一起向前推进</a:t>
            </a:r>
          </a:p>
          <a:p>
            <a:pPr lvl="1" eaLnBrk="1" hangingPunct="1">
              <a:lnSpc>
                <a:spcPct val="105000"/>
              </a:lnSpc>
            </a:pPr>
            <a:r>
              <a:rPr lang="zh-CN" altLang="en-US" b="0" dirty="0">
                <a:latin typeface="+mn-ea"/>
                <a:ea typeface="+mn-ea"/>
              </a:rPr>
              <a:t>独立性</a:t>
            </a:r>
          </a:p>
          <a:p>
            <a:pPr lvl="1" eaLnBrk="1" hangingPunct="1">
              <a:lnSpc>
                <a:spcPct val="105000"/>
              </a:lnSpc>
              <a:buNone/>
            </a:pPr>
            <a:r>
              <a:rPr lang="zh-CN" altLang="en-US" b="0" dirty="0">
                <a:latin typeface="+mn-ea"/>
                <a:ea typeface="+mn-ea"/>
              </a:rPr>
              <a:t>   各进程的地址空间相互独立，除非采用进程间通信手段</a:t>
            </a:r>
          </a:p>
          <a:p>
            <a:pPr lvl="1" eaLnBrk="1" hangingPunct="1">
              <a:lnSpc>
                <a:spcPct val="105000"/>
              </a:lnSpc>
            </a:pPr>
            <a:r>
              <a:rPr lang="zh-CN" altLang="en-US" b="0" dirty="0">
                <a:latin typeface="+mn-ea"/>
                <a:ea typeface="+mn-ea"/>
              </a:rPr>
              <a:t>异步性</a:t>
            </a:r>
          </a:p>
          <a:p>
            <a:pPr lvl="1" eaLnBrk="1" hangingPunct="1">
              <a:lnSpc>
                <a:spcPct val="105000"/>
              </a:lnSpc>
              <a:buFont typeface="Arial" pitchFamily="34" charset="0"/>
              <a:buNone/>
            </a:pPr>
            <a:r>
              <a:rPr lang="zh-CN" altLang="en-US" b="0" dirty="0">
                <a:latin typeface="+mn-ea"/>
                <a:ea typeface="+mn-ea"/>
              </a:rPr>
              <a:t>    按各自独立的、不可预知的速度向前推进</a:t>
            </a:r>
          </a:p>
        </p:txBody>
      </p:sp>
    </p:spTree>
    <p:extLst>
      <p:ext uri="{BB962C8B-B14F-4D97-AF65-F5344CB8AC3E}">
        <p14:creationId xmlns:p14="http://schemas.microsoft.com/office/powerpoint/2010/main" val="29747190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EF188-22B2-424D-8184-30302BFF6E36}"/>
              </a:ext>
            </a:extLst>
          </p:cNvPr>
          <p:cNvSpPr>
            <a:spLocks noGrp="1"/>
          </p:cNvSpPr>
          <p:nvPr>
            <p:ph type="title"/>
          </p:nvPr>
        </p:nvSpPr>
        <p:spPr/>
        <p:txBody>
          <a:bodyPr/>
          <a:lstStyle/>
          <a:p>
            <a:r>
              <a:rPr kumimoji="1" lang="en-US" altLang="zh-CN" dirty="0"/>
              <a:t>2.6.2</a:t>
            </a:r>
            <a:r>
              <a:rPr kumimoji="1" lang="zh-CN" altLang="en-US" dirty="0"/>
              <a:t> 线程分类</a:t>
            </a:r>
          </a:p>
        </p:txBody>
      </p:sp>
      <p:sp>
        <p:nvSpPr>
          <p:cNvPr id="3" name="内容占位符 2">
            <a:extLst>
              <a:ext uri="{FF2B5EF4-FFF2-40B4-BE49-F238E27FC236}">
                <a16:creationId xmlns:a16="http://schemas.microsoft.com/office/drawing/2014/main" id="{743C1239-AE7C-424A-81F1-1B95B4744AAF}"/>
              </a:ext>
            </a:extLst>
          </p:cNvPr>
          <p:cNvSpPr>
            <a:spLocks noGrp="1"/>
          </p:cNvSpPr>
          <p:nvPr>
            <p:ph idx="1"/>
          </p:nvPr>
        </p:nvSpPr>
        <p:spPr>
          <a:xfrm>
            <a:off x="304800" y="1124744"/>
            <a:ext cx="8229600" cy="1656184"/>
          </a:xfrm>
        </p:spPr>
        <p:txBody>
          <a:bodyPr/>
          <a:lstStyle/>
          <a:p>
            <a:r>
              <a:rPr kumimoji="1" lang="zh-CN" altLang="en-US" dirty="0"/>
              <a:t>内核级线程的缺点</a:t>
            </a:r>
            <a:endParaRPr kumimoji="1" lang="en-US" altLang="zh-CN" dirty="0"/>
          </a:p>
          <a:p>
            <a:pPr lvl="1"/>
            <a:r>
              <a:rPr kumimoji="1" lang="zh-CN" altLang="en-US" dirty="0"/>
              <a:t>把控制权从一个线程传递到相同进程内的另一个线程时，需要切换到内核模式</a:t>
            </a:r>
            <a:endParaRPr kumimoji="1" lang="en-US" altLang="zh-CN" dirty="0"/>
          </a:p>
        </p:txBody>
      </p:sp>
      <p:pic>
        <p:nvPicPr>
          <p:cNvPr id="5" name="Picture 6">
            <a:extLst>
              <a:ext uri="{FF2B5EF4-FFF2-40B4-BE49-F238E27FC236}">
                <a16:creationId xmlns:a16="http://schemas.microsoft.com/office/drawing/2014/main" id="{3F22B346-76D5-8B4F-B35F-BF85F0A215BD}"/>
              </a:ext>
            </a:extLst>
          </p:cNvPr>
          <p:cNvPicPr>
            <a:picLocks noChangeAspect="1"/>
          </p:cNvPicPr>
          <p:nvPr/>
        </p:nvPicPr>
        <p:blipFill>
          <a:blip r:embed="rId2"/>
          <a:srcRect r="3013" b="15824"/>
          <a:stretch>
            <a:fillRect/>
          </a:stretch>
        </p:blipFill>
        <p:spPr>
          <a:xfrm>
            <a:off x="533400" y="3276600"/>
            <a:ext cx="8261089" cy="1880592"/>
          </a:xfrm>
          <a:prstGeom prst="rect">
            <a:avLst/>
          </a:prstGeom>
          <a:ln w="22225">
            <a:solidFill>
              <a:schemeClr val="tx1"/>
            </a:solidFill>
          </a:ln>
        </p:spPr>
      </p:pic>
      <p:sp>
        <p:nvSpPr>
          <p:cNvPr id="6" name="内容占位符 2">
            <a:extLst>
              <a:ext uri="{FF2B5EF4-FFF2-40B4-BE49-F238E27FC236}">
                <a16:creationId xmlns:a16="http://schemas.microsoft.com/office/drawing/2014/main" id="{257A98CD-1D10-2046-9814-7B9BEDA750B4}"/>
              </a:ext>
            </a:extLst>
          </p:cNvPr>
          <p:cNvSpPr txBox="1">
            <a:spLocks/>
          </p:cNvSpPr>
          <p:nvPr/>
        </p:nvSpPr>
        <p:spPr bwMode="auto">
          <a:xfrm>
            <a:off x="564889" y="2780928"/>
            <a:ext cx="8229600" cy="16561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57200" lvl="1" indent="0" algn="ctr">
              <a:buNone/>
            </a:pPr>
            <a:r>
              <a:rPr kumimoji="1" lang="zh-CN" altLang="en-US" kern="0" dirty="0">
                <a:latin typeface="+mn-ea"/>
                <a:ea typeface="+mn-ea"/>
              </a:rPr>
              <a:t>线程和进程操作执行时间（</a:t>
            </a:r>
            <a:r>
              <a:rPr kumimoji="1" lang="en-US" altLang="zh-CN" kern="0" dirty="0">
                <a:latin typeface="+mn-ea"/>
                <a:ea typeface="+mn-ea"/>
              </a:rPr>
              <a:t>µs</a:t>
            </a:r>
            <a:r>
              <a:rPr kumimoji="1" lang="zh-CN" altLang="en-US" kern="0" dirty="0">
                <a:latin typeface="+mn-ea"/>
                <a:ea typeface="+mn-ea"/>
              </a:rPr>
              <a:t>）</a:t>
            </a:r>
          </a:p>
        </p:txBody>
      </p:sp>
    </p:spTree>
    <p:extLst>
      <p:ext uri="{BB962C8B-B14F-4D97-AF65-F5344CB8AC3E}">
        <p14:creationId xmlns:p14="http://schemas.microsoft.com/office/powerpoint/2010/main" val="3383473135"/>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E71DD4-3665-734D-BA4C-6609B7DFC3CC}"/>
              </a:ext>
            </a:extLst>
          </p:cNvPr>
          <p:cNvSpPr>
            <a:spLocks noGrp="1"/>
          </p:cNvSpPr>
          <p:nvPr>
            <p:ph type="title"/>
          </p:nvPr>
        </p:nvSpPr>
        <p:spPr/>
        <p:txBody>
          <a:bodyPr/>
          <a:lstStyle/>
          <a:p>
            <a:r>
              <a:rPr kumimoji="1" lang="en-US" altLang="zh-CN" dirty="0"/>
              <a:t>2.6.2</a:t>
            </a:r>
            <a:r>
              <a:rPr kumimoji="1" lang="zh-CN" altLang="en-US" dirty="0"/>
              <a:t> 线程分类</a:t>
            </a:r>
          </a:p>
        </p:txBody>
      </p:sp>
      <p:sp>
        <p:nvSpPr>
          <p:cNvPr id="3" name="内容占位符 2">
            <a:extLst>
              <a:ext uri="{FF2B5EF4-FFF2-40B4-BE49-F238E27FC236}">
                <a16:creationId xmlns:a16="http://schemas.microsoft.com/office/drawing/2014/main" id="{0A211B08-AD2D-EC42-A496-853739F6D1E3}"/>
              </a:ext>
            </a:extLst>
          </p:cNvPr>
          <p:cNvSpPr>
            <a:spLocks noGrp="1"/>
          </p:cNvSpPr>
          <p:nvPr>
            <p:ph idx="1"/>
          </p:nvPr>
        </p:nvSpPr>
        <p:spPr>
          <a:xfrm>
            <a:off x="323528" y="1077132"/>
            <a:ext cx="4546848" cy="481608"/>
          </a:xfrm>
        </p:spPr>
        <p:txBody>
          <a:bodyPr/>
          <a:lstStyle/>
          <a:p>
            <a:r>
              <a:rPr kumimoji="1" lang="zh-CN" altLang="en-US" dirty="0"/>
              <a:t>混合方法</a:t>
            </a:r>
            <a:endParaRPr kumimoji="1" lang="en-US" altLang="zh-CN" dirty="0"/>
          </a:p>
          <a:p>
            <a:pPr lvl="1"/>
            <a:r>
              <a:rPr kumimoji="1" lang="zh-CN" altLang="en-US" dirty="0"/>
              <a:t>线程创建在用户空间完成</a:t>
            </a:r>
            <a:endParaRPr kumimoji="1" lang="en-US" altLang="zh-CN" dirty="0"/>
          </a:p>
          <a:p>
            <a:pPr lvl="1"/>
            <a:r>
              <a:rPr kumimoji="1" lang="zh-CN" altLang="en-US" dirty="0"/>
              <a:t>线程调度和同步也由应用程序完成</a:t>
            </a:r>
            <a:endParaRPr kumimoji="1" lang="en-US" altLang="zh-CN" dirty="0"/>
          </a:p>
          <a:p>
            <a:pPr lvl="1"/>
            <a:r>
              <a:rPr kumimoji="1" lang="zh-CN" altLang="en-US" dirty="0"/>
              <a:t>一个应用程序中的多个线程被映射到一些（小于或等于用户级线程数）内核线程上</a:t>
            </a:r>
          </a:p>
        </p:txBody>
      </p:sp>
      <p:pic>
        <p:nvPicPr>
          <p:cNvPr id="4" name="Picture 4" descr="f5.pdf">
            <a:extLst>
              <a:ext uri="{FF2B5EF4-FFF2-40B4-BE49-F238E27FC236}">
                <a16:creationId xmlns:a16="http://schemas.microsoft.com/office/drawing/2014/main" id="{3DFAFE1A-4D1A-804D-8069-82A8CF2346D3}"/>
              </a:ext>
            </a:extLst>
          </p:cNvPr>
          <p:cNvPicPr>
            <a:picLocks noChangeAspect="1"/>
          </p:cNvPicPr>
          <p:nvPr/>
        </p:nvPicPr>
        <p:blipFill>
          <a:blip r:embed="rId2"/>
          <a:srcRect l="65455" t="10588" r="2727" b="35294"/>
          <a:stretch>
            <a:fillRect/>
          </a:stretch>
        </p:blipFill>
        <p:spPr>
          <a:xfrm>
            <a:off x="4724400" y="1143000"/>
            <a:ext cx="4192590" cy="5510350"/>
          </a:xfrm>
          <a:prstGeom prst="rect">
            <a:avLst/>
          </a:prstGeom>
        </p:spPr>
      </p:pic>
    </p:spTree>
    <p:extLst>
      <p:ext uri="{BB962C8B-B14F-4D97-AF65-F5344CB8AC3E}">
        <p14:creationId xmlns:p14="http://schemas.microsoft.com/office/powerpoint/2010/main" val="3530869446"/>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dirty="0">
                <a:solidFill>
                  <a:schemeClr val="bg1"/>
                </a:solidFill>
                <a:effectLst/>
                <a:latin typeface="Times New Roman" pitchFamily="18" charset="0"/>
                <a:ea typeface="黑体" pitchFamily="49" charset="-122"/>
                <a:cs typeface="Times New Roman" pitchFamily="18" charset="0"/>
              </a:rPr>
              <a:t>作业</a:t>
            </a:r>
            <a:r>
              <a:rPr lang="en-US" altLang="zh-CN" sz="3200" b="1" dirty="0">
                <a:solidFill>
                  <a:schemeClr val="bg1"/>
                </a:solidFill>
                <a:effectLst/>
                <a:latin typeface="Times New Roman" pitchFamily="18" charset="0"/>
                <a:ea typeface="黑体" pitchFamily="49" charset="-122"/>
                <a:cs typeface="Times New Roman" pitchFamily="18" charset="0"/>
              </a:rPr>
              <a:t>2</a:t>
            </a:r>
            <a:endParaRPr lang="zh-CN" altLang="en-US" sz="3200" b="1" dirty="0">
              <a:solidFill>
                <a:schemeClr val="bg1"/>
              </a:solidFill>
              <a:effectLst/>
              <a:latin typeface="Times New Roman" pitchFamily="18" charset="0"/>
              <a:ea typeface="黑体" pitchFamily="49" charset="-122"/>
              <a:cs typeface="Times New Roman" pitchFamily="18" charset="0"/>
            </a:endParaRPr>
          </a:p>
        </p:txBody>
      </p:sp>
      <p:sp>
        <p:nvSpPr>
          <p:cNvPr id="142339" name="内容占位符 2"/>
          <p:cNvSpPr>
            <a:spLocks noGrp="1"/>
          </p:cNvSpPr>
          <p:nvPr>
            <p:ph idx="1"/>
          </p:nvPr>
        </p:nvSpPr>
        <p:spPr>
          <a:xfrm>
            <a:off x="27112" y="792163"/>
            <a:ext cx="8784976" cy="5733256"/>
          </a:xfrm>
        </p:spPr>
        <p:txBody>
          <a:bodyPr/>
          <a:lstStyle/>
          <a:p>
            <a:pPr marL="0" indent="0">
              <a:buNone/>
            </a:pPr>
            <a:r>
              <a:rPr lang="zh-CN" altLang="en-US" sz="2400" dirty="0">
                <a:latin typeface="+mn-ea"/>
              </a:rPr>
              <a:t>   </a:t>
            </a:r>
            <a:r>
              <a:rPr lang="en-US" altLang="zh-CN" sz="2400" dirty="0">
                <a:latin typeface="+mn-ea"/>
              </a:rPr>
              <a:t>1.</a:t>
            </a:r>
            <a:r>
              <a:rPr lang="zh-CN" altLang="en-US" sz="2400" dirty="0">
                <a:latin typeface="+mn-ea"/>
              </a:rPr>
              <a:t>论述程序、进程、线程的区别与联系</a:t>
            </a:r>
            <a:endParaRPr lang="en-US" altLang="zh-CN" sz="2400" dirty="0">
              <a:latin typeface="+mn-ea"/>
            </a:endParaRPr>
          </a:p>
          <a:p>
            <a:pPr>
              <a:buNone/>
            </a:pPr>
            <a:r>
              <a:rPr lang="en-US" altLang="zh-CN" sz="2400" dirty="0">
                <a:latin typeface="+mn-ea"/>
              </a:rPr>
              <a:t>   2.</a:t>
            </a:r>
            <a:r>
              <a:rPr lang="zh-CN" altLang="en-US" sz="2400" dirty="0">
                <a:latin typeface="+mn-ea"/>
              </a:rPr>
              <a:t>论述进程控制块</a:t>
            </a:r>
            <a:r>
              <a:rPr lang="en-US" altLang="zh-CN" sz="2400" dirty="0">
                <a:latin typeface="+mn-ea"/>
              </a:rPr>
              <a:t>(PCB)</a:t>
            </a:r>
            <a:r>
              <a:rPr lang="zh-CN" altLang="en-US" sz="2400" dirty="0">
                <a:latin typeface="+mn-ea"/>
              </a:rPr>
              <a:t>的作用、存储内容</a:t>
            </a:r>
            <a:endParaRPr lang="en-US" altLang="zh-CN" sz="2400" dirty="0">
              <a:latin typeface="+mn-ea"/>
            </a:endParaRPr>
          </a:p>
          <a:p>
            <a:pPr>
              <a:buNone/>
            </a:pPr>
            <a:r>
              <a:rPr lang="zh-CN" altLang="en-US" sz="2400" dirty="0">
                <a:latin typeface="+mn-ea"/>
              </a:rPr>
              <a:t>   </a:t>
            </a:r>
            <a:r>
              <a:rPr lang="en-US" altLang="zh-CN" sz="2400" dirty="0">
                <a:latin typeface="+mn-ea"/>
              </a:rPr>
              <a:t>3.</a:t>
            </a:r>
            <a:r>
              <a:rPr lang="zh-CN" altLang="en-US" sz="2400" dirty="0">
                <a:latin typeface="+mn-ea"/>
              </a:rPr>
              <a:t>论述进程的基本特征</a:t>
            </a:r>
            <a:endParaRPr lang="en-US" altLang="zh-CN" sz="2400" dirty="0">
              <a:latin typeface="+mn-ea"/>
            </a:endParaRPr>
          </a:p>
          <a:p>
            <a:pPr>
              <a:buNone/>
            </a:pPr>
            <a:r>
              <a:rPr lang="en-US" altLang="zh-CN" sz="2400" dirty="0">
                <a:latin typeface="+mn-ea"/>
              </a:rPr>
              <a:t>   4.</a:t>
            </a:r>
            <a:r>
              <a:rPr lang="zh-CN" altLang="en-US" sz="2400" dirty="0">
                <a:latin typeface="+mn-ea"/>
              </a:rPr>
              <a:t>以图为例，分析五状态进程模型</a:t>
            </a:r>
            <a:endParaRPr lang="en-US" altLang="zh-CN" sz="2400" dirty="0">
              <a:latin typeface="+mn-ea"/>
            </a:endParaRPr>
          </a:p>
          <a:p>
            <a:pPr>
              <a:buNone/>
            </a:pPr>
            <a:r>
              <a:rPr lang="en-US" altLang="zh-CN" sz="2400" dirty="0">
                <a:latin typeface="+mn-ea"/>
              </a:rPr>
              <a:t>   5.</a:t>
            </a:r>
            <a:r>
              <a:rPr lang="zh-CN" altLang="en-US" sz="2400" dirty="0">
                <a:latin typeface="+mn-ea"/>
              </a:rPr>
              <a:t>为什么引入挂起状态，其与阻塞状态的本质区别是什么？</a:t>
            </a:r>
            <a:endParaRPr lang="en-US" altLang="zh-CN" sz="2400" dirty="0">
              <a:latin typeface="+mn-ea"/>
            </a:endParaRPr>
          </a:p>
          <a:p>
            <a:pPr>
              <a:buNone/>
            </a:pPr>
            <a:r>
              <a:rPr lang="en-US" altLang="zh-CN" sz="2400" dirty="0">
                <a:latin typeface="+mn-ea"/>
              </a:rPr>
              <a:t>   6.</a:t>
            </a:r>
            <a:r>
              <a:rPr lang="zh-CN" altLang="en-US" sz="2400" dirty="0">
                <a:latin typeface="+mn-ea"/>
              </a:rPr>
              <a:t>论述进程切换与模式切换的区别。什么情况下会发生进程</a:t>
            </a:r>
            <a:r>
              <a:rPr lang="en-US" altLang="zh-CN" sz="2400" dirty="0">
                <a:latin typeface="+mn-ea"/>
              </a:rPr>
              <a:t>	</a:t>
            </a:r>
            <a:r>
              <a:rPr lang="zh-CN" altLang="en-US" sz="2400" dirty="0">
                <a:latin typeface="+mn-ea"/>
              </a:rPr>
              <a:t>切换，什么情况下会发生模式切换。</a:t>
            </a:r>
            <a:endParaRPr lang="en-US" altLang="zh-CN" sz="2400" dirty="0">
              <a:latin typeface="+mn-ea"/>
            </a:endParaRPr>
          </a:p>
          <a:p>
            <a:pPr>
              <a:buNone/>
            </a:pPr>
            <a:r>
              <a:rPr lang="en-US" altLang="zh-CN" sz="2400" dirty="0">
                <a:latin typeface="+mn-ea"/>
              </a:rPr>
              <a:t>	</a:t>
            </a:r>
            <a:r>
              <a:rPr lang="zh-CN" altLang="en-US" sz="2400" dirty="0">
                <a:latin typeface="+mn-ea"/>
              </a:rPr>
              <a:t> </a:t>
            </a:r>
            <a:r>
              <a:rPr lang="en-US" altLang="zh-CN" sz="2400" dirty="0">
                <a:latin typeface="+mn-ea"/>
              </a:rPr>
              <a:t>7.</a:t>
            </a:r>
            <a:r>
              <a:rPr lang="zh-CN" altLang="en-US" sz="2400" dirty="0">
                <a:latin typeface="+mn-ea"/>
              </a:rPr>
              <a:t>什么是中断？中断的处理过程如何？</a:t>
            </a:r>
            <a:endParaRPr lang="en-US" altLang="zh-CN" sz="2400" dirty="0">
              <a:latin typeface="+mn-ea"/>
            </a:endParaRPr>
          </a:p>
          <a:p>
            <a:pPr>
              <a:buNone/>
            </a:pPr>
            <a:r>
              <a:rPr lang="en-US" altLang="zh-CN" sz="2400" dirty="0">
                <a:latin typeface="+mn-ea"/>
              </a:rPr>
              <a:t>	</a:t>
            </a:r>
            <a:r>
              <a:rPr lang="zh-CN" altLang="en-US" sz="2400" dirty="0">
                <a:latin typeface="+mn-ea"/>
              </a:rPr>
              <a:t> </a:t>
            </a:r>
            <a:r>
              <a:rPr lang="en-US" altLang="zh-CN" sz="2400" dirty="0">
                <a:latin typeface="+mn-ea"/>
              </a:rPr>
              <a:t>8.</a:t>
            </a:r>
            <a:r>
              <a:rPr lang="zh-CN" altLang="en-US" sz="2400" dirty="0">
                <a:latin typeface="+mn-ea"/>
              </a:rPr>
              <a:t>什么是系统调用？</a:t>
            </a:r>
            <a:endParaRPr lang="en-US" altLang="zh-CN" sz="2400" dirty="0">
              <a:latin typeface="+mn-ea"/>
            </a:endParaRPr>
          </a:p>
          <a:p>
            <a:pPr>
              <a:buNone/>
            </a:pPr>
            <a:r>
              <a:rPr lang="en-US" altLang="zh-CN" sz="2400" dirty="0">
                <a:latin typeface="+mn-ea"/>
              </a:rPr>
              <a:t>	</a:t>
            </a:r>
            <a:r>
              <a:rPr lang="zh-CN" altLang="en-US" sz="2400" dirty="0">
                <a:latin typeface="+mn-ea"/>
              </a:rPr>
              <a:t> </a:t>
            </a:r>
            <a:r>
              <a:rPr lang="en-US" altLang="zh-CN" sz="2400" dirty="0">
                <a:latin typeface="+mn-ea"/>
              </a:rPr>
              <a:t>9.</a:t>
            </a:r>
            <a:r>
              <a:rPr lang="zh-CN" altLang="en-US" sz="2400" dirty="0">
                <a:latin typeface="+mn-ea"/>
              </a:rPr>
              <a:t>比较不同类型线程的优缺点。</a:t>
            </a:r>
            <a:endParaRPr lang="en-US" altLang="zh-CN" sz="2400" dirty="0">
              <a:latin typeface="+mn-ea"/>
            </a:endParaRPr>
          </a:p>
          <a:p>
            <a:pPr>
              <a:buNone/>
            </a:pPr>
            <a:r>
              <a:rPr lang="zh-CN" altLang="en-US" sz="2400" dirty="0">
                <a:latin typeface="+mn-ea"/>
              </a:rPr>
              <a:t>   </a:t>
            </a:r>
            <a:r>
              <a:rPr lang="en-US" altLang="zh-CN" sz="2400" dirty="0">
                <a:latin typeface="+mn-ea"/>
              </a:rPr>
              <a:t>10.</a:t>
            </a:r>
            <a:r>
              <a:rPr lang="zh-CN" altLang="en-US" sz="2400" dirty="0">
                <a:latin typeface="+mn-ea"/>
              </a:rPr>
              <a:t>说明</a:t>
            </a:r>
            <a:r>
              <a:rPr lang="en-US" altLang="zh-CN" sz="2400" dirty="0">
                <a:latin typeface="+mn-ea"/>
              </a:rPr>
              <a:t>fork()</a:t>
            </a:r>
            <a:r>
              <a:rPr lang="zh-CN" altLang="en-US" sz="2400" dirty="0">
                <a:latin typeface="+mn-ea"/>
              </a:rPr>
              <a:t>函数的作用，并举例说明。</a:t>
            </a:r>
            <a:endParaRPr lang="en-US" altLang="zh-CN" sz="2400" dirty="0">
              <a:latin typeface="+mn-ea"/>
            </a:endParaRPr>
          </a:p>
        </p:txBody>
      </p:sp>
    </p:spTree>
    <p:extLst>
      <p:ext uri="{BB962C8B-B14F-4D97-AF65-F5344CB8AC3E}">
        <p14:creationId xmlns:p14="http://schemas.microsoft.com/office/powerpoint/2010/main" val="6411977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 calcmode="lin" valueType="num">
                                      <p:cBhvr additive="base">
                                        <p:cTn id="7" dur="500" fill="hold"/>
                                        <p:tgtEl>
                                          <p:spTgt spid="142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2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2339">
                                            <p:txEl>
                                              <p:pRg st="1" end="1"/>
                                            </p:txEl>
                                          </p:spTgt>
                                        </p:tgtEl>
                                        <p:attrNameLst>
                                          <p:attrName>style.visibility</p:attrName>
                                        </p:attrNameLst>
                                      </p:cBhvr>
                                      <p:to>
                                        <p:strVal val="visible"/>
                                      </p:to>
                                    </p:set>
                                    <p:anim calcmode="lin" valueType="num">
                                      <p:cBhvr additive="base">
                                        <p:cTn id="13" dur="500" fill="hold"/>
                                        <p:tgtEl>
                                          <p:spTgt spid="1423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2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2339">
                                            <p:txEl>
                                              <p:pRg st="2" end="2"/>
                                            </p:txEl>
                                          </p:spTgt>
                                        </p:tgtEl>
                                        <p:attrNameLst>
                                          <p:attrName>style.visibility</p:attrName>
                                        </p:attrNameLst>
                                      </p:cBhvr>
                                      <p:to>
                                        <p:strVal val="visible"/>
                                      </p:to>
                                    </p:set>
                                    <p:anim calcmode="lin" valueType="num">
                                      <p:cBhvr additive="base">
                                        <p:cTn id="19" dur="500" fill="hold"/>
                                        <p:tgtEl>
                                          <p:spTgt spid="1423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23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42339">
                                            <p:txEl>
                                              <p:pRg st="3" end="3"/>
                                            </p:txEl>
                                          </p:spTgt>
                                        </p:tgtEl>
                                        <p:attrNameLst>
                                          <p:attrName>style.visibility</p:attrName>
                                        </p:attrNameLst>
                                      </p:cBhvr>
                                      <p:to>
                                        <p:strVal val="visible"/>
                                      </p:to>
                                    </p:set>
                                    <p:anim calcmode="lin" valueType="num">
                                      <p:cBhvr additive="base">
                                        <p:cTn id="25" dur="500" fill="hold"/>
                                        <p:tgtEl>
                                          <p:spTgt spid="1423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23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42339">
                                            <p:txEl>
                                              <p:pRg st="4" end="4"/>
                                            </p:txEl>
                                          </p:spTgt>
                                        </p:tgtEl>
                                        <p:attrNameLst>
                                          <p:attrName>style.visibility</p:attrName>
                                        </p:attrNameLst>
                                      </p:cBhvr>
                                      <p:to>
                                        <p:strVal val="visible"/>
                                      </p:to>
                                    </p:set>
                                    <p:anim calcmode="lin" valueType="num">
                                      <p:cBhvr additive="base">
                                        <p:cTn id="31" dur="500" fill="hold"/>
                                        <p:tgtEl>
                                          <p:spTgt spid="1423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23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42339">
                                            <p:txEl>
                                              <p:pRg st="5" end="5"/>
                                            </p:txEl>
                                          </p:spTgt>
                                        </p:tgtEl>
                                        <p:attrNameLst>
                                          <p:attrName>style.visibility</p:attrName>
                                        </p:attrNameLst>
                                      </p:cBhvr>
                                      <p:to>
                                        <p:strVal val="visible"/>
                                      </p:to>
                                    </p:set>
                                    <p:anim calcmode="lin" valueType="num">
                                      <p:cBhvr additive="base">
                                        <p:cTn id="37" dur="500" fill="hold"/>
                                        <p:tgtEl>
                                          <p:spTgt spid="14233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233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42339">
                                            <p:txEl>
                                              <p:pRg st="6" end="6"/>
                                            </p:txEl>
                                          </p:spTgt>
                                        </p:tgtEl>
                                        <p:attrNameLst>
                                          <p:attrName>style.visibility</p:attrName>
                                        </p:attrNameLst>
                                      </p:cBhvr>
                                      <p:to>
                                        <p:strVal val="visible"/>
                                      </p:to>
                                    </p:set>
                                    <p:anim calcmode="lin" valueType="num">
                                      <p:cBhvr additive="base">
                                        <p:cTn id="43" dur="500" fill="hold"/>
                                        <p:tgtEl>
                                          <p:spTgt spid="14233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4233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42339">
                                            <p:txEl>
                                              <p:pRg st="7" end="7"/>
                                            </p:txEl>
                                          </p:spTgt>
                                        </p:tgtEl>
                                        <p:attrNameLst>
                                          <p:attrName>style.visibility</p:attrName>
                                        </p:attrNameLst>
                                      </p:cBhvr>
                                      <p:to>
                                        <p:strVal val="visible"/>
                                      </p:to>
                                    </p:set>
                                    <p:anim calcmode="lin" valueType="num">
                                      <p:cBhvr additive="base">
                                        <p:cTn id="49" dur="500" fill="hold"/>
                                        <p:tgtEl>
                                          <p:spTgt spid="14233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4233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42339">
                                            <p:txEl>
                                              <p:pRg st="8" end="8"/>
                                            </p:txEl>
                                          </p:spTgt>
                                        </p:tgtEl>
                                        <p:attrNameLst>
                                          <p:attrName>style.visibility</p:attrName>
                                        </p:attrNameLst>
                                      </p:cBhvr>
                                      <p:to>
                                        <p:strVal val="visible"/>
                                      </p:to>
                                    </p:set>
                                    <p:anim calcmode="lin" valueType="num">
                                      <p:cBhvr additive="base">
                                        <p:cTn id="55" dur="500" fill="hold"/>
                                        <p:tgtEl>
                                          <p:spTgt spid="14233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4233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42339">
                                            <p:txEl>
                                              <p:pRg st="9" end="9"/>
                                            </p:txEl>
                                          </p:spTgt>
                                        </p:tgtEl>
                                        <p:attrNameLst>
                                          <p:attrName>style.visibility</p:attrName>
                                        </p:attrNameLst>
                                      </p:cBhvr>
                                      <p:to>
                                        <p:strVal val="visible"/>
                                      </p:to>
                                    </p:set>
                                    <p:anim calcmode="lin" valueType="num">
                                      <p:cBhvr additive="base">
                                        <p:cTn id="61" dur="500" fill="hold"/>
                                        <p:tgtEl>
                                          <p:spTgt spid="142339">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4233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5">
  <a:themeElements>
    <a:clrScheme name="Default Design 3">
      <a:dk1>
        <a:srgbClr val="000000"/>
      </a:dk1>
      <a:lt1>
        <a:srgbClr val="FFFFFF"/>
      </a:lt1>
      <a:dk2>
        <a:srgbClr val="143DA2"/>
      </a:dk2>
      <a:lt2>
        <a:srgbClr val="DDDDDD"/>
      </a:lt2>
      <a:accent1>
        <a:srgbClr val="EB592B"/>
      </a:accent1>
      <a:accent2>
        <a:srgbClr val="2EBAAD"/>
      </a:accent2>
      <a:accent3>
        <a:srgbClr val="FFFFFF"/>
      </a:accent3>
      <a:accent4>
        <a:srgbClr val="000000"/>
      </a:accent4>
      <a:accent5>
        <a:srgbClr val="F3B5AC"/>
      </a:accent5>
      <a:accent6>
        <a:srgbClr val="29A89C"/>
      </a:accent6>
      <a:hlink>
        <a:srgbClr val="AED337"/>
      </a:hlink>
      <a:folHlink>
        <a:srgbClr val="5AB7EA"/>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264040"/>
        </a:dk1>
        <a:lt1>
          <a:srgbClr val="FFFFFF"/>
        </a:lt1>
        <a:dk2>
          <a:srgbClr val="1D548B"/>
        </a:dk2>
        <a:lt2>
          <a:srgbClr val="DDDDDD"/>
        </a:lt2>
        <a:accent1>
          <a:srgbClr val="1A99C6"/>
        </a:accent1>
        <a:accent2>
          <a:srgbClr val="E6693C"/>
        </a:accent2>
        <a:accent3>
          <a:srgbClr val="FFFFFF"/>
        </a:accent3>
        <a:accent4>
          <a:srgbClr val="1F3535"/>
        </a:accent4>
        <a:accent5>
          <a:srgbClr val="ABCADF"/>
        </a:accent5>
        <a:accent6>
          <a:srgbClr val="D05E35"/>
        </a:accent6>
        <a:hlink>
          <a:srgbClr val="D5A317"/>
        </a:hlink>
        <a:folHlink>
          <a:srgbClr val="14AC7D"/>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5533C1"/>
        </a:dk2>
        <a:lt2>
          <a:srgbClr val="DDDDDD"/>
        </a:lt2>
        <a:accent1>
          <a:srgbClr val="CBB61D"/>
        </a:accent1>
        <a:accent2>
          <a:srgbClr val="40ACD2"/>
        </a:accent2>
        <a:accent3>
          <a:srgbClr val="FFFFFF"/>
        </a:accent3>
        <a:accent4>
          <a:srgbClr val="000000"/>
        </a:accent4>
        <a:accent5>
          <a:srgbClr val="E2D7AB"/>
        </a:accent5>
        <a:accent6>
          <a:srgbClr val="399BBE"/>
        </a:accent6>
        <a:hlink>
          <a:srgbClr val="DA7D28"/>
        </a:hlink>
        <a:folHlink>
          <a:srgbClr val="8522AC"/>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143DA2"/>
        </a:dk2>
        <a:lt2>
          <a:srgbClr val="DDDDDD"/>
        </a:lt2>
        <a:accent1>
          <a:srgbClr val="EB592B"/>
        </a:accent1>
        <a:accent2>
          <a:srgbClr val="2EBAAD"/>
        </a:accent2>
        <a:accent3>
          <a:srgbClr val="FFFFFF"/>
        </a:accent3>
        <a:accent4>
          <a:srgbClr val="000000"/>
        </a:accent4>
        <a:accent5>
          <a:srgbClr val="F3B5AC"/>
        </a:accent5>
        <a:accent6>
          <a:srgbClr val="29A89C"/>
        </a:accent6>
        <a:hlink>
          <a:srgbClr val="AED337"/>
        </a:hlink>
        <a:folHlink>
          <a:srgbClr val="5AB7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2章 2.1 进程描述与控制" id="{D91FBD36-C47E-F248-B93C-F068CB89804D}" vid="{7BEC931D-9F01-DB4B-BCFD-CCFDF2E28B0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35</Template>
  <TotalTime>1241</TotalTime>
  <Words>5703</Words>
  <Application>Microsoft Macintosh PowerPoint</Application>
  <PresentationFormat>全屏显示(4:3)</PresentationFormat>
  <Paragraphs>801</Paragraphs>
  <Slides>92</Slides>
  <Notes>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92</vt:i4>
      </vt:variant>
    </vt:vector>
  </HeadingPairs>
  <TitlesOfParts>
    <vt:vector size="103" baseType="lpstr">
      <vt:lpstr>等线</vt:lpstr>
      <vt:lpstr>黑体</vt:lpstr>
      <vt:lpstr>宋体</vt:lpstr>
      <vt:lpstr>Arial</vt:lpstr>
      <vt:lpstr>Consolas</vt:lpstr>
      <vt:lpstr>Monotype Sorts</vt:lpstr>
      <vt:lpstr>Times New Roman</vt:lpstr>
      <vt:lpstr>Verdana</vt:lpstr>
      <vt:lpstr>Wingdings</vt:lpstr>
      <vt:lpstr>35</vt:lpstr>
      <vt:lpstr>Image</vt:lpstr>
      <vt:lpstr>   第二章  进程管理                     </vt:lpstr>
      <vt:lpstr>第二章 主要内容</vt:lpstr>
      <vt:lpstr>进程描述与控制主要内容</vt:lpstr>
      <vt:lpstr>2.1 什么是进程</vt:lpstr>
      <vt:lpstr>2.1 什么是进程</vt:lpstr>
      <vt:lpstr>2.1.1进程和进程控制块</vt:lpstr>
      <vt:lpstr>2.1.1进程和进程控制块</vt:lpstr>
      <vt:lpstr>2.1.1进程和进程控制块</vt:lpstr>
      <vt:lpstr>2.1.2 进程与程序</vt:lpstr>
      <vt:lpstr>2.1.2 进程与程序</vt:lpstr>
      <vt:lpstr>2.2 进程状态</vt:lpstr>
      <vt:lpstr>2.2 进程状态</vt:lpstr>
      <vt:lpstr>2.2 进程状态</vt:lpstr>
      <vt:lpstr>2.2 进程状态</vt:lpstr>
      <vt:lpstr>2.2.1进程的两状态模型</vt:lpstr>
      <vt:lpstr>2.2.1进程的两状态模型</vt:lpstr>
      <vt:lpstr>2.2.2 进程的创建与终止</vt:lpstr>
      <vt:lpstr>2.2.2 进程的创建与终止</vt:lpstr>
      <vt:lpstr>2.2.2 进程的创建与终止</vt:lpstr>
      <vt:lpstr>2.2.2 进程的创建与终止</vt:lpstr>
      <vt:lpstr>2.2.3 五状态模型</vt:lpstr>
      <vt:lpstr>2.2.3 五状态模型</vt:lpstr>
      <vt:lpstr>2.2.3 五状态模型</vt:lpstr>
      <vt:lpstr>2.2.3 五状态模型</vt:lpstr>
      <vt:lpstr>2.2.4 被挂起的进程</vt:lpstr>
      <vt:lpstr>2.2.4 被挂起的进程</vt:lpstr>
      <vt:lpstr>2.2.4 被挂起的进程</vt:lpstr>
      <vt:lpstr>2.2.4 被挂起的进程</vt:lpstr>
      <vt:lpstr>2.2.4 被挂起的进程</vt:lpstr>
      <vt:lpstr>2.2.4 被挂起的进程</vt:lpstr>
      <vt:lpstr>2.2.4 被挂起的进程</vt:lpstr>
      <vt:lpstr>2.3 进程描述</vt:lpstr>
      <vt:lpstr>2.3.1操作系统的控制结构</vt:lpstr>
      <vt:lpstr>2.3.1操作系统的控制结构</vt:lpstr>
      <vt:lpstr>2.3.1操作系统的控制结构</vt:lpstr>
      <vt:lpstr>2.3.1操作系统的控制结构</vt:lpstr>
      <vt:lpstr>2.3.1操作系统的控制结构</vt:lpstr>
      <vt:lpstr>2.3.2进程的控制结构</vt:lpstr>
      <vt:lpstr>2.3.2 进程控制结构</vt:lpstr>
      <vt:lpstr>2.3.2 进程控制结构</vt:lpstr>
      <vt:lpstr>2.3.2 进程控制结构</vt:lpstr>
      <vt:lpstr>2.3.2 进程控制结构</vt:lpstr>
      <vt:lpstr>2.3.2 进程控制结构</vt:lpstr>
      <vt:lpstr>2.3.2 进程控制结构</vt:lpstr>
      <vt:lpstr>2.3.2 进程控制结构</vt:lpstr>
      <vt:lpstr>2.3.2 进程控制结构</vt:lpstr>
      <vt:lpstr>2.3.2 进程控制结构</vt:lpstr>
      <vt:lpstr>2.3.2 进程控制结构</vt:lpstr>
      <vt:lpstr>2.3.2 进程控制结构</vt:lpstr>
      <vt:lpstr>2.4 进程控制</vt:lpstr>
      <vt:lpstr>2.4.1 执行模式</vt:lpstr>
      <vt:lpstr>2.4.1 执行模式</vt:lpstr>
      <vt:lpstr>2.4.1 执行模式</vt:lpstr>
      <vt:lpstr>2.4.1 执行模式</vt:lpstr>
      <vt:lpstr>2.4.2 进程创建</vt:lpstr>
      <vt:lpstr>2.4.3 进程切换</vt:lpstr>
      <vt:lpstr>2.4.3 进程切换</vt:lpstr>
      <vt:lpstr>2.4.3 进程切换</vt:lpstr>
      <vt:lpstr>PowerPoint 演示文稿</vt:lpstr>
      <vt:lpstr>2.4.4 操作系统的执行</vt:lpstr>
      <vt:lpstr>2.5 UNIX SVR4的进程管理</vt:lpstr>
      <vt:lpstr>2.5 UNIX SVR4的进程管理</vt:lpstr>
      <vt:lpstr>PowerPoint 演示文稿</vt:lpstr>
      <vt:lpstr>2.5 UNIX SVR4的进程管理</vt:lpstr>
      <vt:lpstr>2.3.8 UNIX进程控制</vt:lpstr>
      <vt:lpstr>2.5 UNIX SVR4的进程管理</vt:lpstr>
      <vt:lpstr>2.5 UNIX SVR4的进程管理</vt:lpstr>
      <vt:lpstr>2.5 UNIX SVR4的进程管理</vt:lpstr>
      <vt:lpstr>2.5 UNIX SVR4的进程管理</vt:lpstr>
      <vt:lpstr>2.6 线程</vt:lpstr>
      <vt:lpstr>2.6.1 进程与线程</vt:lpstr>
      <vt:lpstr>2.6.1 进程与线程</vt:lpstr>
      <vt:lpstr>2.6.1 进程与线程</vt:lpstr>
      <vt:lpstr>2.6.1 进程与线程</vt:lpstr>
      <vt:lpstr>2.6.1 进程与线程</vt:lpstr>
      <vt:lpstr>2.6.1 进程与线程</vt:lpstr>
      <vt:lpstr>2.6.1 进程与线程</vt:lpstr>
      <vt:lpstr>2.6.1 进程与线程</vt:lpstr>
      <vt:lpstr>2.6.1 进程与线程</vt:lpstr>
      <vt:lpstr>2.6.1 进程与线程</vt:lpstr>
      <vt:lpstr>2.6.1 进程与线程</vt:lpstr>
      <vt:lpstr>2.6.2 线程分类</vt:lpstr>
      <vt:lpstr>2.6.2 线程分类</vt:lpstr>
      <vt:lpstr>2.6.2 线程分类</vt:lpstr>
      <vt:lpstr>2.6.2 线程分类</vt:lpstr>
      <vt:lpstr>2.6.2 线程分类</vt:lpstr>
      <vt:lpstr>2.6.2 线程分类</vt:lpstr>
      <vt:lpstr>2.6.2 线程分类</vt:lpstr>
      <vt:lpstr>2.6.2 线程分类</vt:lpstr>
      <vt:lpstr>2.6.2 线程分类</vt:lpstr>
      <vt:lpstr>2.6.2 线程分类</vt:lpstr>
      <vt:lpstr>作业2</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第二章 进程描述与控制               进程管理第一部分                    </dc:title>
  <dc:creator>liujy</dc:creator>
  <cp:lastModifiedBy>Microsoft Office User</cp:lastModifiedBy>
  <cp:revision>86</cp:revision>
  <cp:lastPrinted>2020-03-05T04:27:57Z</cp:lastPrinted>
  <dcterms:created xsi:type="dcterms:W3CDTF">2019-09-11T13:15:48Z</dcterms:created>
  <dcterms:modified xsi:type="dcterms:W3CDTF">2020-09-16T04:07:15Z</dcterms:modified>
</cp:coreProperties>
</file>