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77"/>
  </p:notesMasterIdLst>
  <p:handoutMasterIdLst>
    <p:handoutMasterId r:id="rId78"/>
  </p:handoutMasterIdLst>
  <p:sldIdLst>
    <p:sldId id="638" r:id="rId2"/>
    <p:sldId id="531" r:id="rId3"/>
    <p:sldId id="533" r:id="rId4"/>
    <p:sldId id="532" r:id="rId5"/>
    <p:sldId id="514" r:id="rId6"/>
    <p:sldId id="515" r:id="rId7"/>
    <p:sldId id="516" r:id="rId8"/>
    <p:sldId id="520" r:id="rId9"/>
    <p:sldId id="521" r:id="rId10"/>
    <p:sldId id="534" r:id="rId11"/>
    <p:sldId id="523" r:id="rId12"/>
    <p:sldId id="527" r:id="rId13"/>
    <p:sldId id="536" r:id="rId14"/>
    <p:sldId id="528" r:id="rId15"/>
    <p:sldId id="529" r:id="rId16"/>
    <p:sldId id="540" r:id="rId17"/>
    <p:sldId id="543" r:id="rId18"/>
    <p:sldId id="544" r:id="rId19"/>
    <p:sldId id="640" r:id="rId20"/>
    <p:sldId id="545" r:id="rId21"/>
    <p:sldId id="546" r:id="rId22"/>
    <p:sldId id="553" r:id="rId23"/>
    <p:sldId id="554" r:id="rId24"/>
    <p:sldId id="555" r:id="rId25"/>
    <p:sldId id="556" r:id="rId26"/>
    <p:sldId id="559" r:id="rId27"/>
    <p:sldId id="560" r:id="rId28"/>
    <p:sldId id="561" r:id="rId29"/>
    <p:sldId id="562" r:id="rId30"/>
    <p:sldId id="564" r:id="rId31"/>
    <p:sldId id="565" r:id="rId32"/>
    <p:sldId id="566" r:id="rId33"/>
    <p:sldId id="567" r:id="rId34"/>
    <p:sldId id="569" r:id="rId35"/>
    <p:sldId id="557" r:id="rId36"/>
    <p:sldId id="645" r:id="rId37"/>
    <p:sldId id="642" r:id="rId38"/>
    <p:sldId id="646" r:id="rId39"/>
    <p:sldId id="647" r:id="rId40"/>
    <p:sldId id="537" r:id="rId41"/>
    <p:sldId id="538" r:id="rId42"/>
    <p:sldId id="539" r:id="rId43"/>
    <p:sldId id="648" r:id="rId44"/>
    <p:sldId id="652" r:id="rId45"/>
    <p:sldId id="653" r:id="rId46"/>
    <p:sldId id="654" r:id="rId47"/>
    <p:sldId id="655" r:id="rId48"/>
    <p:sldId id="656" r:id="rId49"/>
    <p:sldId id="563" r:id="rId50"/>
    <p:sldId id="663" r:id="rId51"/>
    <p:sldId id="664" r:id="rId52"/>
    <p:sldId id="665" r:id="rId53"/>
    <p:sldId id="666" r:id="rId54"/>
    <p:sldId id="667" r:id="rId55"/>
    <p:sldId id="570" r:id="rId56"/>
    <p:sldId id="512" r:id="rId57"/>
    <p:sldId id="639" r:id="rId58"/>
    <p:sldId id="535" r:id="rId59"/>
    <p:sldId id="525" r:id="rId60"/>
    <p:sldId id="526" r:id="rId61"/>
    <p:sldId id="547" r:id="rId62"/>
    <p:sldId id="548" r:id="rId63"/>
    <p:sldId id="549" r:id="rId64"/>
    <p:sldId id="550" r:id="rId65"/>
    <p:sldId id="551" r:id="rId66"/>
    <p:sldId id="552" r:id="rId67"/>
    <p:sldId id="541" r:id="rId68"/>
    <p:sldId id="649" r:id="rId69"/>
    <p:sldId id="657" r:id="rId70"/>
    <p:sldId id="658" r:id="rId71"/>
    <p:sldId id="659" r:id="rId72"/>
    <p:sldId id="660" r:id="rId73"/>
    <p:sldId id="661" r:id="rId74"/>
    <p:sldId id="558" r:id="rId75"/>
    <p:sldId id="66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2"/>
    <p:restoredTop sz="96327"/>
  </p:normalViewPr>
  <p:slideViewPr>
    <p:cSldViewPr snapToGrid="0">
      <p:cViewPr varScale="1">
        <p:scale>
          <a:sx n="128" d="100"/>
          <a:sy n="128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2:20:57.7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1633 5642 8018,'-23'0'689,"2"0"1,2 1-172,4 3 1,8-3-1,8 3 1,10-3-1,8-1 1,6 0-436,5 0 0,7-5 0,3-2 0,0-4 0,5-1 0,2-2-478,2-1 1,1-4 0,-4 2 0,4-1 0,3-3-1,1-3-325,-5-3 0,-1-1 1,-11 3-1,-4-2 1,-5 2 719,-4 1 0,-6 1 0,-2 0 0</inkml:trace>
  <inkml:trace contextRef="#ctx0" brushRef="#br0" timeOffset="1">2124 5162 8049,'-5'-11'0,"-1"-2"1834,-6-2 1,6 2-989,2-2 0,8 7 1,5 5-1,4 1-563,2 2 1,5 0 0,1 0 0,3 0-440,2 0 1,6 0 0,-2 2 0,3 1-252,2 5 1,-1-2 189,0 2 1,-1 1 0,-2 5 0,-5 2-88,-2 2 1,-6 1 0,-3 4 0,-3 0 228,-5 0 1,-1 5 0,-9 2 0,-5 3 146,-7 1 1,-6 2 0,-6 2 0,-4 5-68,-2 5 1,-1-1 0,0 4 0,0 0-537,-1 2 0,1-1 1,0-1 186,0-4 0,-1-4 0,1-9 1</inkml:trace>
  <inkml:trace contextRef="#ctx0" brushRef="#br0" timeOffset="2">17828 12323 8049,'0'-23'134,"0"2"1,0 2-1,0 3 1,3 5-1,3 3 1,7 5 446,3 1 0,7 2 0,6 2 0,3 1-662,3 5 0,7 3 0,0 5 0,4 3 1,3 2-2354,5 2 2434,-24-11 0,0-1 0,2 0 0,0 1 0,2-1 0,0 1 0</inkml:trace>
  <inkml:trace contextRef="#ctx0" brushRef="#br0" timeOffset="3">21368 13557 8465,'-11'0'-467,"0"0"1,2 0 553,5 0 0,9 0 0,11 0 0,2 0 1,3 0-1,0 0 141,2 0 0,1-4 1,3 0-1,4 0 0,5 0 1,3 1-80,2 0 1,6-3 0,5-2-1,2-2-67,4-2 0,-4 1 0,8-2 1,-1-1-90,0-1 1,0-5 0,-4 1 0,-1-4-76,-3-4 0,-6 2 1,-5-7-1,-1-2 76,-4-3 0,-1-2 1,-8-1 30,1-5 0,-3-2 1,0-5-1,-3 1-19,-4 3 0,-3-3 0,-9 2 0,-4-1-9,-6-1 1,-10 8 0,-9-1 82,-8 3 0,-9 3 0,-7 4 0,-7 1 7,24 17 1,-1 1 0,-2 1 0,0 2 0,-3 1-1,-1 3 1,-1 0 0,-1 2-60,-1 1 1,-2 1 0,-4 1-1,0 2 1,1 3 0,-1 1 31,1 2 1,-1 2 0,1 3 0,1 2 0,-1 4 0,0 3 0,1 1 0,1 2 0,1 1 0,1 2 1,1 1 0,2 1 0,0 1 0,3 1 0,5 1 0,3 1-74,1 1 0,1 1 0,-1 2 0,2 2 0,4 1 0,3 0 1,2 1-1,2 1 0,3 0 0,2 1-223,2 1 1,3 0 0,4 0 0,3 1-1,4 1 1,3 1 13,2-1 0,3-1 0,5-4 1,2-2-1,4 0 0,3-2 221,1-5 0,3-1 0,0 1 0,1 0 0,3-3 0,2-1 0,0 1 0,0-1 0</inkml:trace>
  <inkml:trace contextRef="#ctx0" brushRef="#br0" timeOffset="4">12780 2193 8117,'-29'0'1094,"2"0"1,7 5 0,3 4-924,5 5 1,-2 3 0,7 8-1,-2 1 1,-1 7 0,-4 7 0,-1 7 437,-1 3 0,-1 5 0,4 5 0,1 3 1,3 0-1,2 1 94,5-6 0,7-8 0,6-5 0,7-5 0,4-6-559,1-4 0,3-7 1,2-7-1,1-5-255,3-3 0,-3-3 1,0-5-1,-1-2 0,-3-1-790,-5-5 1,1-7 0,-2-4 0,2-3-504,-2-1 1,1-5 0,-5-1 0,-2-1 110,-4-1 0,0 3 1,-7 0 1292,-3 6 0,-9 1 0,-8-2 0</inkml:trace>
  <inkml:trace contextRef="#ctx0" brushRef="#br0" timeOffset="5">12266 2695 7939,'-23'-11'1456,"0"-1"0,4 2 0,2 1-783,0 2 0,8 3 1,10-2-1,10-1-203,6 1 1,14-2 0,4-3 0,5 0-538,3-1 1,6 1 0,5-1 0,0 1-483,-1-1 0,3 6 0,-4 2 0,0 3-680,-2 1 1,-1 1-1,-3 3 1,-5 4-1501,-5 2 2729,-6 1 0,3 6 0,-4 1 0</inkml:trace>
  <inkml:trace contextRef="#ctx0" brushRef="#br0" timeOffset="6">13191 2570 7939,'-5'-18'443,"2"1"0,-3 6 377,1 0 1,1-5 0,6 1 0,1 1 0,5 1-579,2 2 0,2 0 0,0 0 0,2 3-53,1 0 1,6 5 0,-2 0 0,2 1-344,2 2 1,0 0-1,1 0 1,1 2-367,2 1 1,0-1 0,-4 2-1,-1-2-227,1 2 1,0-3-1,0 3 1,-1-3 193,-3-1 1,2-1-1,-3-3 1,-2-3 552,-4-4 0,4 0 0,-3 0 0</inkml:trace>
  <inkml:trace contextRef="#ctx0" brushRef="#br0" timeOffset="7">13568 2136 7939,'-13'-18'1393,"-2"3"0,6 7-71,-2 4 0,7 4 0,-1 7 0,1 8-559,0 10 0,-1 13 1,3 8-1,-3 9-440,-2 8 1,4-31 0,-1 1-321,-2 3 0,0 0 1,1 1-1,0 0 1,1-2-1,0 1 1,2-2-1,1 0-806,0 0 0,0-2 0,3 16 1,1-6-1,6-14-5624,5-11 6427,-1-2 0,14-14 0,-3 4 0</inkml:trace>
  <inkml:trace contextRef="#ctx0" brushRef="#br0" timeOffset="8">14208 2490 7939,'-18'-12'-102,"-3"2"1,5 1 0,-1 3 0,1 1 0,1 2 1422,-2 2 0,5 1 0,-5 0 1,2 1-671,0 3 0,-4 4 1,3 6-1,2 2-428,2 2 0,0 1 0,2 5 1,1 3-1,3 3 0,0 4-78,-1 5 1,5 0 0,-2 4 0,3-2-375,1-2 0,5-6 1,2-8-1,3-4-203,2-6 1,3-4 0,2-3 0,0-6-109,4-4 1,0-9 283,2-9 0,1-7 0,2-6 0,0-6-132,0-1 1,2-7-1,-1-8 1,1-3 90,-13 28 1,-2-1 0,-1-3 0,-1-2 0,-1 2-1,-1-2 1,1 0 0,-1-1 69,0-2 0,0 0 0,0 1 0,-2 0 0,-1 2 0,0 0 0,5-27 94,1 7 1,-2 6-1,-1 7 1,-2 1 39,2-1 0,-4 9 0,-1 5 0,-3 7 960,-1 7 1,-1 3 0,-3 5 375,-3 3 1,-3 8 0,-2 3 0,1 5-269,-1 3 1,1 8 0,-1 9-1,0 6-22,-3 7 0,2 10 0,-2 7 0,2 2-635,7-32 0,1 2 0,0 0 0,2 0 0,0 1 0,0 1 1,0 0-1,0 0-125,2 0 0,0 0 0,1-1 1,0-1-1,1 0 0,2 0 1,0-1-1,0 0-79,0-1 0,0 0 1,8 22-1,-4-5 1,2-8-57,-1-6 0,2-4 1,-4-2-1,2-2-514,-1-6 1,-3-3 0,3-7 0,-1 1-1977,0-1 0,-2-5 869,4-2 0,-5-8 0,5-6 1563,1-7 0,-4-8 0,0-9 0</inkml:trace>
  <inkml:trace contextRef="#ctx0" brushRef="#br0" timeOffset="9">7321 16240 8080,'0'-19'310,"0"2"1,1 0 0,4 4-138,7 5 0,5 3 0,10 5 0,5 0 0,4 1-110,6 3 0,3-2 0,2 6 1,2-1-1,3 1 181,0 0 0,4-5 0,-3 4 1,5-1-1,2-1-125,-27-2 1,-1-1-1,2 0 1,-1 0-1,2-2 1,0 0 0,1 0-1,1 0-43,0 0 0,2 0 0,2 0 0,0 0 0,2 0 0,-1 0-121,1 0 1,0 0 0,-1-2-1,0 0 1,2 0 0,0-1-1,1 1 1,1-1-33,3 0 0,0 1 0,-2 0 0,0 0 0,3 2 0,0 0 78,-1 0 1,0 0-1,0 0 1,1 0-1,3 0 1,2 0-1,1 0 1,0 0-1,2 0 1,0 0 32,-2 0 0,1 0 0,0-1 0,0-2 1,-1 1-1,0 1-111,2-1 1,1 1 0,-1 0 0,2 1-1,-1-1 1,1 1 0,-3-2 0,-1 1 75,-2-1 0,1 0 0,0 0 0,0-1 0,-1 2 0,-1 0 1,-1-1-1,-1 0-17,-3 0 1,0 1 0,-2 0 0,-2 1 0,-4 0 0,-1 0-294,-1 0 0,0 0 0,-3 2 0,-1 1 0,24 6 311,-7 5 0,-6 4 0,-9 4 0,-2 1 0,-2 0 0</inkml:trace>
  <inkml:trace contextRef="#ctx0" brushRef="#br0" timeOffset="10">15110 2490 7826,'-12'0'1556,"6"0"-1153,-4 0 0,5-2 1,-2 0-1,7-2-121,7 2 1,8 0 0,4 2 0,4 0 0,4-1-401,3-3 1,4 3 0,3-3 0,2 2-259,2-2 0,0 3 0,2-3 0,-3 2 0,1 2-186,0 0 0,-8-3 0,-2-1 0,-4 1-192,-5 2 1,-7 1 753,0 0 0,-7 5 0,-3 1 0</inkml:trace>
  <inkml:trace contextRef="#ctx0" brushRef="#br0" timeOffset="11">15464 2204 7805,'-18'-16'297,"-1"3"0,6-1 578,3 5 1,1 4 0,-1 6 0,3 4-233,3 7 1,1 7-1,1 11 1,-3 11-465,-2 10 1,1 3 0,-2 10 0,4-1 0,3 1-372,1-31 1,0 0 0,2-1 0,1 0 0,6 28-1578,5-11 1,4-12 1768,5-10 0,5-13 0,1-4 0</inkml:trace>
  <inkml:trace contextRef="#ctx0" brushRef="#br0" timeOffset="12">16537 2318 7845,'-22'0'177,"0"2"0,2 2 0,2 3 0,0 3 0,0 4 621,-2 5 1,4 2-1,0 10 1,4 4 477,0 1 1,2 8-917,2-3 0,6 3 0,10-4 1,7-6-1,5-6 839,3-4-1177,5-1 0,1-9 34,5-2 1,-3-9-57,-1 1 1,2-2 0,3-5 0,1-3-65,-3-6 0,-1-8 1,2-3-1,0-6-310,1-4 0,-4-1 1,-3-1-1,-8 0-119,-6-3 0,-5 1 0,-9-4 0,-4 2 74,-7 2 1,-9 7 0,-21 3 0,-7 6 414,-8 5 0,-4 6 0,2 10 0,0 1-200,1 3 1,-4 6 0,12 6 0,11-2-1919,12-2 2122,8 0 0,7-1 0,-1 1 0</inkml:trace>
  <inkml:trace contextRef="#ctx0" brushRef="#br0" timeOffset="13">17257 2547 8035,'-5'-28'422,"0"5"1,-3 0 242,4 7 1,4 3 0,5 2-1,7 0 1,6 3 0,4 1-1,4 2-197,0 3 0,7 0 0,0 2 0,4 0 1,1 2-1,2 1-947,2 5 1,-1 2-1,3 2 1,-1-1-371,-4 0 0,-2 1 1,-3-2-1,-1-2 0,-2-5-1704,-5-1 2553,-2 3 0,-6-4 0,-1 4 0</inkml:trace>
  <inkml:trace contextRef="#ctx0" brushRef="#br0" timeOffset="14">17668 2113 7934,'-21'-18'0,"1"4"753,5 5 1,6 4 0,3 6-1,1 3 1,4 5 327,3 5 1,3 9-1,4 9 1,-1 4-1029,1 6 0,0 8 1,-1 4-1,-1 6-263,-5-28 0,1 1 1,-1 2-1,0 1-93,-2 0 1,0 0 0,0 0 0,0 0 0,0-1 0,0-1 0</inkml:trace>
  <inkml:trace contextRef="#ctx0" brushRef="#br0" timeOffset="15">18650 2547 8368,'-15'-10'6,"-1"1"1,-1 2-1,-1 2 1,1 3-1,-3 1 1,1 2 344,0 3 0,0 2 1,-3 7-1,0 1 1,2 2-1,2 2 146,1 2 0,1 3 0,2 4 1,0 3-1,3 4-325,2 5 1,6-3 0,1 6 0,4 0 0,7-1-116,5-3 0,4-4 1,3-4-1,0-3-371,-2-3 0,0-7 1,2-6-1,0-6-66,-2-4 1,-5-1 0,1-2 140,-3-6 0,4-4 0,-1-12 1,-1-3-78,-1-4 1,-2-10-1,0-6 1,1-5 176,-1-7 0,1-4 0,-7 26 0,1 0 0,0-2 0,0-1 64,-1-1 0,1 0 1,-1-2-1,0 1 1,0 1-1,-1-1 1,0 1-1,0-1 118,0 0 0,0 1 0,-1 4 1,0 1-1,-1 3 0,1 1 1,0-21 181,1 8 0,0 11 1,-4 6-1,0 3 254,0 2 1,-1-1 0,-2 8 181,-1 3 1,-4 5-124,0 4 1,2 3 0,-1 2-336,2 3 1,0 2-1,3 7 1,-2 2-1,1 5 102,2 6 0,-3 3 0,0 7-109,2 2 1,1 6-1,1 8 1,-2 4-66,-2 6 1,4-29-1,-1 0 1,-1 2-1,0 0-26,2 1 0,-1 0 0,1 4 0,0 0 0,0 3 0,0-1-101,0 0 0,0-1 1,0 0-1,0-1 0,0-5 1,0-2-1,1 30-38,3-8 1,-3-6 0,3-11 0,-2-8-228,-2-4 0,3-13-1440,1-1 480,0-8 0,-3-6 1221,3-9 0,2-5 0,6-7 0</inkml:trace>
  <inkml:trace contextRef="#ctx0" brushRef="#br0" timeOffset="16">5174 17531 8161,'7'0'-174,"1"0"0,1-1-59,1-3 1,-2 3-1,-1-3 349,2 3 1,-3 1-1,2 0 21,1 0 0,1 0-63,1 0 0,1 0 63,-1 0 1,-3 0 0,0 0 66,0 0 1,-1 0-95,0 0 1,1 0-1,3 0-71,1 0 0,-2 1 0,-1 1 0,-2 2 43,2-1 1,1-2 0,3-1-1,1 0-89,1 0 0,2 4 1,-2 0-1,4-2 104,3-1 1,-2-1 0,2 2-29,2 2 0,1-3 0,-2 3 1,0-3 20,0-1 0,3 0 0,2 0 0,0 0-26,0 0 1,0 0 0,-3 0-1,3 0 22,1 0 0,1 0 1,1 0-1,0 0-65,0 0 0,-1 0 0,1 0 1,4-1-16,1-3 0,-1 3 0,-5-3 1,3 2-31,4 2 1,-1 0 0,2-1-1,-3-1-9,-1-2 0,6 0 0,0 3 1,1-2 33,-3-1 0,-1 1 1,0 3-1,2 0 28,2 0 0,-5 0 0,2 0 0,-1 0-22,1 0 1,-1 0 0,4 0 0,-1 0 31,1 0 0,-4 0 0,2 0 0,0 0-35,3 0 1,-2 0 0,-2 0-1,-3 0 22,-1 0 1,6 0-1,0 0 1,1 0 9,-3 0 0,-2 0 0,-1 0 1,2 0-18,1 0 1,4 0 0,-4 0 0,-1 0 5,-2 0 1,5 0 0,0 0 0,2 0-21,0 0 1,-4 0 0,3 0 0,-1 0-15,1 0 0,-1 0 0,2 0 1,-2 0-25,-1 0 1,-2 0 0,3 0 0,0 0 123,-3 0 1,2 0 0,0 0 0,2 0 18,2 0 1,-2-2 0,-1 0 0,1-2-77,-1 1 1,2 2 0,3 1 0,-2 0-45,-1 0 0,-5 0 1,2 0-1,0 0-8,3 0 1,-3 0 0,0 0 0,-4 0-28,-1 0 0,2 0 0,1 0 34,1 0 0,1 0 0,-2 1 0,1 2 16,-1 1 0,6 0 0,-1-4-2,-3 0 0,2 0 0,-2 0 1,2 0 10,2 0 1,0-4 0,0 0 22,-1 1 1,0 2 0,4 1 0,-1 0 4,1 0 0,-4 0 1,0 0-25,1 0 1,0 0 0,0 0 0,-1 0-22,1 0 1,2 0 0,0 0 0,1 0-2,0 0 0,-1-1 0,0-2 1,-2 0 42,-1 0 1,3-2 0,5 1-1,-2 0-3,-1-1 1,-1 3 0,-1-5 0,1 2 11,0 3 1,-1-3 0,0 0-1,-2 0-42,-1-1 1,2 3 0,3 3-31,-2 0 0,-6-2 0,2 0 0,-1-2-42,1 2 0,-4 0 0,1 2 0,-2 0 58,3 0 1,-3 0-1,5 0 86,-2 0 0,-1 0 0,-2 0 1,1 0 16,1 0 0,4 0 1,-3 0-82,2 0 0,-3-4 0,2 1 1,1 0-25,-1 2 1,1 1 0,1 0 7,-4 0 0,1 0 0,1 0 0,-1 0-12,0 0 1,-1 0-1,-3 0 1,0 0 15,3 0 1,-2 0 0,3 0-1,-1 0 60,0 0 1,2 4-1,-2-1 1,2 0-42,1-2 0,0-1 1,-5 0-1,4 0-19,0 0 1,1 0 0,1 0-1,-3 0 2,0 0 1,-2 4 0,4 0-18,-2-2 0,3 0 0,-4-1 1,-1 1 1,-1 2 1,2 1 0,1-2 0,0 1 9,1-2 0,-1 3 0,-2-1 0,3-1 14,5-2 0,-7 3 0,5 0 0,-2-2 17,0-1 1,4-1 0,1 0 0,-2 2 19,-2 1 1,2-1 0,-1 1 0,3-1-32,0-2 0,2 4 1,-7 1-1,0 0-26,1 0 0,0 0 1,3-3-1,-2 3 17,-1 2 0,0-5 0,3 3 1,1-1 49,0 0 1,-5 1 0,1-2 0,1 0 18,2 0 1,4-2 0,1-1-1,-2 0-17,-1 0 0,-1 0 0,1 0 0,1 0-56,1 0 1,1 0-1,-4 0 1,-1 0-27,1 0 0,2 0 0,0 0 0,-1 0-17,2 0 1,-1 0 0,-1 0-1,0 0-58,-2 0 0,4 0 1,-6 0-1,4 0 26,2 0 0,1 0 1,-5 0-1,1 2 53,0 1 0,-1-1 1,2 1-1,3 0 39,3 1 1,-2-3 0,0 3-1,-1-3 116,4-1 0,0 0 1,1 0-1,-2 0-37,2 0 1,-3 0 0,2 0 0,3 0-29,3 0 1,-3 0 0,-4 0 0,2 0 0,1 0-71,1 0 1,-4-4-1,-1 1 1,-1 0-79,-3 2 1,-1-3 0,-4 0 0,-3 2-156,-6 0 1,-9 2-1,-2 0 1,-6 0-1808,-5 0 2036,-5 0 0,-2 5 0,-5 2 0</inkml:trace>
  <inkml:trace contextRef="#ctx0" brushRef="#br0" timeOffset="17">18707 17143 7828,'0'-12'411,"-5"2"1,-1 1 0,-2 2 0,2-2 1322,1-1 1,1 2-1,5 2-1613,3 1 1,-1 1 0,3 5 0,0 3-461,1 3 0,-3 7 0,2 3 0,-1-1-220,-2 1 0,-2 3 1,-1-2-1,0 1-394,0 0 0,0-1 0,0 2 0,0-2 953,0-2 0,-5 0 0,-2-5 0</inkml:trace>
  <inkml:trace contextRef="#ctx0" brushRef="#br0" timeOffset="18">18707 16697 7848,'0'-7'1628,"0"-1"-240,0 6-1271,0-9 1,5 15-1,3 0-446,2 5 0,5 6 0,2 2 0,1-1-1792,2 1 2121,2-2 0,0 1 0,1 2 0</inkml:trace>
  <inkml:trace contextRef="#ctx0" brushRef="#br0" timeOffset="19">19061 16983 7875,'0'-18'0,"-1"3"1202,-3 2 1,2 3 1471,-6 2-2462,6 3 0,-3 7 0,5 3 0,-2 5 0,0 4 37,-2 0 0,0 3 0,3 3 0,-2 1-405,0 2 1,-5 0-1,3 0 1,-1-1-427,-3 1 1,2-1-1,1-2 1,0-2 1050,-1-2 1,5 0 0,-3-6-1164,0-3 369,3-1 0,2-15 1,8-4 4,2-4 1,1-2-1,1-3 1,-1 0 166,1 3 1,-1 1 0,-1 4 0,-1-1 676,-1 1 1,-1 3-1,4 2 1,-3 1 252,0-1 0,0 0 0,2 0 1,-1 3 144,-2 1 1,1-3-1,3 5-331,1 0 0,-1 2 0,1 1-762,-1 0 0,-3 6 0,-1 4 0,1 6-824,-2 1 0,4 2 0,-2 4 995,2 0 0,7 5 0,0 1 0</inkml:trace>
  <inkml:trace contextRef="#ctx0" brushRef="#br0" timeOffset="20">20112 16823 7948,'6'-23'827,"3"-2"1,-5 2 0,-1 5-1,-2 4 392,-1 3 0,0 6-1086,0 5 0,-4 6 1,0 9-1,1 4 1,-1 4-592,0 4 0,-5 3 1,3 7-1,-2 2 0,2 2-406,1 2 1,-3-4 0,3 0 0,0-4-304,0-1 1,1 1 1166,4-1 0,-5-5 0,-1-1 0</inkml:trace>
  <inkml:trace contextRef="#ctx0" brushRef="#br0" timeOffset="21">19929 17063 7948,'-17'-18'247,"1"2"0,8 5 406,0 4 0,5-3 0,1 2 1,6-1-208,7 1 1,7-2 0,8 4-472,5 0 0,2-7 1,2 4-1,2 0-289,1-1 1,7 1 0,-1 0 0,4 2-315,1-2 1,-6 4 0,-4 1 0,-2 3-296,-4 1 1,-8-4 922,-2 0 0,-5 0 0,-7 4 0</inkml:trace>
  <inkml:trace contextRef="#ctx0" brushRef="#br0" timeOffset="22">20478 16652 7948,'0'-18'169,"0"-2"1,0 3-1,1 1 844,3-1 1,-3-2 58,3 4 1,-3 7-720,-1 12 0,-5 11 0,-4 14 1,-4 4-127,-2 7 1,-4 3 0,4 3-1,1-2-90,1-2 0,2 2 1,-1-3-1,1-1-185,0-1 0,4-4 0,3-2 1,3-2-161,1-5 1,0-7-40,0-4 1,5-7 103,3-4 1,1-4-1,0-4 1,-3-4-111,-1-2 0,0-5 0,-2 0 0,0 1 70,0 1 1,-2-2-1,-1 0 1,0 1 189,0 1 1,0 2-1,2-1 1,0 1 191,2-1 0,1 1 51,-1 0 1,-2 0 0,5 3 0,-1 1 1,0 2 0,2 1 0,3 4-146,1 0 0,-1 2 1,1 0 32,-1 2 1,-3 5 0,-1-2 0,1 4 130,-2 0 0,3 2 0,-4 1 1,0 1 6,0-1 0,4 2 0,-2 0 0,0-2-54,1-2 0,-1 0 1,5-2-1,-1-1-86,1-2 0,-1-4 1,2 1-1,1-3-326,1-1 1,4-5-1,-3-3 1,2-2-53,3-1 1,-1-2 0,0-2 0,-1-3 0,0-1-522,-1 0 0,-2 5 1,-4-1-1,-1 1-48,1-2 1,-2 4-1,-2-3 534,-5 2 1,-3 3-1,-3 2 418,-5 4 1,-2-1 0,-2 1 311,1 2 0,-1 1 1,1 1-1,0 0 533,-1 0 1,0 1 0,-1 3 0,0 3-37,3 3 1,2 2-1,0-1 1,1 2-1,2 1-762,3 1 1,0 2-1,4-3-1195,1 1 1,9 1 0,7-2 0,4 2-2754,3-2 3759,3 3 0,11-4 0,0 3 0</inkml:trace>
  <inkml:trace contextRef="#ctx0" brushRef="#br0" timeOffset="23">21654 16869 7933,'0'-17'1511,"-1"4"1,-2-2-405,-1 3 1,1 6 0,4 6 0,1 7-770,2 3 0,4 1 0,-3 2 0,1 1-541,3 1 0,-3 0 1,1-3-1,-1 1 36,0 2 0,-2-3 1,3 4-1,-1-4 0,0-1-218,3-4 1,-2 2 0,-1-4 0,0 0-12,1 0 0,0-2 1,5-7-1,-1-5 141,0-5 0,1 0 0,-1-4 0,1 1 72,-1-1 1,-5 4 0,0-1 0,-3 2 214,1 2 0,0 3 1260,-4 0-634,0 1 0,5 0 0,3 4 384,2 1 0,1 4 0,2 1-450,2 5 0,-6-2 0,2 2 0,0 1-72,-1 1 1,1 5-1,-1 0 1,-1-1 71,-1-1 1,-1 2-1,5 1 1,-1-2-573,1-2 0,-1-5 0,2-4 0,1-1-677,1-2 0,1-5 0,-2-4 0,3-5-724,1-5 1,-3-4 0,3-3 189,-2 0 1,2-1 0,-5 4 0,-3 2-2335,0 2 3525,-5 2 0,5 1 0,-3-2 0</inkml:trace>
  <inkml:trace contextRef="#ctx0" brushRef="#br0" timeOffset="24">22373 16823 7933,'7'0'3912,"-2"0"5918,-5 0-8419,5 0 0,-2 5-1160,4 3 0,-3-2 0,4 2-443,0 0 1,-1-1 0,0-1-678,2-1 0,1 3 0,2-4-348,-1-2 1,2-1-1,1-1 1,1-1-500,-1-3 0,-1-3 0,-2-7 1082,1-1 0,-6-6 0,-2 1 0,-3-4 11,-1-3 0,-2-3 0,-5 3 1,-6 2 340,-3 1 1,-3 6-1,-3 3 236,3 2 1,-1 7 0,5 2 0,1 3 0,2 2 45,5 3 0,2 2 0,6 5 0,3 1 0,7 4 0,7 2 0</inkml:trace>
  <inkml:trace contextRef="#ctx0" brushRef="#br0" timeOffset="25">22842 16652 7827,'-12'-12'445,"2"1"1,3-1 2096,3 1 0,2 3-1659,2 1 0,2 4 1,2-1-1,3 4-501,3 4 0,-2 3 0,0 5-346,0 3 0,-1-1 1,-1 5-1,-1 2-244,-2 0 1,-1 2-1,1 0-189,1 0 1,-1-2 0,-3 0 0,-1-2-31,-3 1 0,2-2 1,-5 0-1,1-2-257,0-2 1,2-5 369,-4-1 0,6-12 1,-2-5-1,4-11-220,4-10 0,2 1 0,6-1 195,-1-2 0,-1 0 1,-1 1-1,-3 1 471,-1 2 1,-1 6 0,-4 4 0,0 1 2153,0 3-1588,0 2 0,2 5-939,1 4 0,4 3 0,4 2 0,2 3-540,2 1 1,2 1 0,3 2 780,-1-2 0,5 1 0,5 3 0</inkml:trace>
  <inkml:trace contextRef="#ctx0" brushRef="#br0" timeOffset="26">23436 16560 7859,'0'-11'-414,"0"-1"922,0 1 1,-4 0-1,-1-1-4,-2 1 0,0-1 0,-5 2-642,1 3 1,0 1 0,-1 6-1,1 2-13,-1 2 0,1-2 0,-2 6 0,-1 1 200,-1 1 0,-2 1 1,3 1-1,-1-1 193,1 0 1,2 1 0,0-1 0,1 1 176,-1-1 0,2-3 0,3-1 0,3 2 118,3 1 1,1-2 0,0 0-94,0 0 1,0-1 0,1-1 0,1 1 160,2-1 1,5-4 0,-3 3-200,1 1 1,3-5 0,-3 4 0,4-1-194,0-1 1,-3 3-1,-1-4 1,1 3 0,-1 0-313,1 0 0,0 4-303,3-1 0,-5-2 0,0 2-121,-1 1 1,-4 1-1,3 1 1,-3 1-56,-1-1 1,-1 1 0,-2 0 0,-3 2 273,-4 1 0,0 1 0,-10-5 1,-1 2 81,-4 2 1,-1-4-1,-3 2 1,1-4-43,3 0 0,2-4 0,4-3 264,4-4 0,2-10 0,1-5 0</inkml:trace>
  <inkml:trace contextRef="#ctx0" brushRef="#br0" timeOffset="27">23892 16435 7882,'-11'-12'0,"0"5"0,-1 0 685,1 2 0,-1 1 1,0 4-1,-2 2 1,-2 1 94,3 5 1,0 7-1,1 4 1,1 3 0,1 1-331,2 0 1,-1 3-1,4 2 1,0 0-419,0 0 0,1 2 0,6-3 0,0-2-213,2 0 0,5-4 0,0-2 1,3-4-510,4-2 1,0-5-1,-1-2 1,3-1-1,1-2-497,0-2 1,-4-1 0,3 0-947,-1 0 2133,3-5 0,-7-1 0,3-6 0</inkml:trace>
  <inkml:trace contextRef="#ctx0" brushRef="#br0" timeOffset="28">23607 16629 7915,'-11'-31'0,"-1"3"2809,1 4 0,4 4-402,4 9 1,8 4 0,5 3 0,5 3-2389,3 1 0,6 0 0,6 0 0,3 0-1378,2 0 0,4 0 0,4 0 1359,5 0 0,4 5 0,5 2 0</inkml:trace>
  <inkml:trace contextRef="#ctx0" brushRef="#br0" timeOffset="29">19256 17908 7939,'0'-18'266,"0"-3"0,0 4 0,0-2 0,-2 4 0,-1 2 176,-5 2 1,-4 4-1,-3 4 1,-4 1 0,-2 4-1,-3 1 44,-3 5 1,3 7-1,-4 6 1,1 4 0,1 5-514,0 3 0,2 5 0,4 2 0,3-1 0,7 2-555,4-1 1,3-3 0,10 1 0,7-4-714,7-3 1,11-4-1,1-8 1295,4-4 0,6-8 0,-3-2 0</inkml:trace>
  <inkml:trace contextRef="#ctx0" brushRef="#br0" timeOffset="30">19827 17885 7939,'-13'-21'743,"-1"1"-340,-1 5 1,0 6-1,3 3 1,-1 1 153,-2 2 0,-3 2 0,-4 1 0,-3 0-202,-1 0 1,2 0 0,-3 1 0,3 3 0,1 4-131,0 2 0,4 3 0,1 2-285,2 4 1,1 2 0,3 2 0,1 0-229,-1 0 0,1 1 0,0 3 0,-1 2-2,1 0 1,4-1 0,4-5 0,1 1 88,2 3 0,0-8 1,2 0-1,1-5-33,5-3 1,7-1 0,4-2 0,4-4 55,4-3 1,1-4 0,3-3-1,0-7 65,1-3 0,1 1 0,0-4 0,-3-2 29,-3 0 1,-2-2 0,-1-1 0,-1-2 233,-5 0 1,-8-1 0,-4 4 0,-1-1 426,-2-2 0,-7 5 0,-3 0 0,-4 3-59,0 4 0,-2 1 0,-1 3 1,-1 2 409,1 5 1,1 1-1,3 4-688,3 1 1,-2 4-1,5 6 1,1 2-443,2 4 0,-3 2 0,1 3 0,0 2-164,2 0 0,1 1 0,1-3 0,2 2-439,0 0 0,6 1 0,-1-4 1,1 0-19,-2-1 1,7 1 0,-2-1 0,2-2-151,2-1 1,-2-5 972,5 1 0,0-2 0,4-2 0</inkml:trace>
  <inkml:trace contextRef="#ctx0" brushRef="#br0" timeOffset="31">20204 17851 7939,'0'-31'178,"0"2"14,0 1 0,1 5 0,1 6 1,2 0 409,-1 3 1,2-2-15,-1 0-686,-1 6 1,-4 7-1,-1 6-220,-2 5 1,-4 2 0,3 1 0,-1 1 164,-3-1 1,-1 5 0,-2 0 0,1 2 29,-1 2 0,0-2 0,-2 1 402,-1 1 1,-5 2 0,5 2 0,0 0-1,0 0 489,0-2 1,-4-2 0,2 2 0,1-2 170,-1-1 0,-2-6 0,5-1 1,3-3 284,2 0 1,5-4-966,-4-1 1,11-4 0,2-3-1,8-2-456,6-1 1,6 2 0,3-3 0,1-1-267,3 2 0,0-3 1,-2 5-1,-3 1-148,-3 2 0,-5 2 0,-1 3 1,-2 4 185,-2 2 0,-6 8 0,-4 3 0,-4 7-6,-4 5 1,-4-1 0,-6 6 0,-1-2-36,1-2 1,-3-1-1,1-3 1,-1-3-78,1-3 1,1-2-1,5-3 1,1-4 542,1-2 0,0-2 0,-3 0 0</inkml:trace>
  <inkml:trace contextRef="#ctx0" brushRef="#br0" timeOffset="32">20455 18034 8106,'-7'-6'369,"-1"4"1,2-4 1152,0 1 1,5 1-980,1 4 0,5 0 0,8 1 1,1 2-1,2 0-269,2 0 1,-3-2 0,4-1 0,1 0-249,2 0 0,5 0 1,1-1-222,1-3 0,1 2 0,4-7 0,1-3-62,-1-2 0,-1-2 0,-3 1-167,-3-5 1,-4-1 0,-4-3 0,-4-2-214,-2 0 0,-7-1 1,-3 4 468,-6 0 1,-9 2-1,-11 2 1,-7 5 428,-3 5 0,-2 0 1,-2 5-1,-2 2 194,-2 0 0,3 4 0,-2 3 304,0 6 0,-2 6 0,4 7 0,1 4 120,2 6 0,8 2 0,7 5 0,9 1 0,5 0-644,8 0 0,5-5 1,12 0-982,8-6 0,5-3 0,3-5 0,3 0-273,4 0 1,4-7 0,2-4 0,2-7 1018,-2-4 0,4-1 0,0 0 0</inkml:trace>
  <inkml:trace contextRef="#ctx0" brushRef="#br0" timeOffset="33">21186 18353 7939,'-16'-15'9830,"1"0"-9159,5 5 1,6 5-1,8 3 1,4 0-4436,2-2 3764,1-5 0,6-2 0,1-7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21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5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85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38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4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64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8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65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5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67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71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0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96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17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ds.acm.org/award-recipients/metcalfe_396815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Link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Ethernet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948" imgH="1084823" progId="MS_ClipArt_Gallery.2">
                    <p:embed/>
                  </p:oleObj>
                </mc:Choice>
                <mc:Fallback>
                  <p:oleObj name="Clip" r:id="rId3" imgW="1307948" imgH="1084823" progId="MS_ClipArt_Gallery.2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948" imgH="1084823" progId="MS_ClipArt_Gallery.2">
                    <p:embed/>
                  </p:oleObj>
                </mc:Choice>
                <mc:Fallback>
                  <p:oleObj name="Clip" r:id="rId5" imgW="1307948" imgH="1084823" progId="MS_ClipArt_Gallery.2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3 Mbit/s to 100 Gbit/s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</a:t>
            </a:r>
            <a:r>
              <a:rPr lang="en-US" altLang="zh-CN" dirty="0"/>
              <a:t>a</a:t>
            </a:r>
            <a:r>
              <a:rPr lang="en-US" dirty="0"/>
              <a:t> </a:t>
            </a:r>
            <a:r>
              <a:rPr lang="en-US" altLang="zh-CN" dirty="0"/>
              <a:t>good</a:t>
            </a:r>
            <a:r>
              <a:rPr lang="en-US" dirty="0"/>
              <a:t>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5C0EC31-23D6-1D42-99D7-2B6C49252C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A799-4DD8-88DC-D669-001D99C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pic>
        <p:nvPicPr>
          <p:cNvPr id="6" name="Content Placeholder 5" descr="A person with white hair&#10;&#10;Description automatically generated with medium confidence">
            <a:extLst>
              <a:ext uri="{FF2B5EF4-FFF2-40B4-BE49-F238E27FC236}">
                <a16:creationId xmlns:a16="http://schemas.microsoft.com/office/drawing/2014/main" id="{2A6FCFE0-1652-53FA-D835-01583698E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390" y="1600200"/>
            <a:ext cx="2380810" cy="3114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929A-CA7C-349C-6BB9-4B0140B1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BE42A0-9791-63DB-EAA9-B3272450D3BD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5168348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ACM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named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Robert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Metcalfe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receipt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2022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Turing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Award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for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“leading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invention,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standardization,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and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commercialization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of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Ethernet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local-area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networking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technology”</a:t>
            </a:r>
            <a:r>
              <a:rPr lang="zh-CN" altLang="en-US" b="0" kern="0" dirty="0"/>
              <a:t> </a:t>
            </a:r>
            <a:endParaRPr lang="en-US" b="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9F383-0D71-35F7-7CB5-1989D5BB8C2B}"/>
              </a:ext>
            </a:extLst>
          </p:cNvPr>
          <p:cNvSpPr txBox="1"/>
          <p:nvPr/>
        </p:nvSpPr>
        <p:spPr>
          <a:xfrm>
            <a:off x="2939497" y="5154256"/>
            <a:ext cx="5916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https://awards.acm.org/award-recipients/metcalfe_3968158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</a:t>
            </a:r>
            <a:r>
              <a:rPr lang="en-US" altLang="zh-CN" dirty="0"/>
              <a:t>Intel</a:t>
            </a:r>
            <a:r>
              <a:rPr lang="en-US" dirty="0"/>
              <a:t>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HK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dirty="0"/>
              <a:t>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</a:t>
            </a:r>
            <a:r>
              <a:rPr lang="en-US" altLang="zh-CN" dirty="0">
                <a:solidFill>
                  <a:srgbClr val="0000FF"/>
                </a:solidFill>
              </a:rPr>
              <a:t>or</a:t>
            </a:r>
            <a:r>
              <a:rPr lang="en-US" dirty="0">
                <a:solidFill>
                  <a:srgbClr val="0000FF"/>
                </a:solidFill>
              </a:rPr>
              <a:t>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dirty="0"/>
              <a:t>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C1667E8F-4C46-A54F-A59E-8662EF14361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networking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evolved from a broadcast medium to switched</a:t>
            </a:r>
          </a:p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0FDF-AD8C-E4C0-4E5A-E7F4F0E1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7B39-0613-4AF3-9505-0E3A5CB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4863-8991-F550-D4F6-30A4C8187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1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1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14:cNvPr>
              <p14:cNvContentPartPr/>
              <p14:nvPr/>
            </p14:nvContentPartPr>
            <p14:xfrm>
              <a:off x="557280" y="613080"/>
              <a:ext cx="8073000" cy="60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5558-E65E-B74E-BB12-17329212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080" y="596880"/>
                <a:ext cx="810540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0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3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6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0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5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</a:t>
            </a:r>
            <a:r>
              <a:rPr lang="en-US" altLang="zh-CN" dirty="0"/>
              <a:t>s</a:t>
            </a:r>
            <a:r>
              <a:rPr lang="en-US" dirty="0"/>
              <a:t>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9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76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94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7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CSMA:</a:t>
            </a:r>
            <a:r>
              <a:rPr lang="zh-CN" altLang="en-US" dirty="0"/>
              <a:t> </a:t>
            </a:r>
            <a:r>
              <a:rPr lang="en-US" altLang="zh-CN" dirty="0"/>
              <a:t>Carrier</a:t>
            </a:r>
            <a:r>
              <a:rPr lang="zh-CN" altLang="en-US" dirty="0"/>
              <a:t> </a:t>
            </a:r>
            <a:r>
              <a:rPr lang="en-US" altLang="zh-CN" dirty="0"/>
              <a:t>sensing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US" dirty="0"/>
          </a:p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idle: transmit entire frame</a:t>
            </a:r>
          </a:p>
          <a:p>
            <a:pPr lvl="1"/>
            <a:r>
              <a:rPr lang="en-US" dirty="0"/>
              <a:t>If channel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sensed busy</a:t>
            </a:r>
            <a:r>
              <a:rPr lang="en-US" altLang="zh-CN" dirty="0"/>
              <a:t>:</a:t>
            </a:r>
            <a:r>
              <a:rPr lang="en-US" dirty="0"/>
              <a:t>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1490454239</TotalTime>
  <Pages>7</Pages>
  <Words>3451</Words>
  <Application>Microsoft Macintosh PowerPoint</Application>
  <PresentationFormat>On-screen Show (4:3)</PresentationFormat>
  <Paragraphs>733</Paragraphs>
  <Slides>75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 teaching</vt:lpstr>
      <vt:lpstr>Clip</vt:lpstr>
      <vt:lpstr>CSCI4430 Computer Networks  Lecture 15: Link Layer – Ethernet</vt:lpstr>
      <vt:lpstr>Data link layer</vt:lpstr>
      <vt:lpstr>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</vt:lpstr>
      <vt:lpstr>CSMA collisions</vt:lpstr>
      <vt:lpstr>CSMA/CD (Collision Detection)</vt:lpstr>
      <vt:lpstr>Three key ideas of random access</vt:lpstr>
      <vt:lpstr>Three key ideas of random access</vt:lpstr>
      <vt:lpstr>How long should you wait?</vt:lpstr>
      <vt:lpstr>Ethernet: CSMA/CD Protocol</vt:lpstr>
      <vt:lpstr>Switched Ethernet</vt:lpstr>
      <vt:lpstr>Why switched Ethernet?</vt:lpstr>
      <vt:lpstr>The evolution of Ethernet</vt:lpstr>
      <vt:lpstr>Turing Award 2022</vt:lpstr>
      <vt:lpstr>Topics</vt:lpstr>
      <vt:lpstr>Ethernet “Frames”</vt:lpstr>
      <vt:lpstr>Topics</vt:lpstr>
      <vt:lpstr>Medium Access Control (MAC) Address</vt:lpstr>
      <vt:lpstr>MAC address vs. IP address</vt:lpstr>
      <vt:lpstr>Topics</vt:lpstr>
      <vt:lpstr>“Routing” with broadcast Ethernet</vt:lpstr>
      <vt:lpstr>“Routing” with broadcast Ethernet</vt:lpstr>
      <vt:lpstr>Why does Ethernet not use LS/DV? </vt:lpstr>
      <vt:lpstr>Routing in extended LANs</vt:lpstr>
      <vt:lpstr>Easiest way to avoid loops</vt:lpstr>
      <vt:lpstr>Consider a graph</vt:lpstr>
      <vt:lpstr>A spanning tree</vt:lpstr>
      <vt:lpstr>Another spanning tree</vt:lpstr>
      <vt:lpstr>Spanning tree protocol (Perlman’85)</vt:lpstr>
      <vt:lpstr>Routing with switched Ethernet?</vt:lpstr>
      <vt:lpstr>Flooding on spanning tree</vt:lpstr>
      <vt:lpstr>Ethernet topics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Link layer topics</vt:lpstr>
      <vt:lpstr>Discovery</vt:lpstr>
      <vt:lpstr>ARP and DHCP</vt:lpstr>
      <vt:lpstr>ARP and DHCP</vt:lpstr>
      <vt:lpstr>DHCP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networking</vt:lpstr>
      <vt:lpstr>Discovery mechanisms</vt:lpstr>
      <vt:lpstr>Summary</vt:lpstr>
      <vt:lpstr>Additional slides</vt:lpstr>
      <vt:lpstr>CSMA/CD (Collision Detection)</vt:lpstr>
      <vt:lpstr>Limits on CSMA/CD network length</vt:lpstr>
      <vt:lpstr>Limits on CSMA/CD network length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Self learning: Handling misses</vt:lpstr>
      <vt:lpstr>Contrast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1307</cp:revision>
  <cp:lastPrinted>1999-09-08T17:25:07Z</cp:lastPrinted>
  <dcterms:created xsi:type="dcterms:W3CDTF">2014-01-14T18:15:50Z</dcterms:created>
  <dcterms:modified xsi:type="dcterms:W3CDTF">2023-11-20T06:04:29Z</dcterms:modified>
  <cp:category/>
</cp:coreProperties>
</file>