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6" r:id="rId1"/>
  </p:sldMasterIdLst>
  <p:notesMasterIdLst>
    <p:notesMasterId r:id="rId101"/>
  </p:notesMasterIdLst>
  <p:handoutMasterIdLst>
    <p:handoutMasterId r:id="rId102"/>
  </p:handoutMasterIdLst>
  <p:sldIdLst>
    <p:sldId id="655" r:id="rId2"/>
    <p:sldId id="598" r:id="rId3"/>
    <p:sldId id="514" r:id="rId4"/>
    <p:sldId id="515" r:id="rId5"/>
    <p:sldId id="517" r:id="rId6"/>
    <p:sldId id="603" r:id="rId7"/>
    <p:sldId id="656" r:id="rId8"/>
    <p:sldId id="604" r:id="rId9"/>
    <p:sldId id="605" r:id="rId10"/>
    <p:sldId id="521" r:id="rId11"/>
    <p:sldId id="525" r:id="rId12"/>
    <p:sldId id="608" r:id="rId13"/>
    <p:sldId id="529" r:id="rId14"/>
    <p:sldId id="638" r:id="rId15"/>
    <p:sldId id="639" r:id="rId16"/>
    <p:sldId id="534" r:id="rId17"/>
    <p:sldId id="640" r:id="rId18"/>
    <p:sldId id="650" r:id="rId19"/>
    <p:sldId id="643" r:id="rId20"/>
    <p:sldId id="644" r:id="rId21"/>
    <p:sldId id="541" r:id="rId22"/>
    <p:sldId id="562" r:id="rId23"/>
    <p:sldId id="645" r:id="rId24"/>
    <p:sldId id="542" r:id="rId25"/>
    <p:sldId id="543" r:id="rId26"/>
    <p:sldId id="544" r:id="rId27"/>
    <p:sldId id="545" r:id="rId28"/>
    <p:sldId id="546" r:id="rId29"/>
    <p:sldId id="547" r:id="rId30"/>
    <p:sldId id="646" r:id="rId31"/>
    <p:sldId id="647" r:id="rId32"/>
    <p:sldId id="613" r:id="rId33"/>
    <p:sldId id="551" r:id="rId34"/>
    <p:sldId id="648" r:id="rId35"/>
    <p:sldId id="649" r:id="rId36"/>
    <p:sldId id="553" r:id="rId37"/>
    <p:sldId id="554" r:id="rId38"/>
    <p:sldId id="552" r:id="rId39"/>
    <p:sldId id="591" r:id="rId40"/>
    <p:sldId id="651" r:id="rId41"/>
    <p:sldId id="556" r:id="rId42"/>
    <p:sldId id="557" r:id="rId43"/>
    <p:sldId id="558" r:id="rId44"/>
    <p:sldId id="559" r:id="rId45"/>
    <p:sldId id="560" r:id="rId46"/>
    <p:sldId id="561" r:id="rId47"/>
    <p:sldId id="563" r:id="rId48"/>
    <p:sldId id="564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  <p:sldId id="574" r:id="rId59"/>
    <p:sldId id="595" r:id="rId60"/>
    <p:sldId id="596" r:id="rId61"/>
    <p:sldId id="652" r:id="rId62"/>
    <p:sldId id="519" r:id="rId63"/>
    <p:sldId id="581" r:id="rId64"/>
    <p:sldId id="597" r:id="rId65"/>
    <p:sldId id="583" r:id="rId66"/>
    <p:sldId id="582" r:id="rId67"/>
    <p:sldId id="586" r:id="rId68"/>
    <p:sldId id="587" r:id="rId69"/>
    <p:sldId id="657" r:id="rId70"/>
    <p:sldId id="658" r:id="rId71"/>
    <p:sldId id="527" r:id="rId72"/>
    <p:sldId id="528" r:id="rId73"/>
    <p:sldId id="659" r:id="rId74"/>
    <p:sldId id="660" r:id="rId75"/>
    <p:sldId id="530" r:id="rId76"/>
    <p:sldId id="661" r:id="rId77"/>
    <p:sldId id="662" r:id="rId78"/>
    <p:sldId id="663" r:id="rId79"/>
    <p:sldId id="609" r:id="rId80"/>
    <p:sldId id="535" r:id="rId81"/>
    <p:sldId id="611" r:id="rId82"/>
    <p:sldId id="612" r:id="rId83"/>
    <p:sldId id="664" r:id="rId84"/>
    <p:sldId id="614" r:id="rId85"/>
    <p:sldId id="540" r:id="rId86"/>
    <p:sldId id="665" r:id="rId87"/>
    <p:sldId id="615" r:id="rId88"/>
    <p:sldId id="623" r:id="rId89"/>
    <p:sldId id="671" r:id="rId90"/>
    <p:sldId id="672" r:id="rId91"/>
    <p:sldId id="673" r:id="rId92"/>
    <p:sldId id="674" r:id="rId93"/>
    <p:sldId id="676" r:id="rId94"/>
    <p:sldId id="677" r:id="rId95"/>
    <p:sldId id="678" r:id="rId96"/>
    <p:sldId id="679" r:id="rId97"/>
    <p:sldId id="680" r:id="rId98"/>
    <p:sldId id="681" r:id="rId99"/>
    <p:sldId id="512" r:id="rId10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94694"/>
  </p:normalViewPr>
  <p:slideViewPr>
    <p:cSldViewPr>
      <p:cViewPr varScale="1">
        <p:scale>
          <a:sx n="121" d="100"/>
          <a:sy n="121" d="100"/>
        </p:scale>
        <p:origin x="2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74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75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84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6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90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91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92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93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94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96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97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98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41222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19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8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3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0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Course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Review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</a:t>
            </a:r>
            <a:r>
              <a:rPr lang="en-US" altLang="zh-CN" dirty="0"/>
              <a:t>sed-book</a:t>
            </a:r>
            <a:r>
              <a:rPr lang="en-US" dirty="0"/>
              <a:t>, but </a:t>
            </a:r>
            <a:r>
              <a:rPr lang="en-US" altLang="zh-CN" dirty="0">
                <a:solidFill>
                  <a:srgbClr val="0000FF"/>
                </a:solidFill>
              </a:rPr>
              <a:t>can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use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one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A4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aid-sheet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Two-sided</a:t>
            </a:r>
            <a:endParaRPr lang="en-US" dirty="0"/>
          </a:p>
          <a:p>
            <a:r>
              <a:rPr lang="en-US" altLang="zh-CN" dirty="0">
                <a:solidFill>
                  <a:schemeClr val="accent6"/>
                </a:solidFill>
              </a:rPr>
              <a:t>Calculator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allowed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(though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not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really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helpful)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Answer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five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questions,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each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focusing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on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particular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lecture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topic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Format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similar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last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term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and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year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link bandwidth is referred by B</a:t>
            </a:r>
            <a:r>
              <a:rPr lang="en-US" baseline="-25000" dirty="0"/>
              <a:t>L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and 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dirty="0"/>
              <a:t>nly assumes material covered in lecture</a:t>
            </a:r>
            <a:r>
              <a:rPr lang="en-US" altLang="zh-CN" dirty="0"/>
              <a:t>s</a:t>
            </a:r>
            <a:r>
              <a:rPr lang="en-US" dirty="0"/>
              <a:t>, tutor</a:t>
            </a:r>
            <a:r>
              <a:rPr lang="en-US" altLang="zh-CN" dirty="0"/>
              <a:t>ials,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quizzes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noFill/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affect…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 </a:t>
            </a:r>
          </a:p>
          <a:p>
            <a:r>
              <a:rPr lang="en-US" dirty="0"/>
              <a:t>Transport layer (lectures 6–9)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3CF10D24-AF79-3B40-9DAD-BB1417A215A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altLang="zh-CN" dirty="0"/>
              <a:t>Flip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endParaRPr lang="en-US" dirty="0"/>
          </a:p>
          <a:p>
            <a:pPr lvl="1"/>
            <a:r>
              <a:rPr lang="en-US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explanation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r>
              <a:rPr lang="en-US" dirty="0"/>
              <a:t>Network layer (lecture 10–1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</a:t>
            </a:r>
            <a:r>
              <a:rPr lang="en-US" altLang="zh-CN" dirty="0"/>
              <a:t>s</a:t>
            </a:r>
            <a:r>
              <a:rPr lang="en-US" dirty="0"/>
              <a:t> 10–1</a:t>
            </a:r>
            <a:r>
              <a:rPr lang="en-US" altLang="zh-CN" dirty="0"/>
              <a:t>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Rout</a:t>
            </a:r>
            <a:r>
              <a:rPr lang="en-US" altLang="zh-CN" dirty="0"/>
              <a:t>ers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pPr lvl="1"/>
            <a:r>
              <a:rPr lang="en-US" altLang="zh-CN" dirty="0"/>
              <a:t>SDN</a:t>
            </a:r>
            <a:endParaRPr lang="en-US" dirty="0"/>
          </a:p>
          <a:p>
            <a:r>
              <a:rPr lang="en-US" dirty="0"/>
              <a:t>Link layer (lecture 1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0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14915902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70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02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–1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</a:t>
            </a:r>
            <a:r>
              <a:rPr lang="en-US" altLang="zh-CN" dirty="0"/>
              <a:t>6</a:t>
            </a:r>
            <a:r>
              <a:rPr lang="en-US" dirty="0"/>
              <a:t>–1</a:t>
            </a:r>
            <a:r>
              <a:rPr lang="en-US" altLang="zh-CN" dirty="0"/>
              <a:t>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Ethernet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93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1490454281</TotalTime>
  <Pages>7</Pages>
  <Words>4414</Words>
  <Application>Microsoft Macintosh PowerPoint</Application>
  <PresentationFormat>On-screen Show (4:3)</PresentationFormat>
  <Paragraphs>1033</Paragraphs>
  <Slides>99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13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Theme2</vt:lpstr>
      <vt:lpstr>Equation</vt:lpstr>
      <vt:lpstr>Clip</vt:lpstr>
      <vt:lpstr>CSCI4430 Computer Networks  Course Review</vt:lpstr>
      <vt:lpstr>Logistics</vt:lpstr>
      <vt:lpstr>General guidelines (1)</vt:lpstr>
      <vt:lpstr>General guidelines (2)</vt:lpstr>
      <vt:lpstr>This review</vt:lpstr>
      <vt:lpstr>Topics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Hierarchy in IP addressing</vt:lpstr>
      <vt:lpstr>Administrative structure shapes Inter-domain routing</vt:lpstr>
      <vt:lpstr>Business relationships</vt:lpstr>
      <vt:lpstr>Routing follows the money!</vt:lpstr>
      <vt:lpstr>BGP inspired by Distance-Vector with four differences</vt:lpstr>
      <vt:lpstr>BGP: Basic idea</vt:lpstr>
      <vt:lpstr>Policy dictates how routes are “selected” and “exported”</vt:lpstr>
      <vt:lpstr>Typical export policy</vt:lpstr>
      <vt:lpstr>Selection using attributes</vt:lpstr>
      <vt:lpstr>Topics</vt:lpstr>
      <vt:lpstr>Data link layer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This is it!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1375</cp:revision>
  <cp:lastPrinted>1999-09-08T17:25:07Z</cp:lastPrinted>
  <dcterms:created xsi:type="dcterms:W3CDTF">2014-01-14T18:15:50Z</dcterms:created>
  <dcterms:modified xsi:type="dcterms:W3CDTF">2023-11-24T07:26:39Z</dcterms:modified>
  <cp:category/>
</cp:coreProperties>
</file>