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.xml" ContentType="application/inkml+xml"/>
  <Override PartName="/ppt/notesSlides/notesSlide23.xml" ContentType="application/vnd.openxmlformats-officedocument.presentationml.notesSlide+xml"/>
  <Override PartName="/ppt/ink/ink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7"/>
  </p:notesMasterIdLst>
  <p:handoutMasterIdLst>
    <p:handoutMasterId r:id="rId48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54" r:id="rId29"/>
    <p:sldId id="555" r:id="rId30"/>
    <p:sldId id="556" r:id="rId31"/>
    <p:sldId id="557" r:id="rId32"/>
    <p:sldId id="558" r:id="rId33"/>
    <p:sldId id="537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38" r:id="rId43"/>
    <p:sldId id="527" r:id="rId44"/>
    <p:sldId id="528" r:id="rId45"/>
    <p:sldId id="512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3"/>
    <p:restoredTop sz="96327"/>
  </p:normalViewPr>
  <p:slideViewPr>
    <p:cSldViewPr>
      <p:cViewPr varScale="1">
        <p:scale>
          <a:sx n="128" d="100"/>
          <a:sy n="128" d="100"/>
        </p:scale>
        <p:origin x="19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19377 7720 7190,'0'-17'-596,"0"-1"1,0 7 1337,0-1 0,-8 9 1,-3-5-277,-4 0 0,-3 6 0,1-3 0,-2 3-225,-4 2 1,4 0 0,-6 2 0,2 3-93,0 7 1,-7 5 0,1 4 0,-4 4 167,-1 2 0,0 1-159,-1 7 1,6 1 0,1 2 0,-3 4 76,-1 2 1,3 2-158,0 6 1,8 7-104,-2 4 0,2 4 14,-2 1 1,4 7-143,-4-1 1,4 9 323,2-3 0,0 4-70,0 2 0,-1-2 5,1-4 0,6-1-32,-1-5 1,1-1 21,-6 7 1,5-8-14,1 3 1,5-10-1,-6 0 1,-1 4-41,-2 3 1,3-3 63,1-6 1,1-6 36,-1 6 1,-3 0-86,9 6 1,-1-8-3,6-3 1,0 1 1,0-2 0,0 2-109,0-1 0,0-7 183,0 1 1,0-1 128,0-5 0,0 4 11,0 2 1,0-9 126,0-2 1,2-5-170,4-2 0,-3-1 53,9-5 0,-1-3-158,6-8 1,6-1-161,0-5 0,8 3 120,-2-9 0,5 1-86,6-6 0,-2 0 35,8 0 1,2-6-128,10 1 1,-5-9 42,4 3 1,-3 1-78,-2-1 0,1 1 24,4-1 0,-5-5-142,0 5 1,-1-4 79,-5-3 1,6-4-1,3-3 1,1 0-123,-7 0 1,3 0 164,-6 2 1,6 2-49,5-7 1,-5 5 32,-1-6 0,-1 6 39,-10-6 0,6 3-20,-6-3 1,2-3 164,-2 3 1,-3-4-19,3-1 1,-4-6 112,-1 0 0,-1-8 137,0 2 0,7-3-114,-1-3 1,6-7-23,-6-4 1,0-4-299,-6-2 1,-1-7 193,-4-5 1,3-8-63,-3-3 0,-16 42 0,-1-1-90,-1-1 1,1 1 0,-2-4 0,-1-1-193,0-4 0,-1-1 1,-2-4-1,-1-1 78,2 0 0,-2 0 1,-4-1-1,0 0-183,-1 4 1,0 0 0,-4 2 0,-2 0 253,-4-2 1,-3 0 0,-3 0 0,-4 1 315,-5 4 1,-2 2-1,1 1 1,-3 3-111,-4 8 0,-3 2 0,0-1 1,-3 2 107,-5-1 1,-3 4 0,-6 2-1,-1 5-99,-3 3 0,-1 4 1,-4 7-1,0 5 313,1 5 1,1 3-1,-3 2 1,0 2 0,-3 2 1,0 2-1,3 2 1,2 3 79,5 1 1,3 3-1,-39 18-530,23-3 1,10 5 175,13 1 0,8 8-1134,15 4 1,7-4 477,16-2 1,12-4-4531,11-1 5086,19-1 0,13 2 0,8-3 0,2-6 0,2-2 0</inkml:trace>
  <inkml:trace contextRef="#ctx0" brushRef="#br0">20805 8012 7955,'-17'8'148,"0"-6"1,0 5 0,-2-1 351,-4 0 0,3 1 1,-4-3-1,1 2 573,0-2 1,6-1 129,5 3 0,10-6-531,2 0 1,21-9 0,17-14-1,10-6-270,11-3 0,6-5-872,4-3 1,2 2 167,4-8 0,1 2-1196,4-2 1,3 2 301,-9 4 0,1 4-764,-6-4 0,-10 11 401,-7 6 1559,-16 4 0,-19 2 0,-9 0 0</inkml:trace>
  <inkml:trace contextRef="#ctx0" brushRef="#br0">21494 7273 7955,'-27'0'0,"-6"0"1316,5 0 1,3 0-591,2 0 1,4 0 1895,2 0-1759,7 0 0,4 0 0,14 0 463,9 0 0,14 0-527,9 0 0,13 0-329,-1 0 0,3 7-209,-3 5 0,2 3-427,3 2 1,-3 0 180,3 1 0,-5 1-85,-7 4 1,-3-2 168,-7 7 1,-3-5-446,-3 6 0,-12-6-47,-11 6 1,-6-7-142,-6 7 1,-9-8-814,-8 2 0,-13-2 606,1 2 1,-5-4-1098,0 4 1,-2-4 929,-4-2 0,4 0 908,8 1 0,-1-1 0,1 0 0</inkml:trace>
  <inkml:trace contextRef="#ctx0" brushRef="#br0">22595 7462 7955,'10'-27'-525,"-3"-3"1,-7 7 0,-2 2 1297,-3 1 1,-7 3 0,-9 0 0,-4 0-65,-2 0 1,4 7 0,-5 4-1,-3 5-68,-1 1 0,5 1 1,2 5-1,2 6-327,0 3 1,0 10 0,8 1 0,2 3 35,1 0 1,8-1-215,-1 7 1,-3-3 85,2-3 0,0 2-22,6-9 0,6 1-47,0-5 1,7-7-226,-1 0 0,9-7-159,2 2 1,9-14 190,3-9 1,1-8-530,10-9 1,-6-8 287,6-4 0,0-5-612,5-7 1,-5-3 431,0-8 0,-8-5-216,3-1 0,-13 1 209,-5 5 1,-4 2 282,-1 4 1,-9 6 343,-3 11 0,-4-2-219,-2 8 1,-2 8 1001,-4 9 1,2 11-94,-7 6 736,7 5 1,-9 2-655,7 5 1,-2 13 410,2 16 0,3 7-685,-9 9 0,1 7 237,-7-1 1,7 8-378,0-2 1,5 4-224,-6 2 0,9-1-424,-3 1 0,-2-6 176,2 0 0,1-5-417,5 5 1,0-10 299,0-1 1,0-8-608,0-10 1,5-7 134,1-4 1,2-12 19,-2-5 1,-3-4-163,9-2 394,-8 0 0,9-8 253,-7-3 0,7-5-116,-1-1 0,1-6 134,-2 0 1,3-5-37,-8 5 0,5 0 0,-5 6 0,5-3-155,-5-2 1,7 2-200,-1-2 1,-3-3 174,3 2 1,-6-6 6,5 6 1,-1-2 266,1 2 0,4 4-103,-3-4 1,-3 10 54,3 2-52,-8 7 387,11-4 1,-13 16-37,4 3 0,1 6 101,-1 6 0,0 10-5,-6 7 0,-6 8-90,0-2 0,-5 1-334,5-1 1,-5 2 126,5-8 0,0 0-756,6-5 0,0-9 63,0-3-27,0-11 1,2-7-148,4-10 1,5-13-402,12-10 1,-4-12 311,4-6 1,-4-6-311,-1-5 1,-3-4-951,-4-8 1852,-3 0 0,-8-7 0,0-2 0</inkml:trace>
  <inkml:trace contextRef="#ctx0" brushRef="#br0">23060 6998 7955,'-18'0'682,"1"0"1013,0 0 838,7 0-1183,3 0-1294,7 0 11,0 0 1,7 0-740,5 0 1,9-6-430,2 0 1,6 0 718,-6 6 0,7 0-252,-1 0 0,3 0 634,3 0 0,-1 0 0,1 0 0</inkml:trace>
  <inkml:trace contextRef="#ctx0" brushRef="#br0">23593 7101 7955,'-17'-8'650,"7"4"-455,5-7 0,-3 5 529,2-5 1,0 5 250,6-6-852,0 1 0,0-6-92,0 0 1,0 5-405,0 1-149,0 7 0,0-6 48,0 5 249,0 3 0,-5-4 91,-1 12 0,-5 3 514,5 8 0,-8 1 144,3-1 1,-4 6 400,-3 0 0,1 5-147,0-5 0,0 8 378,0-3 0,-4-1 128,3 2 0,-3-2-603,10 1 0,-3 3-134,3-8 0,3 5-103,8-5 0,0 0 388,0-6-692,8 1 1,2-7-124,7 1 1,6-9-62,0 3 0,0-4 114,-6-2 1,0 6-345,0-1 0,6 1 176,0-6 0,0 6-734,-6 0 1,0 1 389,1-1 0,-1-2-267,0 7 0,-2-5 20,-3 6 1,1-7-166,-7 7 1,0-7 307,-6 7 0,0-6-27,0 5 1,-2-7-33,-4 2 1,-3 1 148,-9-1 0,1 5-101,0-5 1,-6 2 133,0-2 0,-6 1 145,6 5 1,-5 3 55,5-4 0,0-3-76,6-2-71,-1 3 343,9-7 1,9-4-256,11-15 0,12-8 42,6-9 0,11-2-102,6-4 0,-2-4 223,2-8 1,-6 0 87,6 1 1,0-3 41,5-3 0,-5 4-149,0-5 0,-8 5 1016,3 1 0,-7 10-456,-5 8 0,-10 9 3306,-8 13-2718,-7 5 0,4 16 506,-8 9 1,-8 12-740,-3 10 1,-5 14-119,-1-3 1,-2 10-339,-4-3 1,4 7-223,-4-2 1,-2 4-274,2 1 0,2-6 191,10-5 0,-3-11-940,9-6 1,-1-10-37,6-1-2530,0-8 2502,0-4 0,0-19-291,0-15 1,7-4 348,5-13 0,-3 1-598,3-13 1526,-8 1 0,3-7 0,-7 0 0</inkml:trace>
  <inkml:trace contextRef="#ctx0" brushRef="#br0">23782 7204 7955,'-19'0'547,"-4"0"1,4 0 764,-4 0 1,4 0 1023,2 0-77,0 0-1986,0 8 0,9-1-415,8 5 1,15 3-993,14-4 1,5-3 771,6-2 1,4-4-550,8-2 0,0 2 621,-1 3 1,1-3-1458,0 4 1,-3-4 1746,-3-2 0,4 0 0,-6 0 0</inkml:trace>
  <inkml:trace contextRef="#ctx0" brushRef="#br0">24385 7359 7955,'9'7'0,"7"-5"-694,-5 4 0,-3-2 788,-3 1 716,5-3 1,-8 4-113,4-12 0,-4-3-257,-2-8 1,0-1-43,0 1 1,-6 0-137,0 0 0,-7 5 89,1 1 1,1 0-117,-6-7 0,3 9 251,-9 3 1,2 4-93,-2 2 1,2 0 403,-8 0 0,7 8-295,-7 3 0,8 5-198,-2 1 0,-2 8 380,2 3 0,6-1-5,5 2 0,7-1-427,-7 7 1,8-3-33,-1-3 0,5-2-277,5-5 0,5-4-49,7-1 0,0-2-95,1-9 1,5 0 100,-1-6 1,1 0-441,-5 0 233,-1 0 1,0-6-584,0 0 299,-7-7 1,3 9 198,-7-8 0,2 3-1186,-3-3 1006,-3-3 1,6 6 78,-8-9 0,6 7 275,-1-1 343,1 1 1,0-6 113,0 0 1,-1 5-254,-5 1 1,0 5 712,0-5 1,2 7 52,4-2-460,-4 4 1,7 2 73,-3 0 1,-2 2-849,7 4 0,-5 3 303,6 8 0,-7 1-899,7-1 1,-3 2-40,3 4 1,1-4 503,-7 4 1,5-4-718,-5-2 518,8 0 195,-5 1 1,3-9 186,-1-3 0,-5-4 428,5-2 0,-7-8 0,4-1 0</inkml:trace>
  <inkml:trace contextRef="#ctx0" brushRef="#br0">24626 7410 8701,'0'10'5225,"-2"-1"-3568,-4-3-746,4-4-643,-13 13 0,11-5-344,-8 7 1,9-6 173,-3 1-77,-4-1 0,7 7-96,-9-1 1,8-6-162,-2 1 1,3-7-659,-3 7 1,4-6-217,-4 5 276,4-7 1,4 4 310,4-8 0,2-2 366,3-4 0,4-2-31,-3-3 0,1-4 609,-1 3 1,3-3-140,-3-2 0,-3-1 139,3 1 1,-9 6 1408,3-1-894,4 1 1,-6-4 685,7 3-674,-7-3-1231,11 13 305,-13-6 1,8 8-584,-5 0 1,-3 8-227,4 3 0,-4 5 426,-2 1 1,6 2-1257,-1 4 181,9-4 1,-5 6-1193,8-8 1982,1 0 1,-1-7 331,0-5 1,0-3 313,1-2 0,-1 0 0,0 0 0,0-2 0,0-3 0,1-5 0,-1-15 0,0-1 0</inkml:trace>
  <inkml:trace contextRef="#ctx0" brushRef="#br0">24953 7427 7955,'-12'0'-1232,"1"0"2129,-1 0 0,1 0-185,-1 0 1,6 0 1227,-5 0-623,7 0 0,-5 2-625,3 4 1,4-2 60,-4 7 1,4 1-298,2 5 0,-5 6 113,-1 0 0,0 7-162,6-1 1,0 4-371,0 1 1,6-2-155,0-3 0,7 2-238,-2-8 1,5-6-248,1-6 0,6-7 326,0 2 0,7-6-398,-1-6 0,4-4 241,1-7 0,0-6-100,1 0 0,-1-9 115,1-2 1,-9-1-274,-3-5 0,-3 4 17,-3 1 1,-2 1-80,-3 0 0,-7 7 301,-10 4 1,-5 6 149,-7 5 1,-6 5 946,0 7 1,-6 0-478,6 0 1,-5 7 1631,5 5 0,2 3-890,9 2 1,-1 0 514,7 1 1,0 1-311,6 4 1,0-4-43,0 4 1,0-4-765,0-2 1,8 0-314,3 0 1,5 1-1837,1-1 1,0 0 1156,0 0 1,0 0 682,1 1 0,7-1 0,1 0 0</inkml:trace>
  <inkml:trace contextRef="#ctx0" brushRef="#br0">21786 8769 7955,'0'-18'669,"-2"3"1,-3 2-1,-9 3 1,-5 2 0,-6 5-1,0 1 1593,0 2 1,1 7-1551,1 5 0,11 5 1,1 4-1,7 4-113,4 2 1,4 1-349,7 7 1,3-1-1,14 0 1,3 3 252,1 3 0,5-4-79,3 4 1,-4-9 195,4-3 0,-5-7-186,-7 2 0,3-9-353,-8-3 1,0-7 23,-6 2 0,-5-6-155,-1-6 1,-5-5-477,5-12 0,-5-4-716,5-7 0,-5-8-1321,6-4 1,-1 0 1313,6-6 1,1 10-566,-1-9 1,0 11 911,0-1 0,0 7 901,1 5 0,-1-3 0,0 5 0</inkml:trace>
  <inkml:trace contextRef="#ctx0" brushRef="#br0">22268 9112 7955,'10'0'4199,"5"0"-1570,-4 0 0,5-2-1386,1-3 1,10-12-180,7-12 1,8-6-527,10-5 0,-1-9 49,1-9 0,-2 1-139,-4 6 0,-1 1-742,-10 4 1,-12 6 222,-17 11-642,-5-3 0,-2 15 8,-5-1 1,-9 9-532,-8 9 1,-8 0-82,2 0 1,-9 2 691,-2 3 0,-2 5 176,2 7 1,1 0 137,-6 1 1,6 4 407,-1 1 1,4 8-128,1-2 0,7 3 854,-1 3 1,10-1-39,2 0 1,7 1 477,10-1 1,8-1-1096,3-5 1,12 3 7,6-8 1,9 0-1400,2-6 1,8-2 767,-2-3 0,4-5-757,1-7 1,1-2-220,0-3 0,5-5-2139,0-7 3366,1 0 1,1-8 0,2-2 0</inkml:trace>
  <inkml:trace contextRef="#ctx0" brushRef="#br0">23249 8717 7955,'17'-17'313,"-2"0"0,-3-1 465,-6 1 0,-4 0-571,-2 0 0,-8 1 1240,-4 5 1,-3 3-660,-2 8 0,-6 0 387,0 0 0,-8 10-558,3 7 1,1 2-168,-2 10 0,1 7-157,-7 10 0,1 4-27,-1 1 0,7 7-191,-1-1 1,14 6-202,-2-6 0,11-1-12,0-11 1,8-2-170,9-9 0,10-13-1022,20-4 1,3-13-65,7-4 1,1-15-284,-1-14 0,9-5 851,3-7 1,-2-4-2505,2-13 3329,-7-3 0,1-8 0,-7 1 0,1-1 0,5 0 0</inkml:trace>
  <inkml:trace contextRef="#ctx0" brushRef="#br0">23765 8236 7955,'10'-8'6628,"-3"6"-5791,-7-6 0,-2 18 1038,-3 7 0,1 10-946,-8 13 1,9 0-413,-3 12 1,2 5-160,-2 17 0,-1 5-314,-5 7 1,-3 0-562,3 0 0,3 0-243,-3 0 0,9-16-1261,-3-7 0,-2-15-77,2-8-641,1-11 687,5-12 0,0-17 2052,0-11 0,0-12 0,0-4 0</inkml:trace>
  <inkml:trace contextRef="#ctx0" brushRef="#br0">23301 8786 7955,'-18'0'3377,"1"0"-2617,0 0 0,7-2 853,5-4 0,5 4-750,5-4 0,9-1-377,14 1 1,5-7-473,19 1 0,-5-3-498,11-2 1,3 1-1546,2 5 1,-2-4 1088,2 3 0,-5 5-1081,5 1 1,-10 4 455,-1 2 1565,-16 0 0,-3 8 0,-6 1 0</inkml:trace>
  <inkml:trace contextRef="#ctx0" brushRef="#br0">24075 8906 7955,'9'23'0,"-3"0"0,-4 0 1036,-2-6 0,-2 0-395,-4 0 0,3 4 1387,-9-3 1,8 3 703,-1-10-257,3 4 304,2 3-2081,0-1 0,2-2-359,3-4 1,5-3-118,7-8 0,0-2-308,1-4 1,-1-5-221,0-12 0,0 2-308,0-8 0,1 1 209,-1-7 0,-8-5-557,-3 0 1,2-6-177,-3 6 0,1-8-572,-6 3 1,-2 3-170,-3 1 1,-5-1 997,-7 2 0,-6 2-260,0 9 1,-8 10 507,3 8 1,1 7 332,-2-2 0,10 12 300,2 6 0,7 9 0,10 1 0,0 9 0,0-2 0,16-3 0,7 3 0,7 0 0,5 5 0</inkml:trace>
  <inkml:trace contextRef="#ctx0" brushRef="#br0">24505 8717 7955,'10'0'3601,"-3"0"-247,-7 0 349,0 0-2055,-7 0 187,-3 0-1042,-7 0-551,0 8 1,1 1-153,5 8 1,1 1 145,5-1 0,-3 8-109,-3 3 1,-3 1 94,8 5 0,-7-3-431,2 9 0,1-2-22,-1 2 0,1-3-103,-1 3 0,-3-12-180,8-5 0,1-4-1380,5-1-1036,0-1 2164,0-8 1,2-11-253,3-15 1,5-8 469,7-9 1,-5-2-239,-1-4 1,0 1 306,7-7 0,-7 8 143,1-2 1,-9 4 244,3 1 1,2 1 180,-2 0 1,1 5 201,-1 0 0,-4 8 392,4-2 0,1 10 979,-1 2 1,7 1-678,-1-1 1,3 3-724,2 8 0,1 0-396,-1 0 0,0 0-476,0 0 0,-2 2 2,-3 4 0,3-3 402,-3 9 1,1-1-1529,-1 7 0,3-1 683,-4 0 1,3 0 28,-3 0 1,5 1 1020,-5-1 0,4 0 0,2 0 0</inkml:trace>
  <inkml:trace contextRef="#ctx0" brushRef="#br0">24935 8683 7955,'0'-18'87,"0"1"1,6 0 166,0 0 1,0-2 354,-6-4 1,0 4-166,0-4 0,0 4-80,0 1 0,0 1 80,0 0-536,-8 0 1,-2 2 108,-7 3 0,0 4-480,0 8 1,0 2 226,-1 4 1,1 4-130,0 7 1,0 2 618,-1 4 0,1 4-142,0 7 1,0 0 806,0 1 1,1-1-393,5 1 1,-2-1 302,7 0 0,-6-1-28,7-5 1,-1-1 142,6-4 1,0-4-167,0 4 0,0-9-199,0-3 0,0-5-80,0 5 1,2-7-109,3 2 1,-1-4-133,8-2 0,-6 0-38,5 0 0,0 0 36,7 0 0,-7 0 186,1 0 16,-1 0 0,6 5-25,0 1 1,-1 2-85,-5-3 0,3-1-441,-9 8 1,7-7 151,-6 7 1,5-6-544,-5 5 1,0 1 313,-6 5 0,-2-6-1068,-4 1 0,-6 5 548,-11 6 1,2 0-450,-7-6 0,-7 2-79,-5 4 1,-6-4-392,6 4 0,-8-10 1606,2-1 0,-11-1 0,-4 6 0</inkml:trace>
  <inkml:trace contextRef="#ctx0" brushRef="#br0">24144 8597 7955,'-12'11'379,"1"-1"47,-3-3 0,5 7 0,-3-5 0,1 5 548,1 3 0,-5-4 0,4 12 0,-5 0-390,-1 3 0,2 5 1,3 1-1,7-1-732,3-5 1,2 5-260,0-4 1,2-5-1,3-1 1,7-4-2352,3-1 2758,2-9 0,1 6 0,-1-5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7:05:09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15532 6133 8091,'-21'-15'370,"0"0"1,2 2 0,0 4 0,2 5-1,1 3 959,4 1 1,4 1-1,7 2 1,10 1-1,6-1 1,7 1-955,3 0 1,4 0-1,5-4 1,1 0 0,-1 0-1,0 0 1,0 0 0,1 1-578,-1 3 0,-1-2 0,-3 5 0,-3-1 0,-4 2-259,-4 4 0,-3 1 0,-5 6 0,-5 3 86,-6 3 0,-6 4 0,-11 5 0,-6 2 0,-6 1 196,-4 1 1,-2 0 0,-2-4 0,-3 2 352,0 2 0,-1-3 0,-1 3 0,5-3 303,6-5 1,3 2 0,6-5 0,3-3 57,4-4 0,7 0 1,5-5-1,1-1-325,2-1 0,7-1 0,3-1 0,5-1 0,3-1-263,2-1 0,3-6 0,2 2 1,3-3-216,1-1 1,-2 0 0,4-1 0,0-3 0,2-3-680,2-4 0,-1-4 0,0-1 0,-1-1 120,-2 1 0,0-5 0,-4 4 0,-2-1-352,-1 3 1,-6 2 0,-3 1 1178,-2 1 0,-7 0 0,-1-1 0</inkml:trace>
  <inkml:trace contextRef="#ctx0" brushRef="#br0" timeOffset="1">15532 6361 8220,'-6'0'2483,"-4"0"-1525,2 0 1,10 5 0,4 2 0,8 0 0,4 1-698,2 1 1,3 0 0,2 0-1,3-2 1,0 2 0,1 0-1479,0-1 0,-2 1 1217,3-6 0,-4 6 0,2-2 0</inkml:trace>
  <inkml:trace contextRef="#ctx0" brushRef="#br0" timeOffset="2">18239 6099 7731,'0'-12'573,"0"0"0,0-2 0,-1-2 0,-2 2 0,0 2 1706,0 0 0,3 6 1,3 1-1700,0 0 0,6 5 0,-1 0 0,2 6-852,1 4 0,5 2 0,-1 0 0,-1 2 0,-2 3-564,0 1 0,1 1 0,1 2 0,1 0-49,-1-2 1,-2-4-1,1 3 1,1-2 161,1-2 1,2-1 0,-3-3 0,2-2 722,2-5 0,1 4 0,4-1 0</inkml:trace>
  <inkml:trace contextRef="#ctx0" brushRef="#br0" timeOffset="3">18719 6156 8015,'11'-23'-16,"1"1"1,-1 2 167,0 1 0,5 0 0,-1-4 1,-1 2 196,-1 2 1,-2-2-1,-1 5 1,-1-1 807,-1 1 1,-7 2-728,-1 6 1,-5 3-1,-8 6 1,-2 3-232,-4 4 0,-3 6 1,-1 2-304,1 2 1,-1 1 0,1 4-304,3 0 0,-1-2 0,3 0 0,1-2 0,-2 1-1089,0 2 0,4-3 0,-1-2 190,2 0 1306,7 3 0,-9-7 0,2 3 0</inkml:trace>
  <inkml:trace contextRef="#ctx0" brushRef="#br0" timeOffset="4">18547 6247 10030,'0'7'3787,"0"-1"-2986,0-2 1,0-2-1,-1 5 1,-1-1 183,-2 0 1,0 6 0,4 5 0,-1 4-1,-2 5-516,-1 6 0,-3 5 0,2 10 0,0 1-303,0 2 0,1 3 0,3-4 1,-2 1-76,-1 1 0,0-9 0,4-2 0,0-6-228,0-3 0,0-6 0,0 1 0,0-5 0,0-3-330,0-2 1,0-4 0,0-5-843,0 2 0,2-4-226,1-1 1,4-8 0,4-4 364,1-6 0,-5-5 1170,1-8 0,5-7 0,4-7 0</inkml:trace>
  <inkml:trace contextRef="#ctx0" brushRef="#br0" timeOffset="5">20706 6259 7937,'-5'-12'1555,"-1"-3"1,-6 0-1,2 1 329,2 1 1,5 7 0,6 2 0,5 3 0,2 2-1298,2 3 1,4 6-1,2 6 1,1 3-1,0 4 1,1 4-1066,2 2 0,-3 3 0,0 5 0,1 3 0,0 2-586,0 1 0,1 4 1,-2-5-1,3 3 1,-1-1 127,-2-2 1,-2-4-1,-6-9 1,1-5-585,-1-4 0,-3-7 654,-1-1 0,-4-7 0,2-9-162,0-4 636,-4-2 0,8-6 1,-4-5 391,2-4 0,0-4 0,5-6 0,-1 1 0</inkml:trace>
  <inkml:trace contextRef="#ctx0" brushRef="#br0" timeOffset="6">21357 6144 7937,'-8'-17'351,"1"1"185,-2 4 1,-1 2 0,-2 2 0,0 7 0,-4 7 1429,-3 9 1,-7 12 0,-6 7-1467,-5 7 0,17-15 0,-2 1 0,-1 3 0,-2 0 0,0 2 1,-1 0-502,0 3 0,0 0 0,-1 2 0,-2 0 0,1-2 1,-1-2-1,3-2 0,0-1-832,2-3 1,0-2 0,-11 18 0,4-12 0,7-6-2130,5-4 2962,-3-10 0,10-1 0,-5-3 0</inkml:trace>
  <inkml:trace contextRef="#ctx0" brushRef="#br0" timeOffset="7">16355 6453 7919,'-28'0'1151,"4"-5"1,-2-2 0,6 0-349,5-1 1,8 6 0,9-2 0,8 3 0,8 1 29,3 0 1,8 0 0,6 0 0,5 0-442,5 0 0,2 0 1,1 0-1,4 0 1,2 0-352,5 0 0,2 3 0,-2 2 0,4 0-289,0 1 0,0-3 0,2-1 0,-5 0-508,-6 2 0,0 0 1,-7-4-81,-3 0 0,-6 0 0,-1-1 1,-5-2-188,-6-1 0,-3-5 1,-4 3-1,-4-2-665,-2 1 1688,-7-1 0,5-8 0,-5-2 0</inkml:trace>
  <inkml:trace contextRef="#ctx0" brushRef="#br0" timeOffset="8">17417 6087 7887,'-17'-6'824,"5"-4"0,-4 2 1293,4-2 1,2 2-569,2 1 0,4 4 0,8 1-450,4 4 0,3 6 0,4 6-718,4 1 1,4 5 0,2-2 0,3 1-792,2 0 307,-5 0 0,7 4 1,-4 0-82,1 0 1,1-2 0,3 0 0,-1-2-407,-2 1 1,-3 2 0,1-1 0,-3-2-23,-3-4 0,-11-2 0,0-1 0,-5 0 410,-4 3 1,-5-2 0,-6 2-1,-5-2 77,-5-2 0,-8 6 1,-3 2-1,-3 3-645,-2 0-607,-4 1 1,3 0 1376,-2 0 0,-7 0 0,-2 0 0</inkml:trace>
  <inkml:trace contextRef="#ctx0" brushRef="#br0" timeOffset="9">18947 6476 7867,'-30'-4'342,"-1"-1"1,1-2-1,1 0 1,3 0 0,6 4 1413,5 1 0,2 1 0,4-1-822,5-2 0,12 0 0,15 3 0,7-2-494,7-1 0,5 1 0,7 3 0,6-2 662,5-2-1051,3 3 1,-31-1 0,1-1 0,0 2 0,0 1 0,1-1 0,0-1-94,1 0 1,1 0 0,5 0-1,0 1 1,-1 0 0,0 2 0,0-1-1,0 0-112,-2 0 1,1 0 0,-2 0 0,0 0-1,-2 0 1,-1 0 0,1 0 0,-1 0-545,31 0 1,-7 0-1,-17 0-725,-7 0 676,-5 0 0,-7 3-964,-3 1 1158,-8 0 0,-11-4 0,-8 0 0,-2 0-1885,-1 0 1736,-6 0 1,3 0 701,-5 0 0,0 0 0,-4 0 0</inkml:trace>
  <inkml:trace contextRef="#ctx0" brushRef="#br0" timeOffset="10">20146 6064 7966,'-16'-6'1242,"3"-3"1,-2 5 0,2 2 975,2 1 0,3 1 1,1 0-1192,-2 0 1,4 5 0,2 2-1,6 5-803,4 3 1,6 1 0,5 5 0,6-2 0,4 1-348,4 2 1,2-3-1,3 0 1,2 1-1,0 0-482,1-1 1,-6 2 0,-4-6 0,1 0 96,-2 2 0,-6-5 0,-8 4 1,-4-4 496,-3 0 1,-3-1-1,-6 1 108,-3-1 0,-7 2 0,-10 2 0,-4 4 206,-6 2 1,-3 2-1,-4 0-1364,-4 0 266,-7 5 0,1-3 1,-6 6 794,0 0 0,3-3 0,0 0 0</inkml:trace>
  <inkml:trace contextRef="#ctx0" brushRef="#br0" timeOffset="11">19987 5985 8114,'0'-35'0,"1"6"0,1 4 1328,2 4 0,0 7 0,-5 11-1201,-3 6 0,-2 13 0,-7 7 0,-4 6 0,-6 5 0,-6 5-72,-4 7 1,13-19 0,0 2-1,-2 3 1,-1 1 0,-1 0-1,-1 1 1,-1 1 0,0 0-1,-1 0 1,0 2-120,1 1 1,0 0 0,-1 1 0,0 1 0,2-1 0,2-1 0,1-1 0,1-2-98,2-2 0,2-1 1,-11 21-1,10-6 1,6-5-386,3-2 1,6-7 0,-1-7 0,3-3-51,1-4 1,1-4 0,3-7 0,4-4 595,2-3 0,6-11 0,2-3 0</inkml:trace>
  <inkml:trace contextRef="#ctx0" brushRef="#br0" timeOffset="12">19507 5996 8248,'-15'-34'799,"-2"1"-213,-1 2 0,1 3 1,-2 5-1,5 2 1647,5 2-1940,4 7 0,6 14 1,3 9-1,3 8 183,3 7 1,3 8 0,1 9-1,3 5 157,0 5 1,6 5 0,-10-28 0,1 1-499,-2 1 0,1 0 0,2 2 1,-1-1-1,1 2 0,1-1 1,0 1-1,1 0-148,0 1 1,0 0 0,0 0-1,0-1 1,1 3 0,-1-1-1,-1-1 1,1 0-91,-2-2 1,0 0 0,8 24 0,-8-10 0,-2-5-993,-2-5 1,-3-5 0,-2-5 0,-1-6 1094,-2-4 0,-2-1 0,2-3 0,4 0 0,6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7:05:09.8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12266 5779 7932,'-11'-1'18,"-1"-3"0,1 3 376,-1-3 1,1 3 0,-1 2-479,1 3 0,1-2 0,1 7 0,3 2 0,-1 3-82,1 0 0,2 3 1,-2-1-1,-1 2 0,1 2 65,-3 2 1,-2 1 0,-3 0 0,-3 0 187,0-1 0,-2 5 0,-4 1 0,0 0 0,0 0 149,0-3 1,2 1-1,0-2 1,4 0-64,0-3 1,6-5 0,4 0-1,2-1 1,4 1 63,4-3 1,3 0 0,5-3 0,2-1-71,2-1 0,3-2 1,5 3-1,0-3-34,-1-1 1,3 3-1,0-4 1,2-2 0,-2 0 26,-1-2 1,-1 0 0,1 0-1,1 0-46,2 0 0,1 0 0,-3 0 0,3 0-19,1 0 1,1-2-1,0 0 1,-2-3 27,0-2 1,-4 4 0,3-5-1,-4 0 1,-4 1 86,-4-1 1,-8 4-1,-3-3-170,-2-2 0,-2-3 0,-3-1 0,-5-4 0,-7-2-576,-5-5 0,-3-2 0,-1-8 1,-1-5 535,-2-4 0,-5-13 0,18 27 0,-1 0 0</inkml:trace>
  <inkml:trace contextRef="#ctx0" brushRef="#br0" timeOffset="1">20009 10987 8394,'-7'-4'116,"-1"0"0,1 0 581,0-1 0,1 4 0,3-4 746,-1 0-482,1 4-1077,3-4-1282,5 5 1398,-4 0 0,9 5 0,-3 1 0</inkml:trace>
  <inkml:trace contextRef="#ctx0" brushRef="#br0" timeOffset="2">17520 16081 8109,'-12'0'188,"1"0"414,4-5 129,2 3 1,5-4-367,0 2 0,7 3 1,3-3-1,5 1 1,3 1-98,2-2 1,3-3 0,4 1 0,3 1-198,3 0 1,3-4-1,0 3 1,2-2 0,-1 2-203,-1 1 1,1 1 0,-2 3 0,-3-2-495,-3 0 1,-4-1 0,-4 5 624,-2 3 0,0 2 0,4 6 0</inkml:trace>
  <inkml:trace contextRef="#ctx0" brushRef="#br0" timeOffset="3">19495 13831 5776,'-6'0'0,"1"0"0</inkml:trace>
  <inkml:trace contextRef="#ctx0" brushRef="#br0" timeOffset="4">19518 13854 6328,'0'-12'0</inkml:trace>
  <inkml:trace contextRef="#ctx0" brushRef="#br0" timeOffset="5">19244 17143 6646,'0'-8'7,"0"0"300,0 6 1,0-4 780,0 2 1,0 1 1056,0-4-1763,0 4 0,1-6 0,3 4 0,5 0-190,5 0 1,5 0 0,8 2-1,3-2-83,3-1 0,3 2 1,1-2-1,2-1-229,1 1 1,-3 4 0,0-2 0,-5 3-204,-6 1 0,-3 0 0,-4 0 0,-5 1-123,-5 3 0,0-2 340,-5 6 1,-2-6 0,-5 2 34,-5-3 0,-2 3 1,-2 0-1,0-1 8,-4-2 1,3-1 0,-6 0 0,-2 0-135,0 0 1,-2 0 0,0-1 0,0-2 221,0-1 0,0-1 1,-1 3-1,-1-2 207,-2 1 0,1 1 0,3-1 0,0-1 111,0 2 0,0 1 0,2 1 0,2 0 784,3 0-929,9 0 0,3 0 0,8 0 0,5 0 0,5 1 117,5 3 0,7-3 1,5 3-198,2-3 1,1-1 0,0 0-1,1-1 1,0-3-52,3-4 1,-2 2 0,1-2-1,-4 1-257,-3 0 0,-5-2 1,2 6-1,-4-1-1782,-4-1 1417,-8 3 1,-12-1 0,-12 5 0,-8 3 103,-8 2 0,-4 4 0,-3 6 0,-1-1 350,-1 1 1,-4-1 0,3-2 0,0 1 214,-1-1 0,3-1 1,7-3-1,5-2 2816,4-5-2245,5-1 0,20-7 0,8-4 0,11-5-317,8-5 1,7-3 0,4-1 0,3 1-408,5-1 1,-3 1 0,3 3 0,0 4 0,1 2 38,1 2 0,1-1 0,4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10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4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77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2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28030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Intra-Domain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r>
              <a:rPr lang="en-US" altLang="zh-CN" dirty="0"/>
              <a:t>N: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nodes,</a:t>
            </a:r>
            <a:r>
              <a:rPr lang="zh-CN" altLang="en-US" dirty="0"/>
              <a:t> </a:t>
            </a:r>
            <a:r>
              <a:rPr lang="en-US" altLang="zh-CN" dirty="0"/>
              <a:t>E: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endParaRPr lang="en-US" dirty="0"/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812290-C40F-DD06-9720-775B208D9D5F}"/>
                  </a:ext>
                </a:extLst>
              </p14:cNvPr>
              <p14:cNvContentPartPr/>
              <p14:nvPr/>
            </p14:nvContentPartPr>
            <p14:xfrm>
              <a:off x="6616440" y="2358360"/>
              <a:ext cx="2502360" cy="161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812290-C40F-DD06-9720-775B208D9D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7080" y="2349000"/>
                <a:ext cx="2521080" cy="16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5C776D-3969-2C41-A25E-743E50661CEA}"/>
                  </a:ext>
                </a:extLst>
              </p14:cNvPr>
              <p14:cNvContentPartPr/>
              <p14:nvPr/>
            </p14:nvContentPartPr>
            <p14:xfrm>
              <a:off x="5542200" y="2086200"/>
              <a:ext cx="2146680" cy="47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5C776D-3969-2C41-A25E-743E50661C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6000" y="2070000"/>
                <a:ext cx="2179080" cy="5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35</a:t>
            </a:fld>
            <a:endParaRPr lang="en-US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B9E17E-0532-8B4E-A449-936CBFB2668C}"/>
                  </a:ext>
                </a:extLst>
              </p14:cNvPr>
              <p14:cNvContentPartPr/>
              <p14:nvPr/>
            </p14:nvContentPartPr>
            <p14:xfrm>
              <a:off x="4264560" y="2076480"/>
              <a:ext cx="2939040" cy="409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B9E17E-0532-8B4E-A449-936CBFB266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360" y="2060280"/>
                <a:ext cx="2971440" cy="41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pPr lvl="1"/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Protocol,</a:t>
            </a:r>
            <a:r>
              <a:rPr lang="zh-CN" altLang="en-US" dirty="0"/>
              <a:t> </a:t>
            </a:r>
            <a:r>
              <a:rPr lang="en-US" altLang="zh-CN" dirty="0"/>
              <a:t>RIP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between LS and DV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is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From algorithm to protocol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</a:t>
            </a:r>
            <a:r>
              <a:rPr lang="en-US" altLang="zh-CN" dirty="0"/>
              <a:t>on</a:t>
            </a:r>
            <a:r>
              <a:rPr lang="en-US" dirty="0"/>
              <a:t> all links</a:t>
            </a:r>
          </a:p>
          <a:p>
            <a:pPr lvl="1"/>
            <a:r>
              <a:rPr lang="en-US" dirty="0"/>
              <a:t>The next node forwards the info on links except the one the information arrived at</a:t>
            </a:r>
            <a:r>
              <a:rPr lang="zh-CN" altLang="en-US" dirty="0"/>
              <a:t> </a:t>
            </a:r>
            <a:r>
              <a:rPr lang="en-US" altLang="zh-CN" dirty="0"/>
              <a:t>(ingress</a:t>
            </a:r>
            <a:r>
              <a:rPr lang="zh-CN" altLang="en-US" dirty="0"/>
              <a:t> </a:t>
            </a:r>
            <a:r>
              <a:rPr lang="en-US" altLang="zh-CN"/>
              <a:t>port)</a:t>
            </a:r>
            <a:endParaRPr lang="en-US" dirty="0"/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1490454605</TotalTime>
  <Pages>7</Pages>
  <Words>1952</Words>
  <Application>Microsoft Office PowerPoint</Application>
  <PresentationFormat>On-screen Show (4:3)</PresentationFormat>
  <Paragraphs>809</Paragraphs>
  <Slides>45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Theme2</vt:lpstr>
      <vt:lpstr>CSCI4430 Computer Networks  Lecture12: Network Layer –  Intra-Domain Routing</vt:lpstr>
      <vt:lpstr>Agenda</vt:lpstr>
      <vt:lpstr>Recap: Least-cost path routing</vt:lpstr>
      <vt:lpstr>Recap: Dijkstra’s algorithm</vt:lpstr>
      <vt:lpstr>From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</vt:lpstr>
      <vt:lpstr>Similarities between LS and DV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1311</cp:revision>
  <cp:lastPrinted>1999-09-08T17:25:07Z</cp:lastPrinted>
  <dcterms:created xsi:type="dcterms:W3CDTF">2014-01-14T18:15:50Z</dcterms:created>
  <dcterms:modified xsi:type="dcterms:W3CDTF">2023-11-06T08:19:07Z</dcterms:modified>
  <cp:category/>
</cp:coreProperties>
</file>