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7" r:id="rId4"/>
    <p:sldId id="288" r:id="rId5"/>
    <p:sldId id="290" r:id="rId6"/>
    <p:sldId id="274" r:id="rId7"/>
    <p:sldId id="291" r:id="rId8"/>
    <p:sldId id="292" r:id="rId9"/>
    <p:sldId id="294" r:id="rId10"/>
    <p:sldId id="297" r:id="rId11"/>
    <p:sldId id="296" r:id="rId12"/>
    <p:sldId id="295" r:id="rId13"/>
    <p:sldId id="29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D17247-E81F-7949-B4C6-FEEA5B59708B}" v="17" dt="2023-11-08T06:58:15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718"/>
  </p:normalViewPr>
  <p:slideViewPr>
    <p:cSldViewPr snapToGrid="0" snapToObjects="1">
      <p:cViewPr>
        <p:scale>
          <a:sx n="87" d="100"/>
          <a:sy n="87" d="100"/>
        </p:scale>
        <p:origin x="209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  <pc:docChgLst>
    <pc:chgData name="DING, Wenlong" userId="2462c282-915a-45d3-817d-b87203e0e2e0" providerId="ADAL" clId="{6FD17247-E81F-7949-B4C6-FEEA5B59708B}"/>
    <pc:docChg chg="undo custSel addSld delSld modSld sldOrd">
      <pc:chgData name="DING, Wenlong" userId="2462c282-915a-45d3-817d-b87203e0e2e0" providerId="ADAL" clId="{6FD17247-E81F-7949-B4C6-FEEA5B59708B}" dt="2023-11-08T06:59:42.737" v="1839" actId="1076"/>
      <pc:docMkLst>
        <pc:docMk/>
      </pc:docMkLst>
      <pc:sldChg chg="modSp mod">
        <pc:chgData name="DING, Wenlong" userId="2462c282-915a-45d3-817d-b87203e0e2e0" providerId="ADAL" clId="{6FD17247-E81F-7949-B4C6-FEEA5B59708B}" dt="2023-11-08T06:35:23.733" v="1744" actId="20577"/>
        <pc:sldMkLst>
          <pc:docMk/>
          <pc:sldMk cId="356419186" sldId="256"/>
        </pc:sldMkLst>
        <pc:spChg chg="mod">
          <ac:chgData name="DING, Wenlong" userId="2462c282-915a-45d3-817d-b87203e0e2e0" providerId="ADAL" clId="{6FD17247-E81F-7949-B4C6-FEEA5B59708B}" dt="2023-11-07T12:14:43.175" v="10" actId="20577"/>
          <ac:spMkLst>
            <pc:docMk/>
            <pc:sldMk cId="356419186" sldId="256"/>
            <ac:spMk id="2" creationId="{37E55C1B-43BC-8B40-A7BE-D3C3F3D8A40E}"/>
          </ac:spMkLst>
        </pc:spChg>
        <pc:spChg chg="mod">
          <ac:chgData name="DING, Wenlong" userId="2462c282-915a-45d3-817d-b87203e0e2e0" providerId="ADAL" clId="{6FD17247-E81F-7949-B4C6-FEEA5B59708B}" dt="2023-11-08T06:35:23.733" v="1744" actId="20577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DING, Wenlong" userId="2462c282-915a-45d3-817d-b87203e0e2e0" providerId="ADAL" clId="{6FD17247-E81F-7949-B4C6-FEEA5B59708B}" dt="2023-11-07T13:41:32.939" v="1721" actId="1076"/>
        <pc:sldMkLst>
          <pc:docMk/>
          <pc:sldMk cId="1947847713" sldId="257"/>
        </pc:sldMkLst>
        <pc:spChg chg="mod">
          <ac:chgData name="DING, Wenlong" userId="2462c282-915a-45d3-817d-b87203e0e2e0" providerId="ADAL" clId="{6FD17247-E81F-7949-B4C6-FEEA5B59708B}" dt="2023-11-07T13:41:32.939" v="1721" actId="1076"/>
          <ac:spMkLst>
            <pc:docMk/>
            <pc:sldMk cId="1947847713" sldId="257"/>
            <ac:spMk id="3" creationId="{8F20472D-613F-3748-9CBD-88055CDB4B08}"/>
          </ac:spMkLst>
        </pc:spChg>
      </pc:sldChg>
      <pc:sldChg chg="addSp modSp mod">
        <pc:chgData name="DING, Wenlong" userId="2462c282-915a-45d3-817d-b87203e0e2e0" providerId="ADAL" clId="{6FD17247-E81F-7949-B4C6-FEEA5B59708B}" dt="2023-11-08T06:59:42.737" v="1839" actId="1076"/>
        <pc:sldMkLst>
          <pc:docMk/>
          <pc:sldMk cId="2292626886" sldId="293"/>
        </pc:sldMkLst>
        <pc:spChg chg="mod">
          <ac:chgData name="DING, Wenlong" userId="2462c282-915a-45d3-817d-b87203e0e2e0" providerId="ADAL" clId="{6FD17247-E81F-7949-B4C6-FEEA5B59708B}" dt="2023-11-08T06:59:07.888" v="1835" actId="1076"/>
          <ac:spMkLst>
            <pc:docMk/>
            <pc:sldMk cId="2292626886" sldId="293"/>
            <ac:spMk id="2" creationId="{8D7A4BFD-FF2E-4FE5-8458-67338C96BAF4}"/>
          </ac:spMkLst>
        </pc:spChg>
        <pc:spChg chg="mod">
          <ac:chgData name="DING, Wenlong" userId="2462c282-915a-45d3-817d-b87203e0e2e0" providerId="ADAL" clId="{6FD17247-E81F-7949-B4C6-FEEA5B59708B}" dt="2023-11-08T06:59:05.376" v="1834" actId="1076"/>
          <ac:spMkLst>
            <pc:docMk/>
            <pc:sldMk cId="2292626886" sldId="293"/>
            <ac:spMk id="3" creationId="{41C77E84-359B-B990-B568-A3302507241B}"/>
          </ac:spMkLst>
        </pc:spChg>
        <pc:spChg chg="add mod">
          <ac:chgData name="DING, Wenlong" userId="2462c282-915a-45d3-817d-b87203e0e2e0" providerId="ADAL" clId="{6FD17247-E81F-7949-B4C6-FEEA5B59708B}" dt="2023-11-08T06:59:09.691" v="1836" actId="1076"/>
          <ac:spMkLst>
            <pc:docMk/>
            <pc:sldMk cId="2292626886" sldId="293"/>
            <ac:spMk id="4" creationId="{C81EC202-5887-D163-A62A-3C0264C98434}"/>
          </ac:spMkLst>
        </pc:spChg>
        <pc:spChg chg="add mod">
          <ac:chgData name="DING, Wenlong" userId="2462c282-915a-45d3-817d-b87203e0e2e0" providerId="ADAL" clId="{6FD17247-E81F-7949-B4C6-FEEA5B59708B}" dt="2023-11-08T06:59:42.737" v="1839" actId="1076"/>
          <ac:spMkLst>
            <pc:docMk/>
            <pc:sldMk cId="2292626886" sldId="293"/>
            <ac:spMk id="5" creationId="{E8F71926-39FF-3A84-7BE0-15AD94B7F033}"/>
          </ac:spMkLst>
        </pc:spChg>
      </pc:sldChg>
      <pc:sldChg chg="addSp delSp modSp add mod">
        <pc:chgData name="DING, Wenlong" userId="2462c282-915a-45d3-817d-b87203e0e2e0" providerId="ADAL" clId="{6FD17247-E81F-7949-B4C6-FEEA5B59708B}" dt="2023-11-07T12:53:49.078" v="1002" actId="20577"/>
        <pc:sldMkLst>
          <pc:docMk/>
          <pc:sldMk cId="3039411878" sldId="294"/>
        </pc:sldMkLst>
        <pc:spChg chg="mod">
          <ac:chgData name="DING, Wenlong" userId="2462c282-915a-45d3-817d-b87203e0e2e0" providerId="ADAL" clId="{6FD17247-E81F-7949-B4C6-FEEA5B59708B}" dt="2023-11-07T12:53:49.078" v="1002" actId="20577"/>
          <ac:spMkLst>
            <pc:docMk/>
            <pc:sldMk cId="3039411878" sldId="294"/>
            <ac:spMk id="2" creationId="{6BBEA3AE-E29F-6D3D-CADA-51EE73C22525}"/>
          </ac:spMkLst>
        </pc:spChg>
        <pc:spChg chg="mod">
          <ac:chgData name="DING, Wenlong" userId="2462c282-915a-45d3-817d-b87203e0e2e0" providerId="ADAL" clId="{6FD17247-E81F-7949-B4C6-FEEA5B59708B}" dt="2023-11-07T12:25:54.614" v="97" actId="20577"/>
          <ac:spMkLst>
            <pc:docMk/>
            <pc:sldMk cId="3039411878" sldId="294"/>
            <ac:spMk id="6" creationId="{118CA799-E4E9-A1C8-5C60-A3F3D99D600E}"/>
          </ac:spMkLst>
        </pc:spChg>
        <pc:spChg chg="add mod">
          <ac:chgData name="DING, Wenlong" userId="2462c282-915a-45d3-817d-b87203e0e2e0" providerId="ADAL" clId="{6FD17247-E81F-7949-B4C6-FEEA5B59708B}" dt="2023-11-07T12:50:19.956" v="873" actId="20577"/>
          <ac:spMkLst>
            <pc:docMk/>
            <pc:sldMk cId="3039411878" sldId="294"/>
            <ac:spMk id="10" creationId="{C42CD552-6A01-6C36-E0A6-339E823DF108}"/>
          </ac:spMkLst>
        </pc:spChg>
        <pc:picChg chg="del">
          <ac:chgData name="DING, Wenlong" userId="2462c282-915a-45d3-817d-b87203e0e2e0" providerId="ADAL" clId="{6FD17247-E81F-7949-B4C6-FEEA5B59708B}" dt="2023-11-07T12:32:50.655" v="101" actId="478"/>
          <ac:picMkLst>
            <pc:docMk/>
            <pc:sldMk cId="3039411878" sldId="294"/>
            <ac:picMk id="4" creationId="{A28F95AA-248A-0A12-F081-D8214799A8DB}"/>
          </ac:picMkLst>
        </pc:picChg>
        <pc:picChg chg="add del mod">
          <ac:chgData name="DING, Wenlong" userId="2462c282-915a-45d3-817d-b87203e0e2e0" providerId="ADAL" clId="{6FD17247-E81F-7949-B4C6-FEEA5B59708B}" dt="2023-11-07T12:41:02.064" v="535" actId="478"/>
          <ac:picMkLst>
            <pc:docMk/>
            <pc:sldMk cId="3039411878" sldId="294"/>
            <ac:picMk id="5" creationId="{682F6374-A646-0510-BB0F-373ED9D03972}"/>
          </ac:picMkLst>
        </pc:picChg>
        <pc:picChg chg="add mod">
          <ac:chgData name="DING, Wenlong" userId="2462c282-915a-45d3-817d-b87203e0e2e0" providerId="ADAL" clId="{6FD17247-E81F-7949-B4C6-FEEA5B59708B}" dt="2023-11-07T12:41:42.939" v="537" actId="1076"/>
          <ac:picMkLst>
            <pc:docMk/>
            <pc:sldMk cId="3039411878" sldId="294"/>
            <ac:picMk id="8" creationId="{217E9DB2-7E9C-F291-667B-A341651123EC}"/>
          </ac:picMkLst>
        </pc:picChg>
      </pc:sldChg>
      <pc:sldChg chg="addSp delSp modSp add mod">
        <pc:chgData name="DING, Wenlong" userId="2462c282-915a-45d3-817d-b87203e0e2e0" providerId="ADAL" clId="{6FD17247-E81F-7949-B4C6-FEEA5B59708B}" dt="2023-11-07T14:09:37.586" v="1736" actId="1076"/>
        <pc:sldMkLst>
          <pc:docMk/>
          <pc:sldMk cId="3381083490" sldId="295"/>
        </pc:sldMkLst>
        <pc:spChg chg="del mod">
          <ac:chgData name="DING, Wenlong" userId="2462c282-915a-45d3-817d-b87203e0e2e0" providerId="ADAL" clId="{6FD17247-E81F-7949-B4C6-FEEA5B59708B}" dt="2023-11-07T13:39:24.825" v="1506" actId="478"/>
          <ac:spMkLst>
            <pc:docMk/>
            <pc:sldMk cId="3381083490" sldId="295"/>
            <ac:spMk id="2" creationId="{6BBEA3AE-E29F-6D3D-CADA-51EE73C22525}"/>
          </ac:spMkLst>
        </pc:spChg>
        <pc:spChg chg="add del mod">
          <ac:chgData name="DING, Wenlong" userId="2462c282-915a-45d3-817d-b87203e0e2e0" providerId="ADAL" clId="{6FD17247-E81F-7949-B4C6-FEEA5B59708B}" dt="2023-11-07T12:58:22.381" v="1133"/>
          <ac:spMkLst>
            <pc:docMk/>
            <pc:sldMk cId="3381083490" sldId="295"/>
            <ac:spMk id="3" creationId="{BA94F1A7-C675-BF3B-6C4A-51D0EB0B5477}"/>
          </ac:spMkLst>
        </pc:spChg>
        <pc:spChg chg="add mod">
          <ac:chgData name="DING, Wenlong" userId="2462c282-915a-45d3-817d-b87203e0e2e0" providerId="ADAL" clId="{6FD17247-E81F-7949-B4C6-FEEA5B59708B}" dt="2023-11-07T14:09:32.231" v="1735" actId="20577"/>
          <ac:spMkLst>
            <pc:docMk/>
            <pc:sldMk cId="3381083490" sldId="295"/>
            <ac:spMk id="4" creationId="{62BE979B-4417-8652-D250-5A071E52153F}"/>
          </ac:spMkLst>
        </pc:spChg>
        <pc:spChg chg="mod">
          <ac:chgData name="DING, Wenlong" userId="2462c282-915a-45d3-817d-b87203e0e2e0" providerId="ADAL" clId="{6FD17247-E81F-7949-B4C6-FEEA5B59708B}" dt="2023-11-07T12:43:53.904" v="648" actId="20577"/>
          <ac:spMkLst>
            <pc:docMk/>
            <pc:sldMk cId="3381083490" sldId="295"/>
            <ac:spMk id="6" creationId="{118CA799-E4E9-A1C8-5C60-A3F3D99D600E}"/>
          </ac:spMkLst>
        </pc:spChg>
        <pc:spChg chg="del mod">
          <ac:chgData name="DING, Wenlong" userId="2462c282-915a-45d3-817d-b87203e0e2e0" providerId="ADAL" clId="{6FD17247-E81F-7949-B4C6-FEEA5B59708B}" dt="2023-11-07T12:55:42.098" v="1114"/>
          <ac:spMkLst>
            <pc:docMk/>
            <pc:sldMk cId="3381083490" sldId="295"/>
            <ac:spMk id="10" creationId="{C42CD552-6A01-6C36-E0A6-339E823DF108}"/>
          </ac:spMkLst>
        </pc:spChg>
        <pc:picChg chg="add del mod">
          <ac:chgData name="DING, Wenlong" userId="2462c282-915a-45d3-817d-b87203e0e2e0" providerId="ADAL" clId="{6FD17247-E81F-7949-B4C6-FEEA5B59708B}" dt="2023-11-07T14:09:16.932" v="1727" actId="478"/>
          <ac:picMkLst>
            <pc:docMk/>
            <pc:sldMk cId="3381083490" sldId="295"/>
            <ac:picMk id="5" creationId="{717AAA7B-D28B-19D8-C1D5-D8354CA6DF2C}"/>
          </ac:picMkLst>
        </pc:picChg>
        <pc:picChg chg="add mod">
          <ac:chgData name="DING, Wenlong" userId="2462c282-915a-45d3-817d-b87203e0e2e0" providerId="ADAL" clId="{6FD17247-E81F-7949-B4C6-FEEA5B59708B}" dt="2023-11-07T14:09:37.586" v="1736" actId="1076"/>
          <ac:picMkLst>
            <pc:docMk/>
            <pc:sldMk cId="3381083490" sldId="295"/>
            <ac:picMk id="7" creationId="{92C8BEAC-D390-4010-9BB1-AE36DC6D2AA2}"/>
          </ac:picMkLst>
        </pc:picChg>
        <pc:picChg chg="del">
          <ac:chgData name="DING, Wenlong" userId="2462c282-915a-45d3-817d-b87203e0e2e0" providerId="ADAL" clId="{6FD17247-E81F-7949-B4C6-FEEA5B59708B}" dt="2023-11-07T12:55:20.498" v="1091" actId="478"/>
          <ac:picMkLst>
            <pc:docMk/>
            <pc:sldMk cId="3381083490" sldId="295"/>
            <ac:picMk id="8" creationId="{217E9DB2-7E9C-F291-667B-A341651123EC}"/>
          </ac:picMkLst>
        </pc:picChg>
      </pc:sldChg>
      <pc:sldChg chg="addSp delSp modSp add mod ord">
        <pc:chgData name="DING, Wenlong" userId="2462c282-915a-45d3-817d-b87203e0e2e0" providerId="ADAL" clId="{6FD17247-E81F-7949-B4C6-FEEA5B59708B}" dt="2023-11-07T14:09:55.341" v="1740" actId="1076"/>
        <pc:sldMkLst>
          <pc:docMk/>
          <pc:sldMk cId="2015864520" sldId="296"/>
        </pc:sldMkLst>
        <pc:spChg chg="mod">
          <ac:chgData name="DING, Wenlong" userId="2462c282-915a-45d3-817d-b87203e0e2e0" providerId="ADAL" clId="{6FD17247-E81F-7949-B4C6-FEEA5B59708B}" dt="2023-11-07T13:39:09.317" v="1505" actId="20577"/>
          <ac:spMkLst>
            <pc:docMk/>
            <pc:sldMk cId="2015864520" sldId="296"/>
            <ac:spMk id="2" creationId="{6BBEA3AE-E29F-6D3D-CADA-51EE73C22525}"/>
          </ac:spMkLst>
        </pc:spChg>
        <pc:spChg chg="mod">
          <ac:chgData name="DING, Wenlong" userId="2462c282-915a-45d3-817d-b87203e0e2e0" providerId="ADAL" clId="{6FD17247-E81F-7949-B4C6-FEEA5B59708B}" dt="2023-11-07T12:44:04.336" v="667" actId="20577"/>
          <ac:spMkLst>
            <pc:docMk/>
            <pc:sldMk cId="2015864520" sldId="296"/>
            <ac:spMk id="6" creationId="{118CA799-E4E9-A1C8-5C60-A3F3D99D600E}"/>
          </ac:spMkLst>
        </pc:spChg>
        <pc:spChg chg="del mod">
          <ac:chgData name="DING, Wenlong" userId="2462c282-915a-45d3-817d-b87203e0e2e0" providerId="ADAL" clId="{6FD17247-E81F-7949-B4C6-FEEA5B59708B}" dt="2023-11-07T13:28:05.251" v="1207" actId="478"/>
          <ac:spMkLst>
            <pc:docMk/>
            <pc:sldMk cId="2015864520" sldId="296"/>
            <ac:spMk id="10" creationId="{C42CD552-6A01-6C36-E0A6-339E823DF108}"/>
          </ac:spMkLst>
        </pc:spChg>
        <pc:picChg chg="add mod">
          <ac:chgData name="DING, Wenlong" userId="2462c282-915a-45d3-817d-b87203e0e2e0" providerId="ADAL" clId="{6FD17247-E81F-7949-B4C6-FEEA5B59708B}" dt="2023-11-07T14:09:55.341" v="1740" actId="1076"/>
          <ac:picMkLst>
            <pc:docMk/>
            <pc:sldMk cId="2015864520" sldId="296"/>
            <ac:picMk id="3" creationId="{27AB3FA0-C74D-029A-D211-5050FB3B1783}"/>
          </ac:picMkLst>
        </pc:picChg>
        <pc:picChg chg="del">
          <ac:chgData name="DING, Wenlong" userId="2462c282-915a-45d3-817d-b87203e0e2e0" providerId="ADAL" clId="{6FD17247-E81F-7949-B4C6-FEEA5B59708B}" dt="2023-11-07T13:28:06.967" v="1208" actId="478"/>
          <ac:picMkLst>
            <pc:docMk/>
            <pc:sldMk cId="2015864520" sldId="296"/>
            <ac:picMk id="8" creationId="{217E9DB2-7E9C-F291-667B-A341651123EC}"/>
          </ac:picMkLst>
        </pc:picChg>
      </pc:sldChg>
      <pc:sldChg chg="addSp delSp modSp add mod">
        <pc:chgData name="DING, Wenlong" userId="2462c282-915a-45d3-817d-b87203e0e2e0" providerId="ADAL" clId="{6FD17247-E81F-7949-B4C6-FEEA5B59708B}" dt="2023-11-07T12:55:09.462" v="1090" actId="20577"/>
        <pc:sldMkLst>
          <pc:docMk/>
          <pc:sldMk cId="1229357586" sldId="297"/>
        </pc:sldMkLst>
        <pc:spChg chg="del">
          <ac:chgData name="DING, Wenlong" userId="2462c282-915a-45d3-817d-b87203e0e2e0" providerId="ADAL" clId="{6FD17247-E81F-7949-B4C6-FEEA5B59708B}" dt="2023-11-07T12:47:41.289" v="676" actId="478"/>
          <ac:spMkLst>
            <pc:docMk/>
            <pc:sldMk cId="1229357586" sldId="297"/>
            <ac:spMk id="2" creationId="{6BBEA3AE-E29F-6D3D-CADA-51EE73C22525}"/>
          </ac:spMkLst>
        </pc:spChg>
        <pc:spChg chg="mod">
          <ac:chgData name="DING, Wenlong" userId="2462c282-915a-45d3-817d-b87203e0e2e0" providerId="ADAL" clId="{6FD17247-E81F-7949-B4C6-FEEA5B59708B}" dt="2023-11-07T12:55:09.462" v="1090" actId="20577"/>
          <ac:spMkLst>
            <pc:docMk/>
            <pc:sldMk cId="1229357586" sldId="297"/>
            <ac:spMk id="10" creationId="{C42CD552-6A01-6C36-E0A6-339E823DF108}"/>
          </ac:spMkLst>
        </pc:spChg>
        <pc:picChg chg="add mod">
          <ac:chgData name="DING, Wenlong" userId="2462c282-915a-45d3-817d-b87203e0e2e0" providerId="ADAL" clId="{6FD17247-E81F-7949-B4C6-FEEA5B59708B}" dt="2023-11-07T12:48:49.307" v="685" actId="1076"/>
          <ac:picMkLst>
            <pc:docMk/>
            <pc:sldMk cId="1229357586" sldId="297"/>
            <ac:picMk id="4" creationId="{534911D7-5051-CF57-2E5D-480182509674}"/>
          </ac:picMkLst>
        </pc:picChg>
        <pc:picChg chg="add del mod">
          <ac:chgData name="DING, Wenlong" userId="2462c282-915a-45d3-817d-b87203e0e2e0" providerId="ADAL" clId="{6FD17247-E81F-7949-B4C6-FEEA5B59708B}" dt="2023-11-07T12:48:56.526" v="687" actId="478"/>
          <ac:picMkLst>
            <pc:docMk/>
            <pc:sldMk cId="1229357586" sldId="297"/>
            <ac:picMk id="7" creationId="{A1A27F7A-1D11-0834-A085-D94BDBDBA4A4}"/>
          </ac:picMkLst>
        </pc:picChg>
        <pc:picChg chg="del">
          <ac:chgData name="DING, Wenlong" userId="2462c282-915a-45d3-817d-b87203e0e2e0" providerId="ADAL" clId="{6FD17247-E81F-7949-B4C6-FEEA5B59708B}" dt="2023-11-07T12:47:42.796" v="677" actId="478"/>
          <ac:picMkLst>
            <pc:docMk/>
            <pc:sldMk cId="1229357586" sldId="297"/>
            <ac:picMk id="8" creationId="{217E9DB2-7E9C-F291-667B-A341651123EC}"/>
          </ac:picMkLst>
        </pc:picChg>
        <pc:picChg chg="add mod">
          <ac:chgData name="DING, Wenlong" userId="2462c282-915a-45d3-817d-b87203e0e2e0" providerId="ADAL" clId="{6FD17247-E81F-7949-B4C6-FEEA5B59708B}" dt="2023-11-07T12:48:54.614" v="686" actId="571"/>
          <ac:picMkLst>
            <pc:docMk/>
            <pc:sldMk cId="1229357586" sldId="297"/>
            <ac:picMk id="9" creationId="{2881B423-32A0-70B2-CE11-7B99CD110D7F}"/>
          </ac:picMkLst>
        </pc:picChg>
      </pc:sldChg>
      <pc:sldChg chg="modSp add del mod">
        <pc:chgData name="DING, Wenlong" userId="2462c282-915a-45d3-817d-b87203e0e2e0" providerId="ADAL" clId="{6FD17247-E81F-7949-B4C6-FEEA5B59708B}" dt="2023-11-08T06:57:02.401" v="1754" actId="2696"/>
        <pc:sldMkLst>
          <pc:docMk/>
          <pc:sldMk cId="828139001" sldId="298"/>
        </pc:sldMkLst>
        <pc:spChg chg="mod">
          <ac:chgData name="DING, Wenlong" userId="2462c282-915a-45d3-817d-b87203e0e2e0" providerId="ADAL" clId="{6FD17247-E81F-7949-B4C6-FEEA5B59708B}" dt="2023-11-08T06:56:50.092" v="1753" actId="1076"/>
          <ac:spMkLst>
            <pc:docMk/>
            <pc:sldMk cId="828139001" sldId="298"/>
            <ac:spMk id="3" creationId="{41C77E84-359B-B990-B568-A330250724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5656F-E94E-4266-B808-01646AFF721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18493-4DB9-4761-89EA-EC89205F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Fall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608745"/>
          </a:xfrm>
        </p:spPr>
        <p:txBody>
          <a:bodyPr>
            <a:normAutofit/>
          </a:bodyPr>
          <a:lstStyle/>
          <a:p>
            <a:r>
              <a:rPr lang="en-US" sz="3600" b="1"/>
              <a:t>Tutorial </a:t>
            </a:r>
            <a:r>
              <a:rPr lang="en-US" altLang="zh-CN" sz="3600" b="1"/>
              <a:t>10</a:t>
            </a:r>
            <a:endParaRPr lang="en-US" altLang="zh-C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8CA799-E4E9-A1C8-5C60-A3F3D99D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WTP:</a:t>
            </a:r>
            <a:r>
              <a:rPr lang="zh-CN" altLang="en-US" b="1" dirty="0"/>
              <a:t> </a:t>
            </a:r>
            <a:r>
              <a:rPr lang="en-US" altLang="zh-CN" b="1" dirty="0"/>
              <a:t>Optimization</a:t>
            </a:r>
            <a:endParaRPr 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2CD552-6A01-6C36-E0A6-339E823DF108}"/>
              </a:ext>
            </a:extLst>
          </p:cNvPr>
          <p:cNvSpPr txBox="1"/>
          <p:nvPr/>
        </p:nvSpPr>
        <p:spPr>
          <a:xfrm>
            <a:off x="838200" y="4939646"/>
            <a:ext cx="107786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000" i="1" dirty="0"/>
              <a:t>Buffer</a:t>
            </a:r>
            <a:r>
              <a:rPr lang="zh-CN" altLang="en-US" sz="2000" dirty="0"/>
              <a:t> </a:t>
            </a:r>
            <a:r>
              <a:rPr lang="en-US" altLang="zh-CN" sz="2000" dirty="0"/>
              <a:t>packet 1 and 2 in the receiver window and send </a:t>
            </a:r>
            <a:r>
              <a:rPr lang="en-US" altLang="zh-CN" sz="2000" i="1" dirty="0"/>
              <a:t>every corresponding ACK </a:t>
            </a:r>
            <a:r>
              <a:rPr lang="en-US" altLang="zh-CN" sz="2000" dirty="0"/>
              <a:t>back so that we do not need to re-transmit the entire 1~2 as before.</a:t>
            </a:r>
          </a:p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000" dirty="0"/>
              <a:t>The sender suffer </a:t>
            </a:r>
            <a:r>
              <a:rPr lang="en-US" altLang="zh-CN" sz="2000" i="1" dirty="0"/>
              <a:t>timeout</a:t>
            </a:r>
            <a:r>
              <a:rPr lang="en-US" altLang="zh-CN" sz="2000" dirty="0"/>
              <a:t> of packet 0, so it only retransmit packet 0.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534911D7-5051-CF57-2E5D-480182509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31" y="1056580"/>
            <a:ext cx="3596305" cy="3796100"/>
          </a:xfrm>
          <a:prstGeom prst="rect">
            <a:avLst/>
          </a:prstGeom>
        </p:spPr>
      </p:pic>
      <p:pic>
        <p:nvPicPr>
          <p:cNvPr id="9" name="图片 8" descr="图示&#10;&#10;低可信度描述已自动生成">
            <a:extLst>
              <a:ext uri="{FF2B5EF4-FFF2-40B4-BE49-F238E27FC236}">
                <a16:creationId xmlns:a16="http://schemas.microsoft.com/office/drawing/2014/main" id="{2881B423-32A0-70B2-CE11-7B99CD110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486" y="1056580"/>
            <a:ext cx="3540807" cy="364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5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8CA799-E4E9-A1C8-5C60-A3F3D99D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WTP:</a:t>
            </a:r>
            <a:r>
              <a:rPr lang="zh-CN" altLang="en-US" b="1" dirty="0"/>
              <a:t> </a:t>
            </a:r>
            <a:r>
              <a:rPr lang="en-US" altLang="zh-CN" b="1" dirty="0"/>
              <a:t>Optimization - Receiver</a:t>
            </a:r>
            <a:endParaRPr lang="en-US" b="1" dirty="0"/>
          </a:p>
        </p:txBody>
      </p:sp>
      <p:sp>
        <p:nvSpPr>
          <p:cNvPr id="2" name="Google Shape;83;p17">
            <a:extLst>
              <a:ext uri="{FF2B5EF4-FFF2-40B4-BE49-F238E27FC236}">
                <a16:creationId xmlns:a16="http://schemas.microsoft.com/office/drawing/2014/main" id="{6BBEA3AE-E29F-6D3D-CADA-51EE73C22525}"/>
              </a:ext>
            </a:extLst>
          </p:cNvPr>
          <p:cNvSpPr txBox="1">
            <a:spLocks/>
          </p:cNvSpPr>
          <p:nvPr/>
        </p:nvSpPr>
        <p:spPr>
          <a:xfrm>
            <a:off x="838200" y="1117456"/>
            <a:ext cx="10981888" cy="281698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dirty="0"/>
              <a:t>Send ACK back for </a:t>
            </a:r>
            <a:r>
              <a:rPr lang="en-US" altLang="zh-CN" i="1" dirty="0"/>
              <a:t>every</a:t>
            </a:r>
            <a:r>
              <a:rPr lang="en-US" altLang="zh-CN" dirty="0"/>
              <a:t> packet immediately after buffered/received.</a:t>
            </a:r>
          </a:p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i="1" dirty="0" err="1"/>
              <a:t>seqNum</a:t>
            </a:r>
            <a:r>
              <a:rPr lang="en-US" altLang="zh-CN" dirty="0"/>
              <a:t> of ACK will be the </a:t>
            </a:r>
            <a:r>
              <a:rPr lang="en-US" altLang="zh-CN" i="1" dirty="0"/>
              <a:t>same value </a:t>
            </a:r>
            <a:r>
              <a:rPr lang="en-US" altLang="zh-CN" dirty="0"/>
              <a:t>as the received packet instead of the next expected packet.</a:t>
            </a:r>
          </a:p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dirty="0"/>
              <a:t>Sliding window also move according to the sent sequential ACK.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05655A-BCE4-BAE6-2171-9E575F69A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882" y="3404203"/>
            <a:ext cx="8984227" cy="330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6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8CA799-E4E9-A1C8-5C60-A3F3D99D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WTP:</a:t>
            </a:r>
            <a:r>
              <a:rPr lang="zh-CN" altLang="en-US" b="1" dirty="0"/>
              <a:t> </a:t>
            </a:r>
            <a:r>
              <a:rPr lang="en-US" altLang="zh-CN" b="1" dirty="0"/>
              <a:t>Optimization - Sender</a:t>
            </a:r>
            <a:endParaRPr lang="en-US" b="1" dirty="0"/>
          </a:p>
        </p:txBody>
      </p:sp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62BE979B-4417-8652-D250-5A071E52153F}"/>
              </a:ext>
            </a:extLst>
          </p:cNvPr>
          <p:cNvSpPr txBox="1">
            <a:spLocks/>
          </p:cNvSpPr>
          <p:nvPr/>
        </p:nvSpPr>
        <p:spPr>
          <a:xfrm>
            <a:off x="838200" y="1117456"/>
            <a:ext cx="10981888" cy="281698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dirty="0"/>
              <a:t>Track all Acks within its current window.</a:t>
            </a:r>
          </a:p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dirty="0"/>
              <a:t>Resent un-</a:t>
            </a:r>
            <a:r>
              <a:rPr lang="en-US" altLang="zh-CN" dirty="0" err="1"/>
              <a:t>ACKed</a:t>
            </a:r>
            <a:r>
              <a:rPr lang="en-US" altLang="zh-CN" dirty="0"/>
              <a:t> packets in current window after timeout.</a:t>
            </a:r>
          </a:p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dirty="0"/>
              <a:t>Sliding window also move according to the received sequential ACK.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C8BEAC-D390-4010-9BB1-AE36DC6D2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85" y="3038692"/>
            <a:ext cx="9224319" cy="36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8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A4BFD-FF2E-4FE5-8458-67338C96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8711"/>
            <a:ext cx="10515600" cy="64633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Assignment 3 Q &amp; 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C77E84-359B-B990-B568-A3302507241B}"/>
              </a:ext>
            </a:extLst>
          </p:cNvPr>
          <p:cNvSpPr txBox="1">
            <a:spLocks/>
          </p:cNvSpPr>
          <p:nvPr/>
        </p:nvSpPr>
        <p:spPr>
          <a:xfrm>
            <a:off x="838200" y="11387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Please</a:t>
            </a:r>
            <a:r>
              <a:rPr lang="zh-CN" altLang="en-US" b="1" dirty="0"/>
              <a:t> </a:t>
            </a:r>
            <a:r>
              <a:rPr lang="en-US" altLang="zh-CN" b="1" dirty="0"/>
              <a:t>refer</a:t>
            </a:r>
            <a:r>
              <a:rPr lang="zh-CN" altLang="en-US" b="1" dirty="0"/>
              <a:t> </a:t>
            </a:r>
            <a:r>
              <a:rPr lang="en-US" altLang="zh-CN" b="1" dirty="0"/>
              <a:t>to the </a:t>
            </a:r>
            <a:r>
              <a:rPr lang="en-US" altLang="zh-CN" b="1" dirty="0" err="1"/>
              <a:t>Github</a:t>
            </a:r>
            <a:r>
              <a:rPr lang="en-US" altLang="zh-CN" b="1" dirty="0"/>
              <a:t> Webpage for more detailed implementation hints.</a:t>
            </a:r>
            <a:endParaRPr 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1EC202-5887-D163-A62A-3C0264C98434}"/>
              </a:ext>
            </a:extLst>
          </p:cNvPr>
          <p:cNvSpPr txBox="1"/>
          <p:nvPr/>
        </p:nvSpPr>
        <p:spPr>
          <a:xfrm>
            <a:off x="838200" y="2753343"/>
            <a:ext cx="1008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Note: the </a:t>
            </a:r>
            <a:r>
              <a:rPr kumimoji="1" lang="en-US" altLang="zh-CN" i="1" dirty="0"/>
              <a:t>base part </a:t>
            </a:r>
            <a:r>
              <a:rPr kumimoji="1" lang="en-US" altLang="zh-CN" dirty="0"/>
              <a:t>of WTP is not the typical Go-Back-N method (we do not ACK for every received packet), please follow the information in </a:t>
            </a:r>
            <a:r>
              <a:rPr kumimoji="1" lang="en-US" altLang="zh-CN" dirty="0" err="1"/>
              <a:t>Github</a:t>
            </a:r>
            <a:r>
              <a:rPr kumimoji="1" lang="en-US" altLang="zh-CN" dirty="0"/>
              <a:t> Webpage and this tutorial strictly for implementation.</a:t>
            </a:r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8F71926-39FF-3A84-7BE0-15AD94B7F033}"/>
              </a:ext>
            </a:extLst>
          </p:cNvPr>
          <p:cNvSpPr txBox="1">
            <a:spLocks/>
          </p:cNvSpPr>
          <p:nvPr/>
        </p:nvSpPr>
        <p:spPr>
          <a:xfrm>
            <a:off x="623893" y="4782879"/>
            <a:ext cx="1051560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Quiz: Please Specify your SID and name in </a:t>
            </a:r>
            <a:r>
              <a:rPr lang="en-US" sz="3200" dirty="0" err="1">
                <a:latin typeface="+mn-lt"/>
              </a:rPr>
              <a:t>uReply</a:t>
            </a:r>
            <a:r>
              <a:rPr lang="en-US" sz="32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62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4851400" y="3167390"/>
            <a:ext cx="2603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</a:t>
            </a:r>
            <a:r>
              <a:rPr lang="en-US" altLang="zh-CN" b="1" dirty="0"/>
              <a:t>3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Due: </a:t>
            </a:r>
            <a:r>
              <a:rPr lang="en-US" altLang="zh-CN" dirty="0">
                <a:solidFill>
                  <a:srgbClr val="FF0000"/>
                </a:solidFill>
              </a:rPr>
              <a:t>Fri,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en-US" altLang="zh-CN" baseline="30000" dirty="0">
                <a:solidFill>
                  <a:srgbClr val="FF0000"/>
                </a:solidFill>
              </a:rPr>
              <a:t>th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Dec,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11:59:59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p.m.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deadline is close to the final exam time (</a:t>
            </a:r>
            <a:r>
              <a:rPr lang="en-US" altLang="zh-CN" sz="2000" dirty="0"/>
              <a:t>11</a:t>
            </a:r>
            <a:r>
              <a:rPr lang="en-US" altLang="zh-CN" sz="2000" baseline="30000" dirty="0"/>
              <a:t>th</a:t>
            </a:r>
            <a:r>
              <a:rPr lang="en-US" altLang="zh-CN" sz="2000" dirty="0"/>
              <a:t> </a:t>
            </a:r>
            <a:r>
              <a:rPr lang="en-US" sz="2000" dirty="0"/>
              <a:t>Dec), so please arrange your time</a:t>
            </a:r>
            <a:r>
              <a:rPr lang="zh-CN" altLang="en-US" sz="2000" dirty="0"/>
              <a:t> </a:t>
            </a:r>
            <a:r>
              <a:rPr lang="en-US" altLang="zh-CN" sz="2000" dirty="0"/>
              <a:t>properly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WTP: basis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Google Shape;61;p14">
            <a:extLst>
              <a:ext uri="{FF2B5EF4-FFF2-40B4-BE49-F238E27FC236}">
                <a16:creationId xmlns:a16="http://schemas.microsoft.com/office/drawing/2014/main" id="{0ECB66EA-6CCA-929C-87DB-5710F122D6E4}"/>
              </a:ext>
            </a:extLst>
          </p:cNvPr>
          <p:cNvSpPr txBox="1">
            <a:spLocks/>
          </p:cNvSpPr>
          <p:nvPr/>
        </p:nvSpPr>
        <p:spPr>
          <a:xfrm>
            <a:off x="665383" y="1321357"/>
            <a:ext cx="8403462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b="1" dirty="0">
                <a:cs typeface="Calibri" panose="020F0502020204030204" pitchFamily="34" charset="0"/>
              </a:rPr>
              <a:t>Aim</a:t>
            </a:r>
            <a:r>
              <a:rPr lang="en-US" altLang="zh-CN" dirty="0">
                <a:cs typeface="Calibri" panose="020F0502020204030204" pitchFamily="34" charset="0"/>
              </a:rPr>
              <a:t>: a reliable transport protocol for file transfer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altLang="zh-CN" dirty="0">
              <a:cs typeface="Calibri" panose="020F0502020204030204" pitchFamily="34" charset="0"/>
            </a:endParaRP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altLang="zh-CN" dirty="0">
              <a:cs typeface="Calibri" panose="020F0502020204030204" pitchFamily="34" charset="0"/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b="1" dirty="0">
                <a:cs typeface="Calibri" panose="020F0502020204030204" pitchFamily="34" charset="0"/>
              </a:rPr>
              <a:t>Packet types: </a:t>
            </a:r>
            <a:r>
              <a:rPr lang="en-US" altLang="zh-CN" dirty="0">
                <a:cs typeface="Calibri" panose="020F0502020204030204" pitchFamily="34" charset="0"/>
              </a:rPr>
              <a:t>START; END; DATA; ACK</a:t>
            </a:r>
            <a:br>
              <a:rPr lang="en-US" altLang="zh-CN" dirty="0"/>
            </a:br>
            <a:endParaRPr lang="en-US" dirty="0"/>
          </a:p>
        </p:txBody>
      </p:sp>
      <p:graphicFrame>
        <p:nvGraphicFramePr>
          <p:cNvPr id="27" name="Google Shape;64;p14">
            <a:extLst>
              <a:ext uri="{FF2B5EF4-FFF2-40B4-BE49-F238E27FC236}">
                <a16:creationId xmlns:a16="http://schemas.microsoft.com/office/drawing/2014/main" id="{E3896BA1-37D6-1CA7-2A2C-1CB1A33F41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9236513"/>
              </p:ext>
            </p:extLst>
          </p:nvPr>
        </p:nvGraphicFramePr>
        <p:xfrm>
          <a:off x="8208520" y="962437"/>
          <a:ext cx="3789680" cy="2438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latin typeface="+mn-lt"/>
                          <a:ea typeface="Ubuntu"/>
                          <a:cs typeface="Ubuntu"/>
                          <a:sym typeface="Ubuntu"/>
                        </a:rPr>
                        <a:t>WTP hdr</a:t>
                      </a: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latin typeface="+mn-lt"/>
                          <a:ea typeface="Ubuntu"/>
                          <a:cs typeface="Ubuntu"/>
                          <a:sym typeface="Ubuntu"/>
                        </a:rPr>
                        <a:t>WTP data</a:t>
                      </a: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solidFill>
                            <a:schemeClr val="dk1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rPr>
                        <a:t>UDP hdr</a:t>
                      </a:r>
                      <a:endParaRPr sz="160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latin typeface="+mn-lt"/>
                          <a:ea typeface="Ubuntu"/>
                          <a:cs typeface="Ubuntu"/>
                          <a:sym typeface="Ubuntu"/>
                        </a:rPr>
                        <a:t>UDP data</a:t>
                      </a: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8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600">
                          <a:solidFill>
                            <a:schemeClr val="dk1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rPr>
                        <a:t>IP hdr</a:t>
                      </a:r>
                      <a:endParaRPr sz="160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latin typeface="+mn-lt"/>
                          <a:ea typeface="Ubuntu"/>
                          <a:cs typeface="Ubuntu"/>
                          <a:sym typeface="Ubuntu"/>
                        </a:rPr>
                        <a:t>IP data</a:t>
                      </a: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036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latin typeface="+mn-lt"/>
                          <a:ea typeface="Ubuntu"/>
                          <a:cs typeface="Ubuntu"/>
                          <a:sym typeface="Ubuntu"/>
                        </a:rPr>
                        <a:t>Ethernet frame </a:t>
                      </a: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8E3FC45F-9090-3D15-B3E1-95A53E05F137}"/>
              </a:ext>
            </a:extLst>
          </p:cNvPr>
          <p:cNvSpPr txBox="1"/>
          <p:nvPr/>
        </p:nvSpPr>
        <p:spPr>
          <a:xfrm>
            <a:off x="664963" y="3395091"/>
            <a:ext cx="7182554" cy="2181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800" b="1" dirty="0"/>
              <a:t>Packet size</a:t>
            </a:r>
          </a:p>
          <a:p>
            <a:pPr marL="914400" lvl="1" indent="-317500">
              <a:lnSpc>
                <a:spcPct val="150000"/>
              </a:lnSpc>
              <a:buSzPts val="1400"/>
              <a:buFont typeface="Arial" panose="020B0604020202020204" pitchFamily="34" charset="0"/>
              <a:buChar char="○"/>
            </a:pPr>
            <a:r>
              <a:rPr lang="en-US" altLang="zh-CN" sz="2400" dirty="0"/>
              <a:t>Ethernet frame </a:t>
            </a:r>
            <a:r>
              <a:rPr lang="en-US" altLang="zh-CN" sz="2400" dirty="0" err="1"/>
              <a:t>upto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1500B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2400" dirty="0"/>
              <a:t>IP header 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20B</a:t>
            </a:r>
            <a:r>
              <a:rPr lang="en-US" altLang="zh-CN" sz="2400" dirty="0"/>
              <a:t>; UDP header 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8B </a:t>
            </a:r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2400" dirty="0"/>
              <a:t>WTP header 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16B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A3CAC7-D925-D9B8-ECDB-D60A823F5257}"/>
              </a:ext>
            </a:extLst>
          </p:cNvPr>
          <p:cNvSpPr txBox="1"/>
          <p:nvPr/>
        </p:nvSpPr>
        <p:spPr>
          <a:xfrm>
            <a:off x="838200" y="5732158"/>
            <a:ext cx="6874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</a:rPr>
              <a:t>1472B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for the whole WTP with header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</a:rPr>
              <a:t>and 1456B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for WTP data only. </a:t>
            </a:r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1CE6125-0DDF-EFC5-9E09-8646B0081ACD}"/>
              </a:ext>
            </a:extLst>
          </p:cNvPr>
          <p:cNvGrpSpPr/>
          <p:nvPr/>
        </p:nvGrpSpPr>
        <p:grpSpPr>
          <a:xfrm>
            <a:off x="7902211" y="3675114"/>
            <a:ext cx="4095989" cy="2972458"/>
            <a:chOff x="6756496" y="2033511"/>
            <a:chExt cx="4095989" cy="2972458"/>
          </a:xfrm>
        </p:grpSpPr>
        <p:graphicFrame>
          <p:nvGraphicFramePr>
            <p:cNvPr id="38" name="Google Shape;62;p14">
              <a:extLst>
                <a:ext uri="{FF2B5EF4-FFF2-40B4-BE49-F238E27FC236}">
                  <a16:creationId xmlns:a16="http://schemas.microsoft.com/office/drawing/2014/main" id="{B4352FF8-9ADF-032B-5EA8-F56382E20E1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80414791"/>
                </p:ext>
              </p:extLst>
            </p:nvPr>
          </p:nvGraphicFramePr>
          <p:xfrm>
            <a:off x="6941477" y="2080119"/>
            <a:ext cx="1542575" cy="292585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5425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96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>
                            <a:solidFill>
                              <a:schemeClr val="accent2"/>
                            </a:solidFill>
                            <a:latin typeface="+mn-lt"/>
                            <a:ea typeface="Ubuntu"/>
                            <a:cs typeface="Ubuntu"/>
                            <a:sym typeface="Ubuntu"/>
                          </a:rPr>
                          <a:t>type</a:t>
                        </a:r>
                        <a:endParaRPr sz="1600" dirty="0">
                          <a:solidFill>
                            <a:schemeClr val="accent2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 err="1">
                            <a:solidFill>
                              <a:schemeClr val="accent2"/>
                            </a:solidFill>
                            <a:latin typeface="+mn-lt"/>
                            <a:ea typeface="Ubuntu"/>
                            <a:cs typeface="Ubuntu"/>
                            <a:sym typeface="Ubuntu"/>
                          </a:rPr>
                          <a:t>seqNum</a:t>
                        </a:r>
                        <a:endParaRPr sz="1600" dirty="0">
                          <a:solidFill>
                            <a:schemeClr val="accent2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>
                            <a:solidFill>
                              <a:schemeClr val="accent2"/>
                            </a:solidFill>
                            <a:latin typeface="+mn-lt"/>
                            <a:ea typeface="Ubuntu"/>
                            <a:cs typeface="Ubuntu"/>
                            <a:sym typeface="Ubuntu"/>
                          </a:rPr>
                          <a:t>length</a:t>
                        </a:r>
                        <a:endParaRPr sz="1600" dirty="0">
                          <a:solidFill>
                            <a:schemeClr val="accent2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>
                            <a:solidFill>
                              <a:schemeClr val="accent2"/>
                            </a:solidFill>
                            <a:latin typeface="+mn-lt"/>
                            <a:ea typeface="Ubuntu"/>
                            <a:cs typeface="Ubuntu"/>
                            <a:sym typeface="Ubuntu"/>
                          </a:rPr>
                          <a:t>checksum</a:t>
                        </a:r>
                        <a:endParaRPr sz="1600" dirty="0">
                          <a:solidFill>
                            <a:schemeClr val="accent2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>
                            <a:solidFill>
                              <a:srgbClr val="FF0000"/>
                            </a:solidFill>
                            <a:latin typeface="+mn-lt"/>
                            <a:ea typeface="Ubuntu"/>
                            <a:cs typeface="Ubuntu"/>
                            <a:sym typeface="Ubuntu"/>
                          </a:rPr>
                          <a:t>data</a:t>
                        </a:r>
                        <a:endParaRPr sz="1600" dirty="0">
                          <a:solidFill>
                            <a:srgbClr val="FF0000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endParaRPr>
                      </a:p>
                    </a:txBody>
                    <a:tcPr marL="91425" marR="91425" marT="91425" marB="91425"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latin typeface="+mn-lt"/>
                          </a:rPr>
                          <a:t>UDP header</a:t>
                        </a:r>
                        <a:endParaRPr lang="zh-CN" sz="1600" dirty="0">
                          <a:latin typeface="+mn-lt"/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latin typeface="+mn-lt"/>
                          </a:rPr>
                          <a:t>IP header</a:t>
                        </a:r>
                        <a:endParaRPr lang="zh-CN" sz="1600" dirty="0">
                          <a:latin typeface="+mn-lt"/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8404077-7E38-AEA4-D56E-D95EED9F35F6}"/>
                </a:ext>
              </a:extLst>
            </p:cNvPr>
            <p:cNvSpPr txBox="1"/>
            <p:nvPr/>
          </p:nvSpPr>
          <p:spPr>
            <a:xfrm>
              <a:off x="8567530" y="2141599"/>
              <a:ext cx="4333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>
                  <a:latin typeface="+mn-lt"/>
                  <a:ea typeface="Ubuntu"/>
                  <a:cs typeface="Ubuntu"/>
                  <a:sym typeface="Ubuntu"/>
                </a:rPr>
                <a:t>4B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D73D581-1B62-B4D3-C70A-CB03E25F0CA7}"/>
                </a:ext>
              </a:extLst>
            </p:cNvPr>
            <p:cNvSpPr txBox="1"/>
            <p:nvPr/>
          </p:nvSpPr>
          <p:spPr>
            <a:xfrm>
              <a:off x="8567530" y="3758945"/>
              <a:ext cx="13515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>
                  <a:latin typeface="+mn-lt"/>
                  <a:ea typeface="Ubuntu"/>
                  <a:cs typeface="Ubuntu"/>
                  <a:sym typeface="Ubuntu"/>
                </a:rPr>
                <a:t>up to 1456B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3E27C0B-B92A-8171-8F28-BB502B636E98}"/>
                </a:ext>
              </a:extLst>
            </p:cNvPr>
            <p:cNvSpPr txBox="1"/>
            <p:nvPr/>
          </p:nvSpPr>
          <p:spPr>
            <a:xfrm>
              <a:off x="8567530" y="2545058"/>
              <a:ext cx="4333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>
                  <a:latin typeface="+mn-lt"/>
                  <a:ea typeface="Ubuntu"/>
                  <a:cs typeface="Ubuntu"/>
                  <a:sym typeface="Ubuntu"/>
                </a:rPr>
                <a:t>4B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F8038AA-8C75-CB97-6484-86FB762CDB7D}"/>
                </a:ext>
              </a:extLst>
            </p:cNvPr>
            <p:cNvSpPr txBox="1"/>
            <p:nvPr/>
          </p:nvSpPr>
          <p:spPr>
            <a:xfrm>
              <a:off x="8567530" y="2989046"/>
              <a:ext cx="4333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>
                  <a:latin typeface="+mn-lt"/>
                  <a:ea typeface="Ubuntu"/>
                  <a:cs typeface="Ubuntu"/>
                  <a:sym typeface="Ubuntu"/>
                </a:rPr>
                <a:t>4B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6F6A95A-55BF-3FBB-F346-BC8C8EE5DC3B}"/>
                </a:ext>
              </a:extLst>
            </p:cNvPr>
            <p:cNvSpPr txBox="1"/>
            <p:nvPr/>
          </p:nvSpPr>
          <p:spPr>
            <a:xfrm>
              <a:off x="8567530" y="3358378"/>
              <a:ext cx="4333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>
                  <a:latin typeface="+mn-lt"/>
                  <a:ea typeface="Ubuntu"/>
                  <a:cs typeface="Ubuntu"/>
                  <a:sym typeface="Ubuntu"/>
                </a:rPr>
                <a:t>4B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EEC2427-E085-2E68-ED90-DD93C5B1F9B0}"/>
                </a:ext>
              </a:extLst>
            </p:cNvPr>
            <p:cNvSpPr/>
            <p:nvPr/>
          </p:nvSpPr>
          <p:spPr>
            <a:xfrm>
              <a:off x="6756496" y="2033511"/>
              <a:ext cx="4095988" cy="2241710"/>
            </a:xfrm>
            <a:prstGeom prst="rect">
              <a:avLst/>
            </a:prstGeom>
            <a:noFill/>
            <a:ln w="50800" cmpd="tri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164C1B9-F433-F5AB-B49F-485417915C4B}"/>
                </a:ext>
              </a:extLst>
            </p:cNvPr>
            <p:cNvSpPr/>
            <p:nvPr/>
          </p:nvSpPr>
          <p:spPr>
            <a:xfrm>
              <a:off x="6856954" y="2141599"/>
              <a:ext cx="3324651" cy="1986678"/>
            </a:xfrm>
            <a:prstGeom prst="rect">
              <a:avLst/>
            </a:prstGeom>
            <a:noFill/>
            <a:ln w="19050" cmpd="sng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1B5944-DFA7-CCF5-96C0-75B395207886}"/>
                </a:ext>
              </a:extLst>
            </p:cNvPr>
            <p:cNvSpPr txBox="1"/>
            <p:nvPr/>
          </p:nvSpPr>
          <p:spPr>
            <a:xfrm>
              <a:off x="10181605" y="2141599"/>
              <a:ext cx="6708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WTP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6019EF6-6EFE-E21E-18E9-14D9A0F5DBA0}"/>
                </a:ext>
              </a:extLst>
            </p:cNvPr>
            <p:cNvSpPr txBox="1"/>
            <p:nvPr/>
          </p:nvSpPr>
          <p:spPr>
            <a:xfrm>
              <a:off x="8916277" y="2136453"/>
              <a:ext cx="13832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WTP header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9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WTP: stages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70;p15">
            <a:extLst>
              <a:ext uri="{FF2B5EF4-FFF2-40B4-BE49-F238E27FC236}">
                <a16:creationId xmlns:a16="http://schemas.microsoft.com/office/drawing/2014/main" id="{22E50F3B-8764-E942-4A7C-439C893FCE64}"/>
              </a:ext>
            </a:extLst>
          </p:cNvPr>
          <p:cNvSpPr txBox="1">
            <a:spLocks/>
          </p:cNvSpPr>
          <p:nvPr/>
        </p:nvSpPr>
        <p:spPr>
          <a:xfrm>
            <a:off x="838199" y="863716"/>
            <a:ext cx="9857763" cy="599428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4327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altLang="zh-CN" sz="2000" b="1" dirty="0"/>
              <a:t>Header format: </a:t>
            </a:r>
            <a:r>
              <a:rPr lang="en-US" altLang="zh-CN" sz="2000" dirty="0"/>
              <a:t>&lt;type, </a:t>
            </a:r>
            <a:r>
              <a:rPr lang="en-US" altLang="zh-CN" sz="2000" dirty="0" err="1"/>
              <a:t>seqNum</a:t>
            </a:r>
            <a:r>
              <a:rPr lang="en-US" altLang="zh-CN" sz="2000" dirty="0"/>
              <a:t>, length, checksum&gt;</a:t>
            </a:r>
          </a:p>
          <a:p>
            <a:pPr marL="457200" indent="-334327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altLang="zh-CN" sz="2000" b="1" dirty="0"/>
              <a:t>Initiate:</a:t>
            </a:r>
            <a:endParaRPr lang="en-US" sz="2000" b="1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i="1" dirty="0"/>
              <a:t>Sender</a:t>
            </a:r>
            <a:r>
              <a:rPr lang="en-US" altLang="zh-CN" sz="1800" dirty="0"/>
              <a:t>: “I have something for you!” &lt;</a:t>
            </a:r>
            <a:r>
              <a:rPr lang="en-US" altLang="zh-CN" sz="1800" dirty="0">
                <a:solidFill>
                  <a:schemeClr val="accent2"/>
                </a:solidFill>
              </a:rPr>
              <a:t>START</a:t>
            </a:r>
            <a:r>
              <a:rPr lang="en-US" altLang="zh-CN" sz="1800" dirty="0"/>
              <a:t>, </a:t>
            </a:r>
            <a:r>
              <a:rPr lang="en-US" altLang="zh-CN" sz="1800" i="1" dirty="0"/>
              <a:t>R</a:t>
            </a:r>
            <a:r>
              <a:rPr lang="en-US" altLang="zh-CN" sz="1800" dirty="0"/>
              <a:t>, 0, 0&gt; </a:t>
            </a:r>
            <a:endParaRPr lang="en-US" sz="1800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i="1" dirty="0"/>
              <a:t>Receiver</a:t>
            </a:r>
            <a:r>
              <a:rPr lang="en-US" altLang="zh-CN" sz="1800" dirty="0"/>
              <a:t>: “I am ready, please proceed.” &lt;</a:t>
            </a:r>
            <a:r>
              <a:rPr lang="en-US" altLang="zh-CN" sz="1800" dirty="0">
                <a:solidFill>
                  <a:schemeClr val="accent2"/>
                </a:solidFill>
              </a:rPr>
              <a:t>ACK</a:t>
            </a:r>
            <a:r>
              <a:rPr lang="en-US" altLang="zh-CN" sz="1800" dirty="0"/>
              <a:t>, </a:t>
            </a:r>
            <a:r>
              <a:rPr lang="en-US" altLang="zh-CN" sz="1800" i="1" dirty="0"/>
              <a:t>R</a:t>
            </a:r>
            <a:r>
              <a:rPr lang="en-US" altLang="zh-CN" sz="1800" dirty="0"/>
              <a:t>, 0, 0&gt;</a:t>
            </a:r>
            <a:endParaRPr lang="en-US" sz="1800" dirty="0"/>
          </a:p>
          <a:p>
            <a:pPr marL="457200" indent="-334327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altLang="zh-CN" sz="2000" b="1" dirty="0"/>
              <a:t>Data transmission:</a:t>
            </a:r>
            <a:endParaRPr lang="en-US" sz="2000" b="1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i="1" dirty="0"/>
              <a:t>Sender</a:t>
            </a:r>
            <a:r>
              <a:rPr lang="en-US" altLang="zh-CN" sz="1800" dirty="0"/>
              <a:t>: “Here is the </a:t>
            </a:r>
            <a:r>
              <a:rPr lang="en-US" altLang="zh-CN" sz="1800" i="1" dirty="0" err="1"/>
              <a:t>i</a:t>
            </a:r>
            <a:r>
              <a:rPr lang="en-US" altLang="zh-CN" sz="1800" dirty="0" err="1"/>
              <a:t>-th</a:t>
            </a:r>
            <a:r>
              <a:rPr lang="en-US" altLang="zh-CN" sz="1800" dirty="0"/>
              <a:t> packet.” &lt;</a:t>
            </a:r>
            <a:r>
              <a:rPr lang="en-US" altLang="zh-CN" sz="1800" dirty="0">
                <a:solidFill>
                  <a:schemeClr val="accent2"/>
                </a:solidFill>
              </a:rPr>
              <a:t>DATA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i</a:t>
            </a:r>
            <a:r>
              <a:rPr lang="en-US" altLang="zh-CN" sz="1800" dirty="0"/>
              <a:t>, LEN, SUM&gt;</a:t>
            </a:r>
            <a:endParaRPr lang="en-US" sz="1800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i="1" dirty="0"/>
              <a:t>Receiver</a:t>
            </a:r>
            <a:r>
              <a:rPr lang="en-US" altLang="zh-CN" sz="1800" dirty="0"/>
              <a:t>: “Got you, please send me the next packet (</a:t>
            </a:r>
            <a:r>
              <a:rPr lang="en-US" altLang="zh-CN" sz="1800" i="1" dirty="0"/>
              <a:t>j</a:t>
            </a:r>
            <a:r>
              <a:rPr lang="en-US" altLang="zh-CN" sz="1800" dirty="0"/>
              <a:t>-</a:t>
            </a:r>
            <a:r>
              <a:rPr lang="en-US" altLang="zh-CN" sz="1800" dirty="0" err="1"/>
              <a:t>th</a:t>
            </a:r>
            <a:r>
              <a:rPr lang="en-US" altLang="zh-CN" sz="1800" dirty="0"/>
              <a:t> packet).” &lt;</a:t>
            </a:r>
            <a:r>
              <a:rPr lang="en-US" altLang="zh-CN" sz="1800" dirty="0">
                <a:solidFill>
                  <a:schemeClr val="accent2"/>
                </a:solidFill>
              </a:rPr>
              <a:t>ACK</a:t>
            </a:r>
            <a:r>
              <a:rPr lang="en-US" altLang="zh-CN" sz="1800" dirty="0"/>
              <a:t>, </a:t>
            </a:r>
            <a:r>
              <a:rPr lang="en-US" altLang="zh-CN" sz="1800" i="1" dirty="0"/>
              <a:t>j</a:t>
            </a:r>
            <a:r>
              <a:rPr lang="en-US" altLang="zh-CN" sz="1800" dirty="0"/>
              <a:t>, 0, 0&gt;</a:t>
            </a:r>
            <a:endParaRPr lang="en-US" sz="1800" dirty="0"/>
          </a:p>
          <a:p>
            <a:pPr marL="457200" indent="-334327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altLang="zh-CN" sz="2000" b="1" dirty="0"/>
              <a:t>Finish: </a:t>
            </a:r>
            <a:endParaRPr lang="en-US" sz="2000" b="1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i="1" dirty="0"/>
              <a:t>Sender</a:t>
            </a:r>
            <a:r>
              <a:rPr lang="en-US" altLang="zh-CN" sz="1800" dirty="0"/>
              <a:t>: “That’s all there is for file R” &lt;</a:t>
            </a:r>
            <a:r>
              <a:rPr lang="en-US" altLang="zh-CN" sz="1800" dirty="0">
                <a:solidFill>
                  <a:schemeClr val="accent2"/>
                </a:solidFill>
              </a:rPr>
              <a:t>END</a:t>
            </a:r>
            <a:r>
              <a:rPr lang="en-US" altLang="zh-CN" sz="1800" dirty="0"/>
              <a:t>, </a:t>
            </a:r>
            <a:r>
              <a:rPr lang="en-US" altLang="zh-CN" sz="1800" i="1" dirty="0"/>
              <a:t>R</a:t>
            </a:r>
            <a:r>
              <a:rPr lang="en-US" altLang="zh-CN" sz="1800" dirty="0"/>
              <a:t>, 0, 0&gt;</a:t>
            </a:r>
            <a:endParaRPr lang="en-US" sz="1800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i="1" dirty="0"/>
              <a:t>Receiver</a:t>
            </a:r>
            <a:r>
              <a:rPr lang="en-US" altLang="zh-CN" sz="1800" dirty="0"/>
              <a:t>: “I have saved it.” &lt;</a:t>
            </a:r>
            <a:r>
              <a:rPr lang="en-US" altLang="zh-CN" sz="1800" dirty="0">
                <a:solidFill>
                  <a:schemeClr val="accent2"/>
                </a:solidFill>
              </a:rPr>
              <a:t>ACK</a:t>
            </a:r>
            <a:r>
              <a:rPr lang="en-US" altLang="zh-CN" sz="1800" dirty="0"/>
              <a:t>, </a:t>
            </a:r>
            <a:r>
              <a:rPr lang="en-US" altLang="zh-CN" sz="1800" i="1" dirty="0"/>
              <a:t>R</a:t>
            </a:r>
            <a:r>
              <a:rPr lang="en-US" altLang="zh-CN" sz="1800" dirty="0"/>
              <a:t>, 0, 0&gt;</a:t>
            </a:r>
            <a:endParaRPr lang="en-US" sz="1800" dirty="0"/>
          </a:p>
          <a:p>
            <a:pPr marL="457200" indent="-334327">
              <a:lnSpc>
                <a:spcPct val="114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altLang="zh-CN" sz="2000" b="1" dirty="0"/>
              <a:t>Special note:</a:t>
            </a:r>
            <a:endParaRPr lang="en-US" sz="2000" b="1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dirty="0"/>
              <a:t>initiate and finish stages use the same random </a:t>
            </a:r>
            <a:r>
              <a:rPr lang="en-US" altLang="zh-CN" sz="1800" dirty="0" err="1">
                <a:solidFill>
                  <a:schemeClr val="accent2"/>
                </a:solidFill>
              </a:rPr>
              <a:t>seqNum</a:t>
            </a:r>
            <a:r>
              <a:rPr lang="en-US" altLang="zh-CN" sz="1800" dirty="0"/>
              <a:t> </a:t>
            </a:r>
            <a:r>
              <a:rPr lang="en-US" altLang="zh-CN" sz="1800" i="1" dirty="0"/>
              <a:t>R</a:t>
            </a:r>
            <a:endParaRPr lang="en-US" sz="1800" i="1" dirty="0"/>
          </a:p>
          <a:p>
            <a:pPr marL="1371600" lvl="2" indent="-310832">
              <a:lnSpc>
                <a:spcPct val="114000"/>
              </a:lnSpc>
              <a:spcBef>
                <a:spcPts val="0"/>
              </a:spcBef>
              <a:buSzPct val="100000"/>
              <a:buFont typeface="Wingdings" pitchFamily="2" charset="2"/>
              <a:buChar char="ü"/>
            </a:pPr>
            <a:r>
              <a:rPr lang="en-US" altLang="zh-CN" sz="1800" dirty="0"/>
              <a:t>unrelated to data packets</a:t>
            </a:r>
            <a:endParaRPr lang="en-US" sz="1800" dirty="0"/>
          </a:p>
          <a:p>
            <a:pPr marL="1371600" lvl="2" indent="-310832">
              <a:lnSpc>
                <a:spcPct val="114000"/>
              </a:lnSpc>
              <a:spcBef>
                <a:spcPts val="0"/>
              </a:spcBef>
              <a:buSzPct val="100000"/>
              <a:buFont typeface="Wingdings" pitchFamily="2" charset="2"/>
              <a:buChar char="ü"/>
            </a:pPr>
            <a:r>
              <a:rPr lang="en-US" altLang="zh-CN" sz="1800" dirty="0"/>
              <a:t>to mark the begin and end of the same file</a:t>
            </a:r>
            <a:endParaRPr lang="en-US" altLang="zh-CN" sz="1800" b="1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dirty="0" err="1">
                <a:solidFill>
                  <a:schemeClr val="accent2"/>
                </a:solidFill>
              </a:rPr>
              <a:t>seqNum</a:t>
            </a:r>
            <a:r>
              <a:rPr lang="en-US" altLang="zh-CN" sz="1800" dirty="0"/>
              <a:t> in </a:t>
            </a:r>
            <a:r>
              <a:rPr lang="en-US" altLang="zh-CN" sz="1800" i="1" dirty="0"/>
              <a:t>ACK</a:t>
            </a:r>
            <a:r>
              <a:rPr lang="zh-CN" altLang="en-US" sz="1800" dirty="0"/>
              <a:t> </a:t>
            </a:r>
            <a:r>
              <a:rPr lang="en-US" altLang="zh-CN" sz="1800" dirty="0"/>
              <a:t>packet is the </a:t>
            </a:r>
            <a:r>
              <a:rPr lang="en-US" altLang="zh-CN" sz="1800" b="1" i="1" dirty="0"/>
              <a:t>next </a:t>
            </a:r>
            <a:r>
              <a:rPr lang="en-US" altLang="zh-CN" sz="1800" dirty="0"/>
              <a:t>packet to be expected just like TCP </a:t>
            </a:r>
            <a:r>
              <a:rPr lang="en-US" altLang="zh-CN" sz="1800" b="1" dirty="0"/>
              <a:t>(base part)</a:t>
            </a:r>
            <a:endParaRPr lang="en-US" sz="1800" b="1" dirty="0"/>
          </a:p>
          <a:p>
            <a:pPr marL="1371600" lvl="2" indent="-310832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en-US" altLang="zh-CN" sz="1800" i="1" dirty="0" err="1"/>
              <a:t>seqNum</a:t>
            </a:r>
            <a:r>
              <a:rPr lang="en-US" altLang="zh-CN" sz="1800" dirty="0"/>
              <a:t> begin at 0 and increment by 1 for each packet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i="1" dirty="0"/>
              <a:t>sender </a:t>
            </a:r>
            <a:r>
              <a:rPr lang="en-US" altLang="zh-CN" sz="1800" dirty="0"/>
              <a:t>when transferring data</a:t>
            </a:r>
          </a:p>
          <a:p>
            <a:pPr marL="1371600" lvl="2" indent="-310832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en-US" sz="1800" dirty="0"/>
              <a:t>In compulsory part, </a:t>
            </a:r>
            <a:r>
              <a:rPr lang="en-US" sz="1800" i="1" dirty="0"/>
              <a:t>receiver</a:t>
            </a:r>
            <a:r>
              <a:rPr lang="en-US" sz="1800" dirty="0"/>
              <a:t> can just send one </a:t>
            </a:r>
            <a:r>
              <a:rPr lang="en-US" altLang="zh-CN" sz="1800" dirty="0"/>
              <a:t>cumulative</a:t>
            </a:r>
            <a:r>
              <a:rPr lang="en-US" sz="1800" dirty="0"/>
              <a:t> ACK after receiving all packets in a window rather than ACK for each packet</a:t>
            </a:r>
          </a:p>
        </p:txBody>
      </p:sp>
    </p:spTree>
    <p:extLst>
      <p:ext uri="{BB962C8B-B14F-4D97-AF65-F5344CB8AC3E}">
        <p14:creationId xmlns:p14="http://schemas.microsoft.com/office/powerpoint/2010/main" val="148504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b="1" dirty="0"/>
              <a:t>WTP: </a:t>
            </a:r>
            <a:r>
              <a:rPr lang="zh-CN" altLang="zh-CN" b="1" dirty="0"/>
              <a:t>sliding window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Google Shape;76;p16">
            <a:extLst>
              <a:ext uri="{FF2B5EF4-FFF2-40B4-BE49-F238E27FC236}">
                <a16:creationId xmlns:a16="http://schemas.microsoft.com/office/drawing/2014/main" id="{CB197AB9-D666-0CF1-8B71-F9D14429C4EA}"/>
              </a:ext>
            </a:extLst>
          </p:cNvPr>
          <p:cNvSpPr txBox="1">
            <a:spLocks/>
          </p:cNvSpPr>
          <p:nvPr/>
        </p:nvSpPr>
        <p:spPr>
          <a:xfrm>
            <a:off x="838200" y="852327"/>
            <a:ext cx="10582656" cy="19640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2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200" dirty="0"/>
              <a:t>Initially</a:t>
            </a:r>
            <a:endParaRPr lang="en-US" sz="2200" dirty="0"/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Send a window of packets</a:t>
            </a:r>
            <a:endParaRPr lang="en-US" sz="1800" dirty="0"/>
          </a:p>
          <a:p>
            <a:pPr marL="457200" indent="-342900">
              <a:lnSpc>
                <a:spcPct val="12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200" dirty="0"/>
              <a:t>When see a new </a:t>
            </a:r>
            <a:r>
              <a:rPr lang="en-US" altLang="zh-CN" sz="2200" i="1" dirty="0"/>
              <a:t>ACK</a:t>
            </a:r>
            <a:endParaRPr lang="en-US" sz="2200" i="1" dirty="0"/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Advance the window by how many pkt </a:t>
            </a:r>
            <a:r>
              <a:rPr lang="en-US" altLang="zh-CN" sz="1800" dirty="0" err="1"/>
              <a:t>acked</a:t>
            </a:r>
            <a:r>
              <a:rPr lang="en-US" altLang="zh-CN" sz="1800" dirty="0"/>
              <a:t> (could &gt; 1: cumulative ack)</a:t>
            </a:r>
            <a:endParaRPr lang="en-US" sz="1800" dirty="0"/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Send new packets covered by the window</a:t>
            </a:r>
            <a:endParaRPr lang="en-US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6D3ACA-7329-6A33-335E-621584B6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6846"/>
            <a:ext cx="9073837" cy="40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1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WTP: sender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Google Shape;83;p17">
            <a:extLst>
              <a:ext uri="{FF2B5EF4-FFF2-40B4-BE49-F238E27FC236}">
                <a16:creationId xmlns:a16="http://schemas.microsoft.com/office/drawing/2014/main" id="{090BEAF3-E38A-D357-DD2B-221412EE44DE}"/>
              </a:ext>
            </a:extLst>
          </p:cNvPr>
          <p:cNvSpPr txBox="1">
            <a:spLocks/>
          </p:cNvSpPr>
          <p:nvPr/>
        </p:nvSpPr>
        <p:spPr>
          <a:xfrm>
            <a:off x="838199" y="1199833"/>
            <a:ext cx="10200503" cy="556169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2800" b="1" dirty="0"/>
              <a:t>Special Cases Strategy</a:t>
            </a:r>
            <a:endParaRPr lang="en-US" sz="12800" b="1" dirty="0"/>
          </a:p>
          <a:p>
            <a:pPr marL="457200" indent="-342900">
              <a:lnSpc>
                <a:spcPct val="145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9600" i="1" dirty="0"/>
              <a:t>Packet Loss</a:t>
            </a:r>
            <a:r>
              <a:rPr lang="en-US" altLang="zh-CN" sz="9600" dirty="0"/>
              <a:t>: retransmission timer</a:t>
            </a:r>
            <a:endParaRPr lang="en-US" sz="9600" dirty="0"/>
          </a:p>
          <a:p>
            <a:pPr marL="457200" indent="-342900">
              <a:lnSpc>
                <a:spcPct val="14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9600" i="1" dirty="0"/>
              <a:t>Reordered/delayed/duplicated ACK</a:t>
            </a:r>
            <a:r>
              <a:rPr lang="en-US" altLang="zh-CN" sz="9600" dirty="0"/>
              <a:t>: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Clr>
                <a:schemeClr val="tx1"/>
              </a:buClr>
              <a:buSzPts val="1400"/>
              <a:buFont typeface="Arial" panose="020B0604020202020204" pitchFamily="34" charset="0"/>
              <a:buChar char="○"/>
            </a:pPr>
            <a:r>
              <a:rPr lang="en-US" altLang="zh-CN" sz="8000" i="1" dirty="0">
                <a:solidFill>
                  <a:schemeClr val="accent2"/>
                </a:solidFill>
              </a:rPr>
              <a:t>Ignore</a:t>
            </a:r>
            <a:r>
              <a:rPr lang="en-US" altLang="zh-CN" sz="8000" dirty="0"/>
              <a:t> if the </a:t>
            </a:r>
            <a:r>
              <a:rPr lang="en-US" altLang="zh-CN" sz="8000" dirty="0" err="1"/>
              <a:t>ACKed</a:t>
            </a:r>
            <a:r>
              <a:rPr lang="en-US" altLang="zh-CN" sz="8000" dirty="0"/>
              <a:t> packet is not in the sliding window in the sender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Otherwise </a:t>
            </a:r>
            <a:r>
              <a:rPr lang="en-US" altLang="zh-CN" sz="8000" i="1" dirty="0">
                <a:solidFill>
                  <a:schemeClr val="accent2"/>
                </a:solidFill>
              </a:rPr>
              <a:t>retransmit</a:t>
            </a:r>
            <a:r>
              <a:rPr lang="en-US" altLang="zh-CN" sz="8000" dirty="0"/>
              <a:t> the desired packet</a:t>
            </a:r>
            <a:br>
              <a:rPr lang="en-US" altLang="zh-CN" sz="3300" dirty="0"/>
            </a:br>
            <a:endParaRPr lang="en-US" sz="3300" dirty="0"/>
          </a:p>
          <a:p>
            <a:pPr marL="457200" indent="-342900">
              <a:lnSpc>
                <a:spcPct val="14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9600" dirty="0"/>
              <a:t>Implementation of </a:t>
            </a:r>
            <a:r>
              <a:rPr lang="en-US" altLang="zh-CN" sz="9600" i="1" dirty="0"/>
              <a:t>retransmission timer</a:t>
            </a:r>
            <a:endParaRPr lang="en-US" sz="9600" i="1" dirty="0"/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Use a </a:t>
            </a:r>
            <a:r>
              <a:rPr lang="en-US" altLang="zh-CN" sz="8000" i="1" dirty="0">
                <a:solidFill>
                  <a:schemeClr val="accent2"/>
                </a:solidFill>
              </a:rPr>
              <a:t>timestamp</a:t>
            </a:r>
            <a:r>
              <a:rPr lang="en-US" altLang="zh-CN" sz="8000" dirty="0"/>
              <a:t> to record packet </a:t>
            </a:r>
            <a:r>
              <a:rPr lang="en-US" altLang="zh-CN" sz="8000" i="1" dirty="0"/>
              <a:t>sending</a:t>
            </a:r>
            <a:r>
              <a:rPr lang="en-US" altLang="zh-CN" sz="8000" dirty="0"/>
              <a:t> time.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After sending, then wait for </a:t>
            </a:r>
            <a:r>
              <a:rPr lang="en-US" altLang="zh-CN" sz="8000" i="1" dirty="0"/>
              <a:t>ACK</a:t>
            </a:r>
            <a:r>
              <a:rPr lang="en-US" altLang="zh-CN" sz="8000" dirty="0"/>
              <a:t> receiving, </a:t>
            </a:r>
            <a:r>
              <a:rPr lang="en-US" altLang="zh-CN" sz="8000" i="1" dirty="0">
                <a:solidFill>
                  <a:schemeClr val="accent2"/>
                </a:solidFill>
              </a:rPr>
              <a:t>check the time </a:t>
            </a:r>
            <a:r>
              <a:rPr lang="en-US" altLang="zh-CN" sz="8000" i="1" dirty="0"/>
              <a:t>from timestamp to now</a:t>
            </a:r>
            <a:r>
              <a:rPr lang="en-US" altLang="zh-CN" sz="8000" dirty="0"/>
              <a:t>.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If the time does not exceed timeout when receiving </a:t>
            </a:r>
            <a:r>
              <a:rPr lang="en-US" altLang="zh-CN" sz="8000" i="1" dirty="0"/>
              <a:t>ACK</a:t>
            </a:r>
            <a:r>
              <a:rPr lang="en-US" altLang="zh-CN" sz="8000" dirty="0"/>
              <a:t>, then:</a:t>
            </a:r>
            <a:endParaRPr lang="en-US" altLang="zh-CN" sz="7600" dirty="0"/>
          </a:p>
          <a:p>
            <a:pPr marL="1377950" lvl="2" indent="-350838">
              <a:lnSpc>
                <a:spcPct val="145000"/>
              </a:lnSpc>
              <a:spcBef>
                <a:spcPts val="0"/>
              </a:spcBef>
              <a:buSzPts val="1400"/>
              <a:buFont typeface="Wingdings" pitchFamily="2" charset="2"/>
              <a:buChar char="ü"/>
            </a:pPr>
            <a:r>
              <a:rPr lang="en-US" altLang="zh-CN" sz="7600" dirty="0"/>
              <a:t>Move sliding window and send new packet in window</a:t>
            </a:r>
          </a:p>
          <a:p>
            <a:pPr marL="1377950" lvl="2" indent="-350838">
              <a:lnSpc>
                <a:spcPct val="145000"/>
              </a:lnSpc>
              <a:spcBef>
                <a:spcPts val="0"/>
              </a:spcBef>
              <a:buSzPts val="1400"/>
              <a:buFont typeface="Wingdings" pitchFamily="2" charset="2"/>
              <a:buChar char="ü"/>
            </a:pPr>
            <a:r>
              <a:rPr lang="en-US" altLang="zh-CN" sz="7600" dirty="0"/>
              <a:t>Update timestamp when sending new data packet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sz="8000" dirty="0"/>
              <a:t>If the time exceed timeout, then: </a:t>
            </a:r>
            <a:r>
              <a:rPr lang="en-US" sz="8000" i="1" dirty="0"/>
              <a:t>re-transmit</a:t>
            </a:r>
            <a:r>
              <a:rPr lang="en-US" sz="8000" dirty="0"/>
              <a:t> the un-</a:t>
            </a:r>
            <a:r>
              <a:rPr lang="en-US" sz="8000" dirty="0" err="1"/>
              <a:t>ACKed</a:t>
            </a:r>
            <a:r>
              <a:rPr lang="en-US" sz="80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74610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Hint: non-blocking recv</a:t>
            </a:r>
            <a:r>
              <a:rPr lang="zh-CN" altLang="en-US" b="1" dirty="0"/>
              <a:t> </a:t>
            </a:r>
            <a:r>
              <a:rPr lang="en-US" altLang="zh-CN" b="1" dirty="0"/>
              <a:t>in sender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Google Shape;89;p18">
            <a:extLst>
              <a:ext uri="{FF2B5EF4-FFF2-40B4-BE49-F238E27FC236}">
                <a16:creationId xmlns:a16="http://schemas.microsoft.com/office/drawing/2014/main" id="{BC4C8BCA-4A3C-FEA2-2B3F-2EFBEA54C5F6}"/>
              </a:ext>
            </a:extLst>
          </p:cNvPr>
          <p:cNvSpPr txBox="1">
            <a:spLocks/>
          </p:cNvSpPr>
          <p:nvPr/>
        </p:nvSpPr>
        <p:spPr>
          <a:xfrm>
            <a:off x="838199" y="1160496"/>
            <a:ext cx="10936705" cy="326042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2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200" b="1" i="1" dirty="0"/>
              <a:t>recvfrom() </a:t>
            </a:r>
            <a:r>
              <a:rPr lang="en-US" altLang="zh-CN" sz="2200" b="1" dirty="0"/>
              <a:t>is a </a:t>
            </a:r>
            <a:r>
              <a:rPr lang="en-US" altLang="zh-CN" sz="2200" b="1" i="1" dirty="0">
                <a:solidFill>
                  <a:schemeClr val="accent2"/>
                </a:solidFill>
              </a:rPr>
              <a:t>blocking</a:t>
            </a:r>
            <a:r>
              <a:rPr lang="en-US" altLang="zh-CN" sz="2200" b="1" dirty="0"/>
              <a:t> function</a:t>
            </a:r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Consider a special situation: the ACK packet is </a:t>
            </a:r>
            <a:r>
              <a:rPr lang="en-US" altLang="zh-CN" sz="1800" i="1" dirty="0"/>
              <a:t>lost</a:t>
            </a:r>
            <a:r>
              <a:rPr lang="en-US" altLang="zh-CN" sz="1800" dirty="0"/>
              <a:t>, and sender cannot receive it anymore.</a:t>
            </a:r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We cannot check </a:t>
            </a:r>
            <a:r>
              <a:rPr lang="en-US" altLang="zh-CN" sz="1800" i="1" dirty="0"/>
              <a:t>timeout</a:t>
            </a:r>
            <a:r>
              <a:rPr lang="en-US" altLang="zh-CN" sz="1800" dirty="0"/>
              <a:t> if the process is </a:t>
            </a:r>
            <a:r>
              <a:rPr lang="en-US" altLang="zh-CN" sz="1800" i="1" dirty="0">
                <a:solidFill>
                  <a:schemeClr val="accent2"/>
                </a:solidFill>
              </a:rPr>
              <a:t>blocked</a:t>
            </a:r>
            <a:r>
              <a:rPr lang="en-US" altLang="zh-CN" sz="1800" dirty="0"/>
              <a:t> at checking </a:t>
            </a:r>
            <a:r>
              <a:rPr lang="en-US" altLang="zh-CN" sz="1800" i="1" dirty="0"/>
              <a:t>ACK</a:t>
            </a:r>
            <a:r>
              <a:rPr lang="en-US" altLang="zh-CN" sz="1800" dirty="0"/>
              <a:t>!</a:t>
            </a:r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We should use the loop of non-blocking </a:t>
            </a:r>
            <a:r>
              <a:rPr lang="en-US" altLang="zh-CN" sz="1800" dirty="0" err="1"/>
              <a:t>recv</a:t>
            </a:r>
            <a:r>
              <a:rPr lang="en-US" altLang="zh-CN" sz="1800" dirty="0"/>
              <a:t> while checking timeout.</a:t>
            </a:r>
          </a:p>
          <a:p>
            <a:pPr marL="457200" indent="-342900">
              <a:lnSpc>
                <a:spcPct val="12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200" b="1" dirty="0"/>
              <a:t>non-</a:t>
            </a:r>
            <a:r>
              <a:rPr lang="en-US" altLang="zh-CN" sz="2200" b="1" dirty="0" err="1"/>
              <a:t>bloacking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recv</a:t>
            </a:r>
            <a:r>
              <a:rPr lang="en-US" altLang="zh-CN" sz="2200" b="1" dirty="0"/>
              <a:t>: recvfrom with flag MSG_DONTWAIT</a:t>
            </a:r>
            <a:endParaRPr lang="en-US" sz="2200" b="1" dirty="0"/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If the operation would block, recvfrom() returns </a:t>
            </a:r>
            <a:r>
              <a:rPr lang="en-US" altLang="zh-CN" sz="1800" b="1" dirty="0"/>
              <a:t>EWOULDBLOCK</a:t>
            </a:r>
            <a:r>
              <a:rPr lang="en-US" altLang="zh-CN" sz="1800" dirty="0"/>
              <a:t>.</a:t>
            </a:r>
            <a:endParaRPr lang="en-US" sz="1800" dirty="0"/>
          </a:p>
          <a:p>
            <a:pPr marL="457200" indent="-342900">
              <a:lnSpc>
                <a:spcPct val="12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200" b="1" dirty="0"/>
              <a:t>Is possible that I </a:t>
            </a:r>
            <a:r>
              <a:rPr lang="en-US" altLang="zh-CN" sz="2200" b="1" i="1" dirty="0">
                <a:solidFill>
                  <a:schemeClr val="accent2"/>
                </a:solidFill>
              </a:rPr>
              <a:t>miss</a:t>
            </a:r>
            <a:r>
              <a:rPr lang="en-US" altLang="zh-CN" sz="2200" b="1" dirty="0"/>
              <a:t> some </a:t>
            </a:r>
            <a:r>
              <a:rPr lang="en-US" altLang="zh-CN" sz="2200" b="1" i="1" dirty="0"/>
              <a:t>ACK</a:t>
            </a:r>
            <a:r>
              <a:rPr lang="en-US" altLang="zh-CN" sz="2200" b="1" dirty="0"/>
              <a:t> packet?</a:t>
            </a:r>
            <a:endParaRPr lang="en-US" sz="2200" b="1" dirty="0"/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No, if you did not receive anything in current loop, you will eventually get them in the next few loops.</a:t>
            </a:r>
            <a:endParaRPr lang="en-US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040FF8-A535-AF66-4C62-093C4C1A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4420925"/>
            <a:ext cx="7772400" cy="21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8CA799-E4E9-A1C8-5C60-A3F3D99D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WTP:</a:t>
            </a:r>
            <a:r>
              <a:rPr lang="en-US" altLang="zh-CN" b="1" dirty="0"/>
              <a:t> receiver</a:t>
            </a:r>
            <a:endParaRPr lang="en-US" b="1" dirty="0"/>
          </a:p>
        </p:txBody>
      </p:sp>
      <p:sp>
        <p:nvSpPr>
          <p:cNvPr id="2" name="Google Shape;83;p17">
            <a:extLst>
              <a:ext uri="{FF2B5EF4-FFF2-40B4-BE49-F238E27FC236}">
                <a16:creationId xmlns:a16="http://schemas.microsoft.com/office/drawing/2014/main" id="{6BBEA3AE-E29F-6D3D-CADA-51EE73C22525}"/>
              </a:ext>
            </a:extLst>
          </p:cNvPr>
          <p:cNvSpPr txBox="1">
            <a:spLocks/>
          </p:cNvSpPr>
          <p:nvPr/>
        </p:nvSpPr>
        <p:spPr>
          <a:xfrm>
            <a:off x="838200" y="1117456"/>
            <a:ext cx="10981888" cy="281698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2800" b="1" dirty="0"/>
              <a:t>Special Cases Strategy</a:t>
            </a:r>
            <a:endParaRPr lang="en-US" sz="12800" b="1" dirty="0"/>
          </a:p>
          <a:p>
            <a:pPr marL="457200" indent="-342900">
              <a:lnSpc>
                <a:spcPct val="145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9600" i="1" dirty="0"/>
              <a:t>Packet Corruption</a:t>
            </a:r>
            <a:r>
              <a:rPr lang="en-US" altLang="zh-CN" sz="9600" dirty="0"/>
              <a:t>: drop and do not ACK the packet if calculated checksum is wrong.</a:t>
            </a:r>
            <a:endParaRPr lang="en-US" sz="9600" dirty="0"/>
          </a:p>
          <a:p>
            <a:pPr marL="457200" indent="-342900">
              <a:lnSpc>
                <a:spcPct val="14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9600" i="1" dirty="0"/>
              <a:t>Reordered/delayed/duplicated packets</a:t>
            </a:r>
            <a:r>
              <a:rPr lang="en-US" altLang="zh-CN" sz="9600" dirty="0"/>
              <a:t>: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Maintain the sender’s sliding window range in receiver.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Ignore and do not ACK if the packet’s </a:t>
            </a:r>
            <a:r>
              <a:rPr lang="en-US" altLang="zh-CN" sz="8000" dirty="0" err="1"/>
              <a:t>seqNum</a:t>
            </a:r>
            <a:r>
              <a:rPr lang="en-US" altLang="zh-CN" sz="8000" dirty="0"/>
              <a:t> is not in the sliding window.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Only receive and send ACK for the packets with sequential </a:t>
            </a:r>
            <a:r>
              <a:rPr lang="en-US" altLang="zh-CN" sz="8000" dirty="0" err="1"/>
              <a:t>seqNum</a:t>
            </a:r>
            <a:r>
              <a:rPr lang="en-US" altLang="zh-CN" sz="8000" dirty="0"/>
              <a:t>.</a:t>
            </a:r>
            <a:br>
              <a:rPr lang="en-US" altLang="zh-CN" sz="3300" dirty="0"/>
            </a:br>
            <a:endParaRPr lang="en-US" altLang="zh-CN" sz="33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8F95AA-248A-0A12-F081-D8214799A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8249"/>
            <a:ext cx="6762177" cy="24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8CA799-E4E9-A1C8-5C60-A3F3D99D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WTP:</a:t>
            </a:r>
            <a:r>
              <a:rPr lang="zh-CN" altLang="en-US" b="1" dirty="0"/>
              <a:t> </a:t>
            </a:r>
            <a:r>
              <a:rPr lang="en-US" altLang="zh-CN" b="1" dirty="0"/>
              <a:t>Optimization</a:t>
            </a:r>
            <a:endParaRPr lang="en-US" b="1" dirty="0"/>
          </a:p>
        </p:txBody>
      </p:sp>
      <p:sp>
        <p:nvSpPr>
          <p:cNvPr id="2" name="Google Shape;83;p17">
            <a:extLst>
              <a:ext uri="{FF2B5EF4-FFF2-40B4-BE49-F238E27FC236}">
                <a16:creationId xmlns:a16="http://schemas.microsoft.com/office/drawing/2014/main" id="{6BBEA3AE-E29F-6D3D-CADA-51EE73C22525}"/>
              </a:ext>
            </a:extLst>
          </p:cNvPr>
          <p:cNvSpPr txBox="1">
            <a:spLocks/>
          </p:cNvSpPr>
          <p:nvPr/>
        </p:nvSpPr>
        <p:spPr>
          <a:xfrm>
            <a:off x="838200" y="1117456"/>
            <a:ext cx="10981888" cy="281698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3300" dirty="0"/>
              <a:t>Only re-transmit the un-received packets in sliding window.</a:t>
            </a: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217E9DB2-7E9C-F291-667B-A3416511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98" y="2443019"/>
            <a:ext cx="4216400" cy="4343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42CD552-6A01-6C36-E0A6-339E823DF108}"/>
              </a:ext>
            </a:extLst>
          </p:cNvPr>
          <p:cNvSpPr txBox="1"/>
          <p:nvPr/>
        </p:nvSpPr>
        <p:spPr>
          <a:xfrm>
            <a:off x="5445098" y="2838328"/>
            <a:ext cx="647390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000" dirty="0"/>
              <a:t>Sender window and Receiver window are both 0~2 now.</a:t>
            </a:r>
          </a:p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000" dirty="0"/>
              <a:t>Now there is a packet loss for packet 0.</a:t>
            </a:r>
          </a:p>
        </p:txBody>
      </p:sp>
    </p:spTree>
    <p:extLst>
      <p:ext uri="{BB962C8B-B14F-4D97-AF65-F5344CB8AC3E}">
        <p14:creationId xmlns:p14="http://schemas.microsoft.com/office/powerpoint/2010/main" val="303941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4082</TotalTime>
  <Words>901</Words>
  <Application>Microsoft Macintosh PowerPoint</Application>
  <PresentationFormat>宽屏</PresentationFormat>
  <Paragraphs>110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CSCI 4430 - Fall 23</vt:lpstr>
      <vt:lpstr>Assignment 3 </vt:lpstr>
      <vt:lpstr>WTP: basis</vt:lpstr>
      <vt:lpstr>WTP: stages</vt:lpstr>
      <vt:lpstr>WTP: sliding window</vt:lpstr>
      <vt:lpstr>WTP: sender</vt:lpstr>
      <vt:lpstr>Hint: non-blocking recv in sender</vt:lpstr>
      <vt:lpstr>WTP: receiver</vt:lpstr>
      <vt:lpstr>WTP: Optimization</vt:lpstr>
      <vt:lpstr>WTP: Optimization</vt:lpstr>
      <vt:lpstr>WTP: Optimization - Receiver</vt:lpstr>
      <vt:lpstr>WTP: Optimization - Sender</vt:lpstr>
      <vt:lpstr>Assignment 3 Q &amp; A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DING, Wenlong</cp:lastModifiedBy>
  <cp:revision>933</cp:revision>
  <dcterms:created xsi:type="dcterms:W3CDTF">2022-01-09T08:27:06Z</dcterms:created>
  <dcterms:modified xsi:type="dcterms:W3CDTF">2023-11-08T08:58:02Z</dcterms:modified>
</cp:coreProperties>
</file>