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95"/>
  </p:notesMasterIdLst>
  <p:handoutMasterIdLst>
    <p:handoutMasterId r:id="rId96"/>
  </p:handoutMasterIdLst>
  <p:sldIdLst>
    <p:sldId id="638" r:id="rId2"/>
    <p:sldId id="513" r:id="rId3"/>
    <p:sldId id="581" r:id="rId4"/>
    <p:sldId id="514" r:id="rId5"/>
    <p:sldId id="515" r:id="rId6"/>
    <p:sldId id="516" r:id="rId7"/>
    <p:sldId id="518" r:id="rId8"/>
    <p:sldId id="517" r:id="rId9"/>
    <p:sldId id="552" r:id="rId10"/>
    <p:sldId id="519" r:id="rId11"/>
    <p:sldId id="52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3" r:id="rId39"/>
    <p:sldId id="554" r:id="rId40"/>
    <p:sldId id="555" r:id="rId41"/>
    <p:sldId id="556" r:id="rId42"/>
    <p:sldId id="557" r:id="rId43"/>
    <p:sldId id="573" r:id="rId44"/>
    <p:sldId id="574" r:id="rId45"/>
    <p:sldId id="575" r:id="rId46"/>
    <p:sldId id="561" r:id="rId47"/>
    <p:sldId id="576" r:id="rId48"/>
    <p:sldId id="563" r:id="rId49"/>
    <p:sldId id="564" r:id="rId50"/>
    <p:sldId id="565" r:id="rId51"/>
    <p:sldId id="566" r:id="rId52"/>
    <p:sldId id="577" r:id="rId53"/>
    <p:sldId id="578" r:id="rId54"/>
    <p:sldId id="579" r:id="rId55"/>
    <p:sldId id="580" r:id="rId56"/>
    <p:sldId id="640" r:id="rId57"/>
    <p:sldId id="641" r:id="rId58"/>
    <p:sldId id="642" r:id="rId59"/>
    <p:sldId id="521" r:id="rId60"/>
    <p:sldId id="643" r:id="rId61"/>
    <p:sldId id="644" r:id="rId62"/>
    <p:sldId id="645" r:id="rId63"/>
    <p:sldId id="646" r:id="rId64"/>
    <p:sldId id="529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545" r:id="rId80"/>
    <p:sldId id="661" r:id="rId81"/>
    <p:sldId id="662" r:id="rId82"/>
    <p:sldId id="663" r:id="rId83"/>
    <p:sldId id="664" r:id="rId84"/>
    <p:sldId id="512" r:id="rId85"/>
    <p:sldId id="665" r:id="rId86"/>
    <p:sldId id="667" r:id="rId87"/>
    <p:sldId id="668" r:id="rId88"/>
    <p:sldId id="669" r:id="rId89"/>
    <p:sldId id="670" r:id="rId90"/>
    <p:sldId id="671" r:id="rId91"/>
    <p:sldId id="672" r:id="rId92"/>
    <p:sldId id="673" r:id="rId93"/>
    <p:sldId id="674" r:id="rId9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6327"/>
  </p:normalViewPr>
  <p:slideViewPr>
    <p:cSldViewPr>
      <p:cViewPr varScale="1">
        <p:scale>
          <a:sx n="128" d="100"/>
          <a:sy n="128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3:08:37.5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10553 8646 7769,'-23'-5'66,"0"-2"1,2 1-1,2 2 1,3 5-67,4 7 0,-5 5 0,-1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8:38:04.810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11946 8897,'0'12'-15,"-5"-1"0,-1 0 0</inkml:trace>
  <inkml:trace contextRef="#ctx0" brushRef="#br1" timeOffset="1">9833 13762 8279,'-5'-19'-118,"-1"1"1,0 2-1,2 2 1,3 1-232,1 2 1,0 6 348,0 5 0,10 10 0,2 8 0</inkml:trace>
  <inkml:trace contextRef="#ctx0" brushRef="#br1" timeOffset="2">11158 16275 7982,'-11'-35'63,"1"-4"1,2 0-1,4 2 1,4 9-1,4 12 184,4 12-247,2 13 0,1 8 0,1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8:30:23.442"/>
    </inkml:context>
    <inkml:brush xml:id="br0">
      <inkml:brushProperty name="height" value="0.053" units="cm"/>
      <inkml:brushProperty name="color" value="#FF0000"/>
    </inkml:brush>
  </inkml:definitions>
  <inkml:trace contextRef="#ctx0" brushRef="#br0">3769 10952 8077,'-18'2'426,"1"4"0,0-4-93,0 3 1,2-1-1,1 0 420,3 2-44,7-1-198,-4 3 0,10-6-1,4 4 0,-2-4-210,7-2 0,1-2 151,5-4 1,6 4-82,0-4 1,2-1 105,-2 1 0,1-2-25,5 3 1,9 3-32,-3-4 1,5-2-272,0 3 27,-4-9 0,16 10 4,0-7 0,5 7-155,6-2 0,4-1-117,-4 1 0,8 0-512,-2 6 470,11 0 1,-23 0 0,10 2-295,-6 4-235,-3-4 428,-7 13 1,-5-7-445,0 3 112,-8 4 295,5-5 0,-9 1-138,0 1 156,1-8 0,-7 3-1,1-7 1,0 0-180,5 0 0,-1 0 461,-5 0 0,-1-5-275,-4-1 1,-4-7 130,4 1 0,-4 3-162,-1-3 0,-7 6-680,1-5 379,-9 7 1,7-9-1260,-4 7 748,-4 0 1091,5 6 0,-14-7 0,-3-3 0</inkml:trace>
  <inkml:trace contextRef="#ctx0" brushRef="#br0" timeOffset="1">3838 11055 8015,'-8'-9'1025,"6"-7"-1287,-4 5 0,4 1 1567,2-1 0,2 1-539,4-1 0,4-4 132,7 3 1,8-3-372,3-2 0,5 1 20,1 5 0,8-4-119,4 3 1,6 3 146,5-3-396,-3 8 1,13-3 85,-4 7 0,4 0-84,1 0 1,1 2-163,0 3 0,2-1 191,3 8 0,-3-7-123,4 7 1,-6-6-183,-6 5 1,2-5 118,-8 5 1,0-7-352,-5 2 257,-8 3 0,4-5-33,-8 8 0,0-9 134,-5 3 0,-3 2 121,-3-3 1,1 1-80,-7-6 1,2 6 249,-2 0-157,-4-1 348,6-5-250,-8 0-673,0 0-475,-7 0-508,-2 0 832,-8 0-1686,0 0 0,0-15 2246,0-8 0,-8-15 0,-2-6 0</inkml:trace>
  <inkml:trace contextRef="#ctx0" brushRef="#br0" timeOffset="2">3029 10522 7999,'-17'0'97,"-1"6"1,1 0 602,0-3 1,0-1-190,-1-2 1,1 6-138,0 0 0,6 5-86,-1-5 0,3 2 0,-5-4 115,3 1 1,5 3-153,-6-2 1,1-4-29,-6 3 1,-2-3 196,-4-2 0,4 0-49,-4 0 0,-2 0-208,2 0 6,-8 0 1,12-4 13,-4-7 1,-2-2-116,2-16 0,0-7-22,6-10 0,2-6-257,3-5 0,5 1 242,7-7-151,0 0 65,15 2 1,-1 2 272,14 7-184,1 1 1,11 1 246,0 4 0,0 4-52,-5 8 1,5 5 43,0 1 1,0 7-103,-5-2 0,-7 5-103,1 7 0,-14-2-144,3 7 0,-5 0-701,4 6-13,-7 0 1,-1 0-1015,-3 0-1965,-4 0 2831,13 0 1,-11 0 937,7 0 0,1 0 0,5 0 0</inkml:trace>
  <inkml:trace contextRef="#ctx0" brushRef="#br0" timeOffset="3">2874 9336 7999,'-35'-8'0,"7"6"1177,-1-3 1,8-3 1545,-2 2-516,4 0 375,9 6-798,3 0-1444,22 0 1,-2 0 0,16 0 0,0 0-67,5 0 1,6 0-214,1 0 1,6-1 119,-1-5 0,-2 4-405,2-4 1,-6 4 216,6 2 0,-6-5-419,6-1 1,-8 0 192,3 6 0,-13 2-15,-5 4 1,-4 3 236,-1 8 1,-9 3 400,-3 3 1,-8 5-670,-10 12 0,-7 4 114,-15 8 0,-6-1-2320,0 1 1513,-8 7 1,10-11 75,-8 4 896,7-5 0,3 1 0,7 0 0,-1 0 0,-3-3 0</inkml:trace>
  <inkml:trace contextRef="#ctx0" brushRef="#br0" timeOffset="4">2960 10625 7967,'-27'0'273,"-3"0"0,5 2 0,0 2 63,0 2 0,0 1 1,2-3 197,-6 2 0,3 0 46,-3-6 0,8 5 1,-4 1 280,0-2 1,4-2-367,-7-2 1,7-6-29,-2 0 0,-2-7-128,2 2 0,-6 1-116,6-1 1,-7-1-85,1-5 1,-4 0 111,-1 0 0,0-1 10,-1 1-94,1 0 1,-6 0-3,-1 0 0,-1-1-138,2 1 0,4-2 50,-4-4-481,3-4 325,3-15 0,1-2-804,5-7 614,3-1 1,15-7-89,5-4 0,3 2 104,2-2 1,0 2 127,0-2 0,7-4 43,5 4 1,5-6 13,6-5 0,4 3-144,7-4 1,2 3 491,5-3 0,-1 5 19,11-5 0,-9 6-61,10 6 1,2-4 50,3 4 0,8-5-168,-33 30 1,-1 1 0,28-32-33,-1 1 1,-5 6 119,-1 11 0,-6 7 131,0 4 1,-16 11-153,-1 6 0,-8 6 205,-4 6 412,-7 3-122,-3 8 825,-7 0-755,0 0 0,-1 6-1219,-5-1 0,4 3 272,-4-2-4920,4-4 2832,2 13 2282,8-13 0,9 13 0,10-5 0</inkml:trace>
  <inkml:trace contextRef="#ctx0" brushRef="#br0" timeOffset="5">2685 8029 8115,'-35'-7'1330,"3"3"284,3-8 1,4 8 1787,8-1-1759,0 3 731,7 2-1752,2 0 1,10 0-473,4 0 0,4-6 109,7 0 0,8-1 14,3 1 0,7 4-91,5-4 0,4 4 30,8 2 0,-1-5-295,1-1 1,-1 0 128,1 6 0,0 0-713,-1 0 1,7 6 339,-1 0 0,-7 5-27,-10-5 1,-6 7 70,-5-1 1,0 3 243,-12 2 1,-4 0 276,-13 1 0,-4 6 731,-7 5 0,-14 9-460,-15 2 0,-14 10-155,3 2 0,-10 1-1613,3 10 0,-3-2 828,9 2 1,1-2 430,16-3 0,3-3 0,13 4 0,2-5 0,3-6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8:30:23.475"/>
    </inkml:context>
    <inkml:brush xml:id="br0">
      <inkml:brushProperty name="height" value="0.053" units="cm"/>
      <inkml:brushProperty name="color" value="#FF0000"/>
    </inkml:brush>
  </inkml:definitions>
  <inkml:trace contextRef="#ctx0" brushRef="#br0">602 3611 8000,'-15'-27'1098,"4"4"1,-3 4-1,8 2-567,3-1 0,18 7 0,14 1-411,13 3 0,17-5-8,10 7 0,9-9-81,14 3 1,-40 6 0,1 0-217,7-1 0,1 1 0,2 0 1,2 0 136,3 0 1,1-1 0,0-1 0,0 0-249,0 4 0,0 1 1,2-4-1,1 0 156,0 3 1,-1 0 0,4 0 0,0 1 16,-3 2 0,-1 0 0,-2-3 0,0 0 18,-3 0 0,0 0 1,2 0-1,1 0 88,2 3 0,2 0 0,4 0 0,1 0 9,-4 1 0,1-2 0,6-2 0,0-1 79,-3-2 0,-1 0 0,6 2 1,0 1-340,0 0 1,1 0 0,3-1 0,2 0 272,0 2 1,0-1-1,0-3 1,-1 0-268,-2 3 1,0 0-1,3-3 1,0-1 372,0 1 0,0 1 1,-1 0-1,0 0-25,-4-1 1,-2 1 0,-3 2-1,-3 0 19,-4-3 0,0 0 0,-2 4 0,-1 1 16,1-2 0,-2 0 1,-6-1-1,-2 0 44,-2 1 1,-1 0 0,-7 0 0,-1 1 262,43 2 0,-11-6-294,-7 0 1,-13 1-462,-9 5 0,-10-2 562,-13-4 0,1 4-685,-7-4 0,6-3 1711,-6-3-1261,7-11 0,-3-3 0,8-9 0</inkml:trace>
  <inkml:trace contextRef="#ctx0" brushRef="#br0" timeOffset="1">1033 1565 8059,'-16'-12'1273,"5"6"-265,5 10 1,4 19-1215,2 29 0,0 11-142,0 17-287,0 8 0,-1-32 0,0 2 506,-2 5 1,0 1-1,2 4 1,-1 3 14,-4 9 0,0 0 0,1 0 0,-1-1-254,-2 4 1,-2 0-1,-1-3 1,0-1 314,-1 1 1,1 0 0,-3-3 0,1-1-39,4-3 1,1-3-1,-3-5 1,2-4-40,6-8 0,1-2 0,-4 36 109,6-12 0,0-14-134,0-9 0,0-16 198,0-13 1,2-12 245,4-5 0,-3-6-657,9-6 0,5-13 183,6-15 1,8-27 70,-3-25 0,-9 30 0,1-3 114,0-8 0,0-3 0,0-4 0,0-1 0,-3 1 0,0 1 0</inkml:trace>
  <inkml:trace contextRef="#ctx0" brushRef="#br0" timeOffset="2">1170 2235 7980,'0'-86'0,"-11"10"0,-12 7 0,-10 17 757,-13 18 1,-1 3-70,6 14 0,3-4 77,9 10 0,5-3-365,6 3 0,9 1-136,3 5 0,12 1-627,5-8 0,16-1 279,13-10 1,8-4-192,21-7 0,4-2 21,13-4 0,-38 21 0,1 1 150,0-2 0,0 0 0,4 2 0,1 2 88,-3 1 1,1 1 0,-1 1 0,1 1 134,2 3 1,1 1 0,3-1-1,1 1-92,-2-1 0,1 1 1,3 2-1,0 0-209,-4 0 0,1 1 0,2 2 0,0 0 288,3-3 1,0 1 0,5 2 0,0 0-15,3-3 1,1 0-1,1 3 1,0 1-174,-2-4 1,1 0 0,2 1 0,1-1-240,5-3 0,1 0 1,5 1-1,2-1 361,1 1 0,0-1 1,-1 1-1,-2-1-61,-8 0 0,-1 1 1,4-1-1,0 1-64,2-1 0,1 0 0,-3 1 0,0-1 110,-1 1 0,1-1 0,0 0 1,0 1 58,0-1 0,-1 1 1,0 2-1,0 2-115,-2 1 1,-1 0 0,-3-1-1,0 1 54,-2 0 1,-1 0 0,-2 0-1,0 0-246,-3 3 0,0 0 0,1 0 0,1 0 129,-1 0 0,-2 0 0,-3 3 0,-1 0-104,-1 0 0,0 0 0,-4 0 0,-1-1 47,2-1 0,1-2 1,-4 2-1,1 0-63,2 2 1,0 0 0,-6-2 0,0 0 90,1 2 0,-1 0 1,41-1-69,0-2 1,-3 0 431,3 0 0,-17 0-197,-1 0 1,-16 0 557,-7 0 0,-1 5-541,-10 1 1,-7 5 544,-10-5 0,-6 8-407,-6-3 0,-3 4 415,-8 3 0,-8 1 92,-3 4 1,-10 9-47,-2 8 0,-8 10-295,3 1 0,1 16-204,-2 13 1,14-30 0,0 2-438,-5 4 0,-1 2 1,3 10-1,0 2 286,-2 9 1,0 2 0,1 2 0,2 1-469,-1 7 0,1 1 1,1-1-1,0 1 307,1 3 0,1-1 1,1-2-1,1 0-274,3 0 1,1-1-1,3-10 1,0-3-599,2-3 0,1-1 0,0-6 1,2-2 1021,0-6 0,0 0 0,0-3 0,0-1 0,0-2 0,0 1 0,0-3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68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69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70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92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93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4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2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2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13: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Inter-domain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(see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backup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slides)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</a:t>
            </a:r>
          </a:p>
          <a:p>
            <a:pPr lvl="2"/>
            <a:r>
              <a:rPr lang="en-US" dirty="0"/>
              <a:t>Details and issues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prefix and suffix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</a:t>
            </a:r>
            <a:r>
              <a:rPr lang="en-US" dirty="0">
                <a:solidFill>
                  <a:srgbClr val="0000FF"/>
                </a:solidFill>
              </a:rPr>
              <a:t>slash 26</a:t>
            </a:r>
            <a:r>
              <a:rPr lang="en-US" dirty="0"/>
              <a:t>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</a:t>
            </a:r>
            <a:r>
              <a:rPr lang="en-US" altLang="zh-CN" dirty="0"/>
              <a:t>.8</a:t>
            </a:r>
            <a:r>
              <a:rPr lang="en-US" dirty="0"/>
              <a:t>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r>
              <a:rPr lang="en-US" altLang="zh-CN" dirty="0"/>
              <a:t>Policies</a:t>
            </a:r>
          </a:p>
          <a:p>
            <a:r>
              <a:rPr lang="en-US" altLang="zh-CN" dirty="0"/>
              <a:t>Mechanism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14:cNvPr>
              <p14:cNvContentPartPr/>
              <p14:nvPr/>
            </p14:nvContentPartPr>
            <p14:xfrm>
              <a:off x="3745440" y="3104640"/>
              <a:ext cx="5400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240" y="3088440"/>
                <a:ext cx="864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</a:t>
            </a:r>
            <a:r>
              <a:rPr lang="en-US" altLang="zh-CN" dirty="0"/>
              <a:t>s</a:t>
            </a:r>
            <a:r>
              <a:rPr lang="en-US" dirty="0"/>
              <a:t> using eBGP</a:t>
            </a:r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136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ules for route selection in priority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</a:t>
            </a:r>
            <a:r>
              <a:rPr lang="en-US" altLang="zh-CN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-</a:t>
            </a:r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</a:t>
            </a:r>
            <a:r>
              <a:rPr lang="zh-CN" altLang="en-US" dirty="0"/>
              <a:t> </a:t>
            </a:r>
            <a:r>
              <a:rPr lang="en-US" dirty="0"/>
              <a:t>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14:cNvPr>
              <p14:cNvContentPartPr/>
              <p14:nvPr/>
            </p14:nvContentPartPr>
            <p14:xfrm>
              <a:off x="3005640" y="4300560"/>
              <a:ext cx="1015920" cy="155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680" y="4278600"/>
                <a:ext cx="10537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the</a:t>
            </a:r>
            <a:r>
              <a:rPr lang="zh-CN" altLang="en-US" dirty="0"/>
              <a:t> </a:t>
            </a:r>
            <a:r>
              <a:rPr lang="en-US" dirty="0"/>
              <a:t>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/>
              <a:t>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E7EEAE-88C0-1A69-A6B2-5FC71248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6CE0F4-E96D-F2B1-F7CA-485990E4E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0CBD-64D7-994B-4AE6-A145AD7C9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377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67CFD-637B-8DB8-3329-ECE0A87D312D}"/>
                  </a:ext>
                </a:extLst>
              </p14:cNvPr>
              <p14:cNvContentPartPr/>
              <p14:nvPr/>
            </p14:nvContentPartPr>
            <p14:xfrm>
              <a:off x="644400" y="2859480"/>
              <a:ext cx="1425240" cy="112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67CFD-637B-8DB8-3329-ECE0A87D3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040" y="2850120"/>
                <a:ext cx="1443960" cy="11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89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DC0162-3500-4E71-15AE-1035835CD5E2}"/>
                  </a:ext>
                </a:extLst>
              </p14:cNvPr>
              <p14:cNvContentPartPr/>
              <p14:nvPr/>
            </p14:nvContentPartPr>
            <p14:xfrm>
              <a:off x="199080" y="389880"/>
              <a:ext cx="2651040" cy="107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DC0162-3500-4E71-15AE-1035835CD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720" y="380520"/>
                <a:ext cx="2669760" cy="10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91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1490455629</TotalTime>
  <Pages>7</Pages>
  <Words>3990</Words>
  <Application>Microsoft Macintosh PowerPoint</Application>
  <PresentationFormat>On-screen Show (4:3)</PresentationFormat>
  <Paragraphs>966</Paragraphs>
  <Slides>93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5" baseType="lpstr">
      <vt:lpstr>Arial</vt:lpstr>
      <vt:lpstr>Arial Black</vt:lpstr>
      <vt:lpstr>Courier New</vt:lpstr>
      <vt:lpstr>Gill Sans</vt:lpstr>
      <vt:lpstr>Helvetica Neue</vt:lpstr>
      <vt:lpstr>Monaco</vt:lpstr>
      <vt:lpstr>Monotype Sorts</vt:lpstr>
      <vt:lpstr>Tahoma</vt:lpstr>
      <vt:lpstr>Times New Roman</vt:lpstr>
      <vt:lpstr>Wingdings</vt:lpstr>
      <vt:lpstr>csci teaching</vt:lpstr>
      <vt:lpstr>Document</vt:lpstr>
      <vt:lpstr>CSCI4430 Computer Networks  Lecture 13: Network Layer –  Inter-domain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  <vt:lpstr>Backup slides on longest prefix matching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1288</cp:revision>
  <cp:lastPrinted>1999-09-08T17:25:07Z</cp:lastPrinted>
  <dcterms:created xsi:type="dcterms:W3CDTF">2014-01-14T18:15:50Z</dcterms:created>
  <dcterms:modified xsi:type="dcterms:W3CDTF">2023-11-08T06:24:47Z</dcterms:modified>
  <cp:category/>
</cp:coreProperties>
</file>