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CC"/>
    <a:srgbClr val="0E6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B88C7-1FD3-AE47-AD7F-7618EFE6C884}" v="89" dt="2023-11-20T04:59:02.734"/>
  </p1510:revLst>
</p1510:revInfo>
</file>

<file path=ppt/tableStyles.xml><?xml version="1.0" encoding="utf-8"?>
<a:tblStyleLst xmlns:a="http://schemas.openxmlformats.org/drawingml/2006/main" def="{B0082EC5-C718-4C4A-A93D-152775E55CCE}">
  <a:tblStyle styleId="{B0082EC5-C718-4C4A-A93D-152775E55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5166"/>
  </p:normalViewPr>
  <p:slideViewPr>
    <p:cSldViewPr snapToGrid="0">
      <p:cViewPr>
        <p:scale>
          <a:sx n="210" d="100"/>
          <a:sy n="210" d="100"/>
        </p:scale>
        <p:origin x="148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AD318D23-6DFB-4E48-AC4B-C003DC758A16}"/>
    <pc:docChg chg="undo custSel modSld">
      <pc:chgData name="DING, Wenlong" userId="2462c282-915a-45d3-817d-b87203e0e2e0" providerId="ADAL" clId="{AD318D23-6DFB-4E48-AC4B-C003DC758A16}" dt="2023-10-04T14:12:23.681" v="404" actId="255"/>
      <pc:docMkLst>
        <pc:docMk/>
      </pc:docMkLst>
      <pc:sldChg chg="addSp delSp modSp mod">
        <pc:chgData name="DING, Wenlong" userId="2462c282-915a-45d3-817d-b87203e0e2e0" providerId="ADAL" clId="{AD318D23-6DFB-4E48-AC4B-C003DC758A16}" dt="2023-10-04T14:12:23.681" v="404" actId="255"/>
        <pc:sldMkLst>
          <pc:docMk/>
          <pc:sldMk cId="0" sldId="257"/>
        </pc:sldMkLst>
        <pc:spChg chg="add del mod">
          <ac:chgData name="DING, Wenlong" userId="2462c282-915a-45d3-817d-b87203e0e2e0" providerId="ADAL" clId="{AD318D23-6DFB-4E48-AC4B-C003DC758A16}" dt="2023-10-04T14:02:41.157" v="15"/>
          <ac:spMkLst>
            <pc:docMk/>
            <pc:sldMk cId="0" sldId="257"/>
            <ac:spMk id="2" creationId="{07E4B729-3B6E-71F2-7839-A9F0C8980331}"/>
          </ac:spMkLst>
        </pc:spChg>
        <pc:spChg chg="add del mod">
          <ac:chgData name="DING, Wenlong" userId="2462c282-915a-45d3-817d-b87203e0e2e0" providerId="ADAL" clId="{AD318D23-6DFB-4E48-AC4B-C003DC758A16}" dt="2023-10-04T14:04:37.011" v="61" actId="478"/>
          <ac:spMkLst>
            <pc:docMk/>
            <pc:sldMk cId="0" sldId="257"/>
            <ac:spMk id="4" creationId="{BED565CA-991E-1E5F-F237-821A7B517410}"/>
          </ac:spMkLst>
        </pc:spChg>
        <pc:spChg chg="add mod">
          <ac:chgData name="DING, Wenlong" userId="2462c282-915a-45d3-817d-b87203e0e2e0" providerId="ADAL" clId="{AD318D23-6DFB-4E48-AC4B-C003DC758A16}" dt="2023-10-04T14:10:49.391" v="360" actId="1076"/>
          <ac:spMkLst>
            <pc:docMk/>
            <pc:sldMk cId="0" sldId="257"/>
            <ac:spMk id="6" creationId="{46CE24D7-20A8-DFC1-1A20-E75F7CD013BF}"/>
          </ac:spMkLst>
        </pc:spChg>
        <pc:spChg chg="mod">
          <ac:chgData name="DING, Wenlong" userId="2462c282-915a-45d3-817d-b87203e0e2e0" providerId="ADAL" clId="{AD318D23-6DFB-4E48-AC4B-C003DC758A16}" dt="2023-10-04T14:12:23.681" v="404" actId="255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AD318D23-6DFB-4E48-AC4B-C003DC758A16}" dt="2023-10-04T14:12:17.651" v="403" actId="255"/>
          <ac:spMkLst>
            <pc:docMk/>
            <pc:sldMk cId="0" sldId="257"/>
            <ac:spMk id="61" creationId="{00000000-0000-0000-0000-000000000000}"/>
          </ac:spMkLst>
        </pc:spChg>
        <pc:graphicFrameChg chg="del">
          <ac:chgData name="DING, Wenlong" userId="2462c282-915a-45d3-817d-b87203e0e2e0" providerId="ADAL" clId="{AD318D23-6DFB-4E48-AC4B-C003DC758A16}" dt="2023-10-04T14:03:23.066" v="16" actId="478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 mod">
        <pc:chgData name="DING, Wenlong" userId="2462c282-915a-45d3-817d-b87203e0e2e0" providerId="ADAL" clId="{AD318D23-6DFB-4E48-AC4B-C003DC758A16}" dt="2023-10-04T14:11:33.942" v="401" actId="20577"/>
        <pc:sldMkLst>
          <pc:docMk/>
          <pc:sldMk cId="0" sldId="258"/>
        </pc:sldMkLst>
        <pc:spChg chg="mod">
          <ac:chgData name="DING, Wenlong" userId="2462c282-915a-45d3-817d-b87203e0e2e0" providerId="ADAL" clId="{AD318D23-6DFB-4E48-AC4B-C003DC758A16}" dt="2023-10-04T14:11:33.942" v="401" actId="20577"/>
          <ac:spMkLst>
            <pc:docMk/>
            <pc:sldMk cId="0" sldId="258"/>
            <ac:spMk id="68" creationId="{00000000-0000-0000-0000-000000000000}"/>
          </ac:spMkLst>
        </pc:spChg>
      </pc:sldChg>
    </pc:docChg>
  </pc:docChgLst>
  <pc:docChgLst>
    <pc:chgData name="DING, Wenlong" userId="2462c282-915a-45d3-817d-b87203e0e2e0" providerId="ADAL" clId="{5D9E8CCF-4134-8C46-86A4-48224424FD0F}"/>
    <pc:docChg chg="undo custSel addSld delSld modSld sldOrd">
      <pc:chgData name="DING, Wenlong" userId="2462c282-915a-45d3-817d-b87203e0e2e0" providerId="ADAL" clId="{5D9E8CCF-4134-8C46-86A4-48224424FD0F}" dt="2023-04-14T13:59:05.912" v="2978" actId="1076"/>
      <pc:docMkLst>
        <pc:docMk/>
      </pc:docMkLst>
      <pc:sldChg chg="modSp mod">
        <pc:chgData name="DING, Wenlong" userId="2462c282-915a-45d3-817d-b87203e0e2e0" providerId="ADAL" clId="{5D9E8CCF-4134-8C46-86A4-48224424FD0F}" dt="2023-04-12T11:43:28.423" v="26" actId="2711"/>
        <pc:sldMkLst>
          <pc:docMk/>
          <pc:sldMk cId="0" sldId="256"/>
        </pc:sldMkLst>
        <pc:spChg chg="mod">
          <ac:chgData name="DING, Wenlong" userId="2462c282-915a-45d3-817d-b87203e0e2e0" providerId="ADAL" clId="{5D9E8CCF-4134-8C46-86A4-48224424FD0F}" dt="2023-04-12T11:43:22.565" v="2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2T11:43:28.423" v="26" actId="2711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DING, Wenlong" userId="2462c282-915a-45d3-817d-b87203e0e2e0" providerId="ADAL" clId="{5D9E8CCF-4134-8C46-86A4-48224424FD0F}" dt="2023-04-14T13:47:35.013" v="2852" actId="3064"/>
        <pc:sldMkLst>
          <pc:docMk/>
          <pc:sldMk cId="0" sldId="257"/>
        </pc:sldMkLst>
        <pc:spChg chg="mod">
          <ac:chgData name="DING, Wenlong" userId="2462c282-915a-45d3-817d-b87203e0e2e0" providerId="ADAL" clId="{5D9E8CCF-4134-8C46-86A4-48224424FD0F}" dt="2023-04-12T11:41:19.927" v="3" actId="2711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6:33.651" v="2848" actId="20577"/>
          <ac:spMkLst>
            <pc:docMk/>
            <pc:sldMk cId="0" sldId="257"/>
            <ac:spMk id="61" creationId="{00000000-0000-0000-0000-000000000000}"/>
          </ac:spMkLst>
        </pc:spChg>
        <pc:graphicFrameChg chg="mod modGraphic">
          <ac:chgData name="DING, Wenlong" userId="2462c282-915a-45d3-817d-b87203e0e2e0" providerId="ADAL" clId="{5D9E8CCF-4134-8C46-86A4-48224424FD0F}" dt="2023-04-14T13:47:35.013" v="2852" actId="3064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 mod modAnim">
        <pc:chgData name="DING, Wenlong" userId="2462c282-915a-45d3-817d-b87203e0e2e0" providerId="ADAL" clId="{5D9E8CCF-4134-8C46-86A4-48224424FD0F}" dt="2023-04-14T13:48:32.808" v="2904" actId="20577"/>
        <pc:sldMkLst>
          <pc:docMk/>
          <pc:sldMk cId="0" sldId="258"/>
        </pc:sldMkLst>
        <pc:spChg chg="mod">
          <ac:chgData name="DING, Wenlong" userId="2462c282-915a-45d3-817d-b87203e0e2e0" providerId="ADAL" clId="{5D9E8CCF-4134-8C46-86A4-48224424FD0F}" dt="2023-04-13T09:28:36.533" v="1306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8:32.808" v="2904" actId="20577"/>
          <ac:spMkLst>
            <pc:docMk/>
            <pc:sldMk cId="0" sldId="258"/>
            <ac:spMk id="68" creationId="{00000000-0000-0000-0000-000000000000}"/>
          </ac:spMkLst>
        </pc:spChg>
      </pc:sldChg>
      <pc:sldChg chg="addSp delSp modSp add del mod delAnim modAnim">
        <pc:chgData name="DING, Wenlong" userId="2462c282-915a-45d3-817d-b87203e0e2e0" providerId="ADAL" clId="{5D9E8CCF-4134-8C46-86A4-48224424FD0F}" dt="2023-04-13T11:54:45.617" v="2565" actId="2696"/>
        <pc:sldMkLst>
          <pc:docMk/>
          <pc:sldMk cId="0" sldId="259"/>
        </pc:sldMkLst>
        <pc:spChg chg="add del mod">
          <ac:chgData name="DING, Wenlong" userId="2462c282-915a-45d3-817d-b87203e0e2e0" providerId="ADAL" clId="{5D9E8CCF-4134-8C46-86A4-48224424FD0F}" dt="2023-04-12T11:55:24.951" v="190" actId="478"/>
          <ac:spMkLst>
            <pc:docMk/>
            <pc:sldMk cId="0" sldId="259"/>
            <ac:spMk id="3" creationId="{03BC2421-5F4B-85AF-14C4-74A68374B4A9}"/>
          </ac:spMkLst>
        </pc:spChg>
        <pc:spChg chg="add del mod">
          <ac:chgData name="DING, Wenlong" userId="2462c282-915a-45d3-817d-b87203e0e2e0" providerId="ADAL" clId="{5D9E8CCF-4134-8C46-86A4-48224424FD0F}" dt="2023-04-13T07:48:35.217" v="803" actId="478"/>
          <ac:spMkLst>
            <pc:docMk/>
            <pc:sldMk cId="0" sldId="259"/>
            <ac:spMk id="4" creationId="{FEE56820-F268-638F-B696-E0BCFAE304EC}"/>
          </ac:spMkLst>
        </pc:spChg>
        <pc:spChg chg="add del mod">
          <ac:chgData name="DING, Wenlong" userId="2462c282-915a-45d3-817d-b87203e0e2e0" providerId="ADAL" clId="{5D9E8CCF-4134-8C46-86A4-48224424FD0F}" dt="2023-04-13T08:30:06.051" v="894"/>
          <ac:spMkLst>
            <pc:docMk/>
            <pc:sldMk cId="0" sldId="259"/>
            <ac:spMk id="19" creationId="{B2800E89-3B57-5722-1700-0B3D50C5606E}"/>
          </ac:spMkLst>
        </pc:spChg>
        <pc:spChg chg="add mod">
          <ac:chgData name="DING, Wenlong" userId="2462c282-915a-45d3-817d-b87203e0e2e0" providerId="ADAL" clId="{5D9E8CCF-4134-8C46-86A4-48224424FD0F}" dt="2023-04-13T08:37:56.941" v="1035" actId="2711"/>
          <ac:spMkLst>
            <pc:docMk/>
            <pc:sldMk cId="0" sldId="259"/>
            <ac:spMk id="20" creationId="{6C3C4AD0-AF45-F6F7-6852-86460EFB628B}"/>
          </ac:spMkLst>
        </pc:spChg>
        <pc:spChg chg="add mod">
          <ac:chgData name="DING, Wenlong" userId="2462c282-915a-45d3-817d-b87203e0e2e0" providerId="ADAL" clId="{5D9E8CCF-4134-8C46-86A4-48224424FD0F}" dt="2023-04-13T08:38:00.757" v="1036" actId="2711"/>
          <ac:spMkLst>
            <pc:docMk/>
            <pc:sldMk cId="0" sldId="259"/>
            <ac:spMk id="21" creationId="{960EEC04-6971-125C-04F5-AEE41A6B183C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2" creationId="{28DB0C21-00DE-EB92-27CD-E6FB6993B1BD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3" creationId="{592DB33D-1C5A-E550-C2D2-3B27271F3FCF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4" creationId="{4BCBB73F-3005-5755-AB9D-75EB5B8A3983}"/>
          </ac:spMkLst>
        </pc:spChg>
        <pc:spChg chg="mod">
          <ac:chgData name="DING, Wenlong" userId="2462c282-915a-45d3-817d-b87203e0e2e0" providerId="ADAL" clId="{5D9E8CCF-4134-8C46-86A4-48224424FD0F}" dt="2023-04-13T07:40:57.769" v="726" actId="20577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5:21.316" v="187" actId="478"/>
          <ac:spMkLst>
            <pc:docMk/>
            <pc:sldMk cId="0" sldId="259"/>
            <ac:spMk id="74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2:34.997" v="147" actId="478"/>
          <ac:spMkLst>
            <pc:docMk/>
            <pc:sldMk cId="0" sldId="259"/>
            <ac:spMk id="75" creationId="{00000000-0000-0000-0000-000000000000}"/>
          </ac:spMkLst>
        </pc:sp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3" creationId="{A4C6C47E-4878-BD92-866E-53B2C77B21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5" creationId="{E30DA224-79EA-A7EF-638C-3CA8555E6744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6" creationId="{B041281E-10F7-1478-3DBC-7B48C6AD314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0" creationId="{B2FA6763-578B-AB64-6605-4515AF6659B5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1" creationId="{9BEC906F-787B-051C-2430-1702D6DF70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2" creationId="{861A5241-8A52-3744-2226-551F20A143F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21.470" v="977" actId="207"/>
          <ac:graphicFrameMkLst>
            <pc:docMk/>
            <pc:sldMk cId="0" sldId="259"/>
            <ac:graphicFrameMk id="13" creationId="{93BCF704-3306-E713-66BA-F0913707CF5C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57.879" v="988" actId="20577"/>
          <ac:graphicFrameMkLst>
            <pc:docMk/>
            <pc:sldMk cId="0" sldId="259"/>
            <ac:graphicFrameMk id="14" creationId="{1860CC1D-4704-4C62-5A60-2E5DE1CE05B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5" creationId="{DC61DF43-D02E-11FB-D8F1-C363F0B10811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6" creationId="{B5A4BA3D-45AB-E13F-C744-B9CF9FC5EF7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7" creationId="{F364907A-1433-1E63-FC62-24305746177D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8" creationId="{035D8149-6BA9-F199-3B97-9EB8E2ACECAB}"/>
          </ac:graphicFrameMkLst>
        </pc:graphicFrameChg>
        <pc:picChg chg="add del mod">
          <ac:chgData name="DING, Wenlong" userId="2462c282-915a-45d3-817d-b87203e0e2e0" providerId="ADAL" clId="{5D9E8CCF-4134-8C46-86A4-48224424FD0F}" dt="2023-04-13T07:42:48.130" v="743" actId="478"/>
          <ac:picMkLst>
            <pc:docMk/>
            <pc:sldMk cId="0" sldId="259"/>
            <ac:picMk id="2" creationId="{629984BD-67DD-82EE-461E-D13B2B8B3D40}"/>
          </ac:picMkLst>
        </pc:picChg>
        <pc:picChg chg="add del mod">
          <ac:chgData name="DING, Wenlong" userId="2462c282-915a-45d3-817d-b87203e0e2e0" providerId="ADAL" clId="{5D9E8CCF-4134-8C46-86A4-48224424FD0F}" dt="2023-04-13T07:45:22.506" v="776" actId="478"/>
          <ac:picMkLst>
            <pc:docMk/>
            <pc:sldMk cId="0" sldId="259"/>
            <ac:picMk id="7" creationId="{A38117DD-0004-12FE-BB0E-961A22F39229}"/>
          </ac:picMkLst>
        </pc:picChg>
        <pc:picChg chg="add mod">
          <ac:chgData name="DING, Wenlong" userId="2462c282-915a-45d3-817d-b87203e0e2e0" providerId="ADAL" clId="{5D9E8CCF-4134-8C46-86A4-48224424FD0F}" dt="2023-04-13T07:55:35.264" v="853" actId="1076"/>
          <ac:picMkLst>
            <pc:docMk/>
            <pc:sldMk cId="0" sldId="259"/>
            <ac:picMk id="8" creationId="{7A0B35D1-00B0-B312-E01D-E45906B73F07}"/>
          </ac:picMkLst>
        </pc:picChg>
        <pc:picChg chg="add mod">
          <ac:chgData name="DING, Wenlong" userId="2462c282-915a-45d3-817d-b87203e0e2e0" providerId="ADAL" clId="{5D9E8CCF-4134-8C46-86A4-48224424FD0F}" dt="2023-04-13T07:55:50.898" v="855" actId="1076"/>
          <ac:picMkLst>
            <pc:docMk/>
            <pc:sldMk cId="0" sldId="259"/>
            <ac:picMk id="9" creationId="{5FE79E36-8897-4573-F1A6-C01E3CE19F75}"/>
          </ac:picMkLst>
        </pc:picChg>
        <pc:picChg chg="del mod">
          <ac:chgData name="DING, Wenlong" userId="2462c282-915a-45d3-817d-b87203e0e2e0" providerId="ADAL" clId="{5D9E8CCF-4134-8C46-86A4-48224424FD0F}" dt="2023-04-13T07:41:48.793" v="732" actId="478"/>
          <ac:picMkLst>
            <pc:docMk/>
            <pc:sldMk cId="0" sldId="259"/>
            <ac:picMk id="76" creationId="{00000000-0000-0000-0000-000000000000}"/>
          </ac:picMkLst>
        </pc:picChg>
      </pc:sldChg>
      <pc:sldChg chg="addSp delSp modSp del mod delAnim modAnim">
        <pc:chgData name="DING, Wenlong" userId="2462c282-915a-45d3-817d-b87203e0e2e0" providerId="ADAL" clId="{5D9E8CCF-4134-8C46-86A4-48224424FD0F}" dt="2023-04-13T11:55:25.853" v="2572" actId="2696"/>
        <pc:sldMkLst>
          <pc:docMk/>
          <pc:sldMk cId="0" sldId="260"/>
        </pc:sldMkLst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3" creationId="{4CE0CC33-5E06-D6AD-C26B-B04AFF2AE707}"/>
          </ac:spMkLst>
        </pc:spChg>
        <pc:spChg chg="add del mod">
          <ac:chgData name="DING, Wenlong" userId="2462c282-915a-45d3-817d-b87203e0e2e0" providerId="ADAL" clId="{5D9E8CCF-4134-8C46-86A4-48224424FD0F}" dt="2023-04-13T07:32:21.249" v="657" actId="478"/>
          <ac:spMkLst>
            <pc:docMk/>
            <pc:sldMk cId="0" sldId="260"/>
            <ac:spMk id="3" creationId="{68D2DE87-0D62-20C5-A22D-D5265F9C2FB9}"/>
          </ac:spMkLst>
        </pc:spChg>
        <pc:spChg chg="add del mod">
          <ac:chgData name="DING, Wenlong" userId="2462c282-915a-45d3-817d-b87203e0e2e0" providerId="ADAL" clId="{5D9E8CCF-4134-8C46-86A4-48224424FD0F}" dt="2023-04-13T08:37:22.292" v="1011" actId="478"/>
          <ac:spMkLst>
            <pc:docMk/>
            <pc:sldMk cId="0" sldId="260"/>
            <ac:spMk id="5" creationId="{6B83B50A-8BC6-7772-C4D5-0C6E5202C656}"/>
          </ac:spMkLst>
        </pc:spChg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5" creationId="{F40D66DB-288A-23E3-4ED1-A98095A39832}"/>
          </ac:spMkLst>
        </pc:spChg>
        <pc:spChg chg="add mod">
          <ac:chgData name="DING, Wenlong" userId="2462c282-915a-45d3-817d-b87203e0e2e0" providerId="ADAL" clId="{5D9E8CCF-4134-8C46-86A4-48224424FD0F}" dt="2023-04-13T11:35:19.746" v="2536"/>
          <ac:spMkLst>
            <pc:docMk/>
            <pc:sldMk cId="0" sldId="260"/>
            <ac:spMk id="6" creationId="{6E066515-680A-4C03-8D45-F3D06E1CA1CE}"/>
          </ac:spMkLst>
        </pc:spChg>
        <pc:spChg chg="add del mod">
          <ac:chgData name="DING, Wenlong" userId="2462c282-915a-45d3-817d-b87203e0e2e0" providerId="ADAL" clId="{5D9E8CCF-4134-8C46-86A4-48224424FD0F}" dt="2023-04-13T08:37:18.962" v="1010" actId="478"/>
          <ac:spMkLst>
            <pc:docMk/>
            <pc:sldMk cId="0" sldId="260"/>
            <ac:spMk id="7" creationId="{E28ED5A8-19EC-426B-C453-1A884AB7D545}"/>
          </ac:spMkLst>
        </pc:spChg>
        <pc:spChg chg="add del mod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8" creationId="{CAE04416-4C3F-64D8-2929-3B5036E59A88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12" creationId="{EA99FD7D-F428-C54D-F3F3-EAF64AF2B3FE}"/>
          </ac:spMkLst>
        </pc:spChg>
        <pc:spChg chg="add del mod">
          <ac:chgData name="DING, Wenlong" userId="2462c282-915a-45d3-817d-b87203e0e2e0" providerId="ADAL" clId="{5D9E8CCF-4134-8C46-86A4-48224424FD0F}" dt="2023-04-13T11:55:01.782" v="2568" actId="478"/>
          <ac:spMkLst>
            <pc:docMk/>
            <pc:sldMk cId="0" sldId="260"/>
            <ac:spMk id="13" creationId="{E2BEE91E-022B-4F94-A1D1-1D70498E9046}"/>
          </ac:spMkLst>
        </pc:spChg>
        <pc:spChg chg="add del mod">
          <ac:chgData name="DING, Wenlong" userId="2462c282-915a-45d3-817d-b87203e0e2e0" providerId="ADAL" clId="{5D9E8CCF-4134-8C46-86A4-48224424FD0F}" dt="2023-04-13T08:51:50.269" v="1211" actId="478"/>
          <ac:spMkLst>
            <pc:docMk/>
            <pc:sldMk cId="0" sldId="260"/>
            <ac:spMk id="18" creationId="{16AB13A9-0DDE-F235-56DF-B83FE292C2DD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20" creationId="{F72E70BE-3DDE-B1C9-E12A-F5BB82D7EC5D}"/>
          </ac:spMkLst>
        </pc:spChg>
        <pc:spChg chg="add del mod">
          <ac:chgData name="DING, Wenlong" userId="2462c282-915a-45d3-817d-b87203e0e2e0" providerId="ADAL" clId="{5D9E8CCF-4134-8C46-86A4-48224424FD0F}" dt="2023-04-13T08:53:16.405" v="1228" actId="478"/>
          <ac:spMkLst>
            <pc:docMk/>
            <pc:sldMk cId="0" sldId="260"/>
            <ac:spMk id="25" creationId="{6EE19A0D-36BF-0A3C-4000-A3063945E457}"/>
          </ac:spMkLst>
        </pc:spChg>
        <pc:spChg chg="add del mod topLvl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38" creationId="{A26E6CAF-7142-79FB-D14B-EDA4F1012CB3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44" creationId="{6168FB3A-78E1-6BC3-F3C3-F32615BE02DE}"/>
          </ac:spMkLst>
        </pc:spChg>
        <pc:spChg chg="add del mod">
          <ac:chgData name="DING, Wenlong" userId="2462c282-915a-45d3-817d-b87203e0e2e0" providerId="ADAL" clId="{5D9E8CCF-4134-8C46-86A4-48224424FD0F}" dt="2023-04-13T11:35:35.726" v="2542" actId="478"/>
          <ac:spMkLst>
            <pc:docMk/>
            <pc:sldMk cId="0" sldId="260"/>
            <ac:spMk id="52" creationId="{3D6159E7-E4EA-E800-0220-46FD670B5FA2}"/>
          </ac:spMkLst>
        </pc:spChg>
        <pc:spChg chg="add mod">
          <ac:chgData name="DING, Wenlong" userId="2462c282-915a-45d3-817d-b87203e0e2e0" providerId="ADAL" clId="{5D9E8CCF-4134-8C46-86A4-48224424FD0F}" dt="2023-04-13T11:35:24.025" v="2538" actId="1076"/>
          <ac:spMkLst>
            <pc:docMk/>
            <pc:sldMk cId="0" sldId="260"/>
            <ac:spMk id="54" creationId="{D2ED428B-AF72-883E-B342-2C18B1B6AE5F}"/>
          </ac:spMkLst>
        </pc:spChg>
        <pc:spChg chg="del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6:45.588" v="203" actId="478"/>
          <ac:spMkLst>
            <pc:docMk/>
            <pc:sldMk cId="0" sldId="260"/>
            <ac:spMk id="8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32.048" v="1175" actId="478"/>
          <ac:spMkLst>
            <pc:docMk/>
            <pc:sldMk cId="0" sldId="260"/>
            <ac:spMk id="88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43.610" v="1179" actId="478"/>
          <ac:spMkLst>
            <pc:docMk/>
            <pc:sldMk cId="0" sldId="260"/>
            <ac:spMk id="89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08:57:04.131" v="1256" actId="165"/>
          <ac:grpSpMkLst>
            <pc:docMk/>
            <pc:sldMk cId="0" sldId="260"/>
            <ac:grpSpMk id="24" creationId="{6EF95D14-0027-706F-998D-C491EBEE3B2E}"/>
          </ac:grpSpMkLst>
        </pc:grpChg>
        <pc:grpChg chg="add del mod">
          <ac:chgData name="DING, Wenlong" userId="2462c282-915a-45d3-817d-b87203e0e2e0" providerId="ADAL" clId="{5D9E8CCF-4134-8C46-86A4-48224424FD0F}" dt="2023-04-13T08:52:58.695" v="1225" actId="165"/>
          <ac:grpSpMkLst>
            <pc:docMk/>
            <pc:sldMk cId="0" sldId="260"/>
            <ac:grpSpMk id="26" creationId="{C592B815-744A-622E-367E-82C6F60E8202}"/>
          </ac:grpSpMkLst>
        </pc:grpChg>
        <pc:grpChg chg="add del mod">
          <ac:chgData name="DING, Wenlong" userId="2462c282-915a-45d3-817d-b87203e0e2e0" providerId="ADAL" clId="{5D9E8CCF-4134-8C46-86A4-48224424FD0F}" dt="2023-04-13T08:57:16.380" v="1257" actId="165"/>
          <ac:grpSpMkLst>
            <pc:docMk/>
            <pc:sldMk cId="0" sldId="260"/>
            <ac:grpSpMk id="32" creationId="{69807F76-257D-2869-5292-1B7227F84C58}"/>
          </ac:grpSpMkLst>
        </pc:grpChg>
        <pc:grpChg chg="add del mod">
          <ac:chgData name="DING, Wenlong" userId="2462c282-915a-45d3-817d-b87203e0e2e0" providerId="ADAL" clId="{5D9E8CCF-4134-8C46-86A4-48224424FD0F}" dt="2023-04-13T08:57:20.185" v="1258" actId="165"/>
          <ac:grpSpMkLst>
            <pc:docMk/>
            <pc:sldMk cId="0" sldId="260"/>
            <ac:grpSpMk id="33" creationId="{6BAF9166-0E67-7AC6-BDC6-D18296D6CD1F}"/>
          </ac:grpSpMkLst>
        </pc:grpChg>
        <pc:grpChg chg="add del mod">
          <ac:chgData name="DING, Wenlong" userId="2462c282-915a-45d3-817d-b87203e0e2e0" providerId="ADAL" clId="{5D9E8CCF-4134-8C46-86A4-48224424FD0F}" dt="2023-04-13T08:57:26.159" v="1259" actId="165"/>
          <ac:grpSpMkLst>
            <pc:docMk/>
            <pc:sldMk cId="0" sldId="260"/>
            <ac:grpSpMk id="39" creationId="{5F54EFCD-C1C4-958E-5E6E-C7A9A655D7FE}"/>
          </ac:grpSpMkLst>
        </pc:grp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9" creationId="{39939214-1B30-42CA-41D8-86E4921E643F}"/>
          </ac:graphicFrameMkLst>
        </pc:graphicFrame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10" creationId="{57395A4E-1256-CC2F-3681-8A2832901D9D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4" creationId="{48C4C862-0C52-53C4-1AA9-14444D8A3DE8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5" creationId="{DD24BEFF-2EA9-3BC8-7E3C-2C56E0DA121E}"/>
          </ac:graphicFrameMkLst>
        </pc:graphicFrameChg>
        <pc:graphicFrameChg chg="add del">
          <ac:chgData name="DING, Wenlong" userId="2462c282-915a-45d3-817d-b87203e0e2e0" providerId="ADAL" clId="{5D9E8CCF-4134-8C46-86A4-48224424FD0F}" dt="2023-04-13T08:50:28.449" v="1192"/>
          <ac:graphicFrameMkLst>
            <pc:docMk/>
            <pc:sldMk cId="0" sldId="260"/>
            <ac:graphicFrameMk id="16" creationId="{ADC0A517-E8D2-71D0-0198-A16AC4FEEA3C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7" creationId="{505FF8E8-872B-12CF-6FA9-BEB394518BC3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1" creationId="{9F108721-75F9-E9EC-D4B1-774CB5AA09B2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2" creationId="{D303DB38-66C6-DEE5-53AF-92251BAD8550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3" creationId="{FCB6E5DA-214D-57CB-159E-3114FE28C22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8" creationId="{A73D8270-C301-7E43-F677-DD3192915FCD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9" creationId="{C370A868-37D4-77A2-DE08-6CE3A7583562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30" creationId="{AEC7B4EE-D3FE-7A30-5AF0-82475F04929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5" creationId="{352E1C11-A84E-AC8F-6EA0-EE0051539B2E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6" creationId="{3E3E025E-C5EE-145A-ADE6-64791AA29F6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37" creationId="{B88448A3-B49D-4AAD-5322-75333932135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1" creationId="{84AF2A54-ECE9-7E9F-3B2E-465785777694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2" creationId="{D4FA1744-D419-7719-0A22-39E8E54C98F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3" creationId="{6EB15FF3-B5BE-D611-9203-0B172BDAE7D1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5" creationId="{253D598A-EB41-F6A0-4580-34F22927A0C6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6" creationId="{985BDFB7-B0CE-D245-D0F0-6DA31E8C7CA8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7" creationId="{625C959F-45E5-29DE-2341-10C82FCC91E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8" creationId="{44667F3A-F733-A7D9-D7D8-1AAF95C2807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9" creationId="{49F283CF-4D07-4B85-7D97-89B7F40CA34A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50" creationId="{95A76F5B-8322-C1FD-BF20-34925E6A26CD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50:08.681" v="1188" actId="478"/>
          <ac:graphicFrameMkLst>
            <pc:docMk/>
            <pc:sldMk cId="0" sldId="260"/>
            <ac:graphicFrameMk id="85" creationId="{00000000-0000-0000-0000-00000000000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86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45:37.031" v="1144" actId="478"/>
          <ac:graphicFrameMkLst>
            <pc:docMk/>
            <pc:sldMk cId="0" sldId="260"/>
            <ac:graphicFrameMk id="87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1" creationId="{6FDD7438-349A-7843-0C89-69F1D46E2FCD}"/>
          </ac:picMkLst>
        </pc:pic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9" creationId="{915FC47B-FD93-9F2D-455D-72C2CF85ACBF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34" creationId="{226E0FBF-1609-C576-813F-38243D797B54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40" creationId="{E0BA8627-0B1D-2C1E-802D-86C4610B41B7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84" creationId="{00000000-0000-0000-0000-000000000000}"/>
          </ac:picMkLst>
        </pc:picChg>
      </pc:sldChg>
      <pc:sldChg chg="addSp delSp modSp del mod modAnim">
        <pc:chgData name="DING, Wenlong" userId="2462c282-915a-45d3-817d-b87203e0e2e0" providerId="ADAL" clId="{5D9E8CCF-4134-8C46-86A4-48224424FD0F}" dt="2023-04-13T12:37:44.088" v="2708" actId="2696"/>
        <pc:sldMkLst>
          <pc:docMk/>
          <pc:sldMk cId="0" sldId="261"/>
        </pc:sldMkLst>
        <pc:spChg chg="add del mod">
          <ac:chgData name="DING, Wenlong" userId="2462c282-915a-45d3-817d-b87203e0e2e0" providerId="ADAL" clId="{5D9E8CCF-4134-8C46-86A4-48224424FD0F}" dt="2023-04-13T05:17:45.457" v="269" actId="478"/>
          <ac:spMkLst>
            <pc:docMk/>
            <pc:sldMk cId="0" sldId="261"/>
            <ac:spMk id="3" creationId="{D5D3C55C-4A94-CBCB-2E17-583C2D609BAC}"/>
          </ac:spMkLst>
        </pc:spChg>
        <pc:spChg chg="add del mod">
          <ac:chgData name="DING, Wenlong" userId="2462c282-915a-45d3-817d-b87203e0e2e0" providerId="ADAL" clId="{5D9E8CCF-4134-8C46-86A4-48224424FD0F}" dt="2023-04-13T05:17:43.051" v="268"/>
          <ac:spMkLst>
            <pc:docMk/>
            <pc:sldMk cId="0" sldId="261"/>
            <ac:spMk id="4" creationId="{CAA09E5C-413A-5577-D965-26A989C50A7B}"/>
          </ac:spMkLst>
        </pc:spChg>
        <pc:spChg chg="add mod">
          <ac:chgData name="DING, Wenlong" userId="2462c282-915a-45d3-817d-b87203e0e2e0" providerId="ADAL" clId="{5D9E8CCF-4134-8C46-86A4-48224424FD0F}" dt="2023-04-13T05:17:46.022" v="270"/>
          <ac:spMkLst>
            <pc:docMk/>
            <pc:sldMk cId="0" sldId="261"/>
            <ac:spMk id="5" creationId="{30012227-55F7-8D54-0FB2-D6D98CFD50E2}"/>
          </ac:spMkLst>
        </pc:spChg>
        <pc:spChg chg="add mod">
          <ac:chgData name="DING, Wenlong" userId="2462c282-915a-45d3-817d-b87203e0e2e0" providerId="ADAL" clId="{5D9E8CCF-4134-8C46-86A4-48224424FD0F}" dt="2023-04-13T05:25:22.614" v="312" actId="1076"/>
          <ac:spMkLst>
            <pc:docMk/>
            <pc:sldMk cId="0" sldId="261"/>
            <ac:spMk id="8" creationId="{402E2BE6-2B12-545D-F063-2B4E511AF267}"/>
          </ac:spMkLst>
        </pc:spChg>
        <pc:spChg chg="add mod">
          <ac:chgData name="DING, Wenlong" userId="2462c282-915a-45d3-817d-b87203e0e2e0" providerId="ADAL" clId="{5D9E8CCF-4134-8C46-86A4-48224424FD0F}" dt="2023-04-13T05:25:10.891" v="310" actId="1076"/>
          <ac:spMkLst>
            <pc:docMk/>
            <pc:sldMk cId="0" sldId="261"/>
            <ac:spMk id="9" creationId="{F42B71F0-5379-DE8E-6FC7-1CFB3527A7C8}"/>
          </ac:spMkLst>
        </pc:spChg>
        <pc:spChg chg="add mod">
          <ac:chgData name="DING, Wenlong" userId="2462c282-915a-45d3-817d-b87203e0e2e0" providerId="ADAL" clId="{5D9E8CCF-4134-8C46-86A4-48224424FD0F}" dt="2023-04-13T07:32:28.498" v="662"/>
          <ac:spMkLst>
            <pc:docMk/>
            <pc:sldMk cId="0" sldId="261"/>
            <ac:spMk id="12" creationId="{CCCCF513-8408-2F0D-0261-08A9BED729D8}"/>
          </ac:spMkLst>
        </pc:spChg>
        <pc:spChg chg="mod">
          <ac:chgData name="DING, Wenlong" userId="2462c282-915a-45d3-817d-b87203e0e2e0" providerId="ADAL" clId="{5D9E8CCF-4134-8C46-86A4-48224424FD0F}" dt="2023-04-13T05:18:02.390" v="274" actId="2711"/>
          <ac:spMkLst>
            <pc:docMk/>
            <pc:sldMk cId="0" sldId="261"/>
            <ac:spMk id="94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17:41.530" v="266" actId="478"/>
          <ac:spMkLst>
            <pc:docMk/>
            <pc:sldMk cId="0" sldId="261"/>
            <ac:spMk id="95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08.466" v="264" actId="478"/>
          <ac:spMkLst>
            <pc:docMk/>
            <pc:sldMk cId="0" sldId="261"/>
            <ac:spMk id="96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5:05.535" v="308" actId="478"/>
          <ac:spMkLst>
            <pc:docMk/>
            <pc:sldMk cId="0" sldId="261"/>
            <ac:spMk id="10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4:49.729" v="303" actId="478"/>
          <ac:spMkLst>
            <pc:docMk/>
            <pc:sldMk cId="0" sldId="261"/>
            <ac:spMk id="102" creationId="{00000000-0000-0000-0000-000000000000}"/>
          </ac:spMkLst>
        </pc:spChg>
        <pc:graphicFrameChg chg="add mod">
          <ac:chgData name="DING, Wenlong" userId="2462c282-915a-45d3-817d-b87203e0e2e0" providerId="ADAL" clId="{5D9E8CCF-4134-8C46-86A4-48224424FD0F}" dt="2023-04-13T05:26:43.080" v="318" actId="1076"/>
          <ac:graphicFrameMkLst>
            <pc:docMk/>
            <pc:sldMk cId="0" sldId="261"/>
            <ac:graphicFrameMk id="10" creationId="{8B04E7B2-80B7-2324-8FF6-EA47BE06E74D}"/>
          </ac:graphicFrameMkLst>
        </pc:graphicFrameChg>
        <pc:graphicFrameChg chg="add mod">
          <ac:chgData name="DING, Wenlong" userId="2462c282-915a-45d3-817d-b87203e0e2e0" providerId="ADAL" clId="{5D9E8CCF-4134-8C46-86A4-48224424FD0F}" dt="2023-04-13T05:26:19.375" v="317" actId="1076"/>
          <ac:graphicFrameMkLst>
            <pc:docMk/>
            <pc:sldMk cId="0" sldId="261"/>
            <ac:graphicFrameMk id="11" creationId="{AB357020-01CB-A736-D978-CBCCD543FBDF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5:25:17.741" v="311" actId="1076"/>
          <ac:graphicFrameMkLst>
            <pc:docMk/>
            <pc:sldMk cId="0" sldId="261"/>
            <ac:graphicFrameMk id="98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34.609" v="315" actId="478"/>
          <ac:graphicFrameMkLst>
            <pc:docMk/>
            <pc:sldMk cId="0" sldId="261"/>
            <ac:graphicFrameMk id="99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28.455" v="313" actId="478"/>
          <ac:graphicFrameMkLst>
            <pc:docMk/>
            <pc:sldMk cId="0" sldId="261"/>
            <ac:graphicFrameMk id="100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5:24:39.648" v="300"/>
          <ac:picMkLst>
            <pc:docMk/>
            <pc:sldMk cId="0" sldId="261"/>
            <ac:picMk id="6" creationId="{129F86B7-3B7E-DBFC-9EFE-0765A2C6B53D}"/>
          </ac:picMkLst>
        </pc:picChg>
        <pc:picChg chg="add mod">
          <ac:chgData name="DING, Wenlong" userId="2462c282-915a-45d3-817d-b87203e0e2e0" providerId="ADAL" clId="{5D9E8CCF-4134-8C46-86A4-48224424FD0F}" dt="2023-04-13T05:24:44.212" v="302"/>
          <ac:picMkLst>
            <pc:docMk/>
            <pc:sldMk cId="0" sldId="261"/>
            <ac:picMk id="7" creationId="{28242064-C7B0-BCB3-230D-68CC31D97E80}"/>
          </ac:picMkLst>
        </pc:picChg>
        <pc:picChg chg="del mod">
          <ac:chgData name="DING, Wenlong" userId="2462c282-915a-45d3-817d-b87203e0e2e0" providerId="ADAL" clId="{5D9E8CCF-4134-8C46-86A4-48224424FD0F}" dt="2023-04-13T05:24:35.769" v="298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del mod">
        <pc:chgData name="DING, Wenlong" userId="2462c282-915a-45d3-817d-b87203e0e2e0" providerId="ADAL" clId="{5D9E8CCF-4134-8C46-86A4-48224424FD0F}" dt="2023-04-13T12:37:40.718" v="2706" actId="2696"/>
        <pc:sldMkLst>
          <pc:docMk/>
          <pc:sldMk cId="0" sldId="262"/>
        </pc:sldMkLst>
        <pc:spChg chg="add del mod">
          <ac:chgData name="DING, Wenlong" userId="2462c282-915a-45d3-817d-b87203e0e2e0" providerId="ADAL" clId="{5D9E8CCF-4134-8C46-86A4-48224424FD0F}" dt="2023-04-13T07:33:34.641" v="664" actId="478"/>
          <ac:spMkLst>
            <pc:docMk/>
            <pc:sldMk cId="0" sldId="262"/>
            <ac:spMk id="3" creationId="{3153D386-BCCF-F10E-2586-44228EF2B820}"/>
          </ac:spMkLst>
        </pc:spChg>
        <pc:spChg chg="add mod">
          <ac:chgData name="DING, Wenlong" userId="2462c282-915a-45d3-817d-b87203e0e2e0" providerId="ADAL" clId="{5D9E8CCF-4134-8C46-86A4-48224424FD0F}" dt="2023-04-13T07:33:32.069" v="663"/>
          <ac:spMkLst>
            <pc:docMk/>
            <pc:sldMk cId="0" sldId="262"/>
            <ac:spMk id="4" creationId="{5DD45832-A74E-B83F-6E5B-6665B95E2447}"/>
          </ac:spMkLst>
        </pc:spChg>
        <pc:spChg chg="mod">
          <ac:chgData name="DING, Wenlong" userId="2462c282-915a-45d3-817d-b87203e0e2e0" providerId="ADAL" clId="{5D9E8CCF-4134-8C46-86A4-48224424FD0F}" dt="2023-04-12T11:45:39.878" v="43" actId="27636"/>
          <ac:spMkLst>
            <pc:docMk/>
            <pc:sldMk cId="0" sldId="262"/>
            <ac:spMk id="108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31.136" v="265" actId="478"/>
          <ac:spMkLst>
            <pc:docMk/>
            <pc:sldMk cId="0" sldId="262"/>
            <ac:spMk id="109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9.666" v="2705" actId="2696"/>
        <pc:sldMkLst>
          <pc:docMk/>
          <pc:sldMk cId="0" sldId="263"/>
        </pc:sldMkLst>
        <pc:spChg chg="add mod">
          <ac:chgData name="DING, Wenlong" userId="2462c282-915a-45d3-817d-b87203e0e2e0" providerId="ADAL" clId="{5D9E8CCF-4134-8C46-86A4-48224424FD0F}" dt="2023-04-13T11:32:43.469" v="2504" actId="20577"/>
          <ac:spMkLst>
            <pc:docMk/>
            <pc:sldMk cId="0" sldId="263"/>
            <ac:spMk id="2" creationId="{FAA64808-1E8C-C9E4-6567-3DFFBB2D16CD}"/>
          </ac:spMkLst>
        </pc:spChg>
        <pc:spChg chg="mod">
          <ac:chgData name="DING, Wenlong" userId="2462c282-915a-45d3-817d-b87203e0e2e0" providerId="ADAL" clId="{5D9E8CCF-4134-8C46-86A4-48224424FD0F}" dt="2023-04-12T11:45:39.893" v="44" actId="27636"/>
          <ac:spMkLst>
            <pc:docMk/>
            <pc:sldMk cId="0" sldId="263"/>
            <ac:spMk id="121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8.415" v="2704" actId="2696"/>
        <pc:sldMkLst>
          <pc:docMk/>
          <pc:sldMk cId="0" sldId="264"/>
        </pc:sldMkLst>
        <pc:spChg chg="add mod">
          <ac:chgData name="DING, Wenlong" userId="2462c282-915a-45d3-817d-b87203e0e2e0" providerId="ADAL" clId="{5D9E8CCF-4134-8C46-86A4-48224424FD0F}" dt="2023-04-13T07:35:28.707" v="668" actId="1076"/>
          <ac:spMkLst>
            <pc:docMk/>
            <pc:sldMk cId="0" sldId="264"/>
            <ac:spMk id="2" creationId="{9E0B7C09-5B08-0B12-4E4B-31EBF6531ADA}"/>
          </ac:spMkLst>
        </pc:spChg>
        <pc:spChg chg="mod">
          <ac:chgData name="DING, Wenlong" userId="2462c282-915a-45d3-817d-b87203e0e2e0" providerId="ADAL" clId="{5D9E8CCF-4134-8C46-86A4-48224424FD0F}" dt="2023-04-12T11:45:39.907" v="45" actId="27636"/>
          <ac:spMkLst>
            <pc:docMk/>
            <pc:sldMk cId="0" sldId="264"/>
            <ac:spMk id="134" creationId="{00000000-0000-0000-0000-000000000000}"/>
          </ac:spMkLst>
        </pc:spChg>
      </pc:sldChg>
      <pc:sldChg chg="delSp modSp del mod">
        <pc:chgData name="DING, Wenlong" userId="2462c282-915a-45d3-817d-b87203e0e2e0" providerId="ADAL" clId="{5D9E8CCF-4134-8C46-86A4-48224424FD0F}" dt="2023-04-13T12:37:37.253" v="2703" actId="2696"/>
        <pc:sldMkLst>
          <pc:docMk/>
          <pc:sldMk cId="0" sldId="265"/>
        </pc:sldMkLst>
        <pc:spChg chg="mod">
          <ac:chgData name="DING, Wenlong" userId="2462c282-915a-45d3-817d-b87203e0e2e0" providerId="ADAL" clId="{5D9E8CCF-4134-8C46-86A4-48224424FD0F}" dt="2023-04-13T05:36:18.696" v="320" actId="2711"/>
          <ac:spMkLst>
            <pc:docMk/>
            <pc:sldMk cId="0" sldId="265"/>
            <ac:spMk id="14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5:41:05.854" v="357" actId="207"/>
          <ac:spMkLst>
            <pc:docMk/>
            <pc:sldMk cId="0" sldId="265"/>
            <ac:spMk id="14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36:33.376" v="323" actId="478"/>
          <ac:spMkLst>
            <pc:docMk/>
            <pc:sldMk cId="0" sldId="265"/>
            <ac:spMk id="148" creationId="{00000000-0000-0000-0000-000000000000}"/>
          </ac:spMkLst>
        </pc:spChg>
      </pc:sldChg>
      <pc:sldChg chg="addSp delSp modSp del mod modAnim">
        <pc:chgData name="DING, Wenlong" userId="2462c282-915a-45d3-817d-b87203e0e2e0" providerId="ADAL" clId="{5D9E8CCF-4134-8C46-86A4-48224424FD0F}" dt="2023-04-13T12:37:36.251" v="2702" actId="2696"/>
        <pc:sldMkLst>
          <pc:docMk/>
          <pc:sldMk cId="0" sldId="266"/>
        </pc:sldMkLst>
        <pc:spChg chg="add mod">
          <ac:chgData name="DING, Wenlong" userId="2462c282-915a-45d3-817d-b87203e0e2e0" providerId="ADAL" clId="{5D9E8CCF-4134-8C46-86A4-48224424FD0F}" dt="2023-04-13T07:09:51.902" v="627" actId="20577"/>
          <ac:spMkLst>
            <pc:docMk/>
            <pc:sldMk cId="0" sldId="266"/>
            <ac:spMk id="3" creationId="{CC430EC1-1049-D6D2-D7E2-6D208032DE46}"/>
          </ac:spMkLst>
        </pc:spChg>
        <pc:spChg chg="mod">
          <ac:chgData name="DING, Wenlong" userId="2462c282-915a-45d3-817d-b87203e0e2e0" providerId="ADAL" clId="{5D9E8CCF-4134-8C46-86A4-48224424FD0F}" dt="2023-04-13T05:42:38.522" v="361" actId="255"/>
          <ac:spMkLst>
            <pc:docMk/>
            <pc:sldMk cId="0" sldId="266"/>
            <ac:spMk id="1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6:55:50.026" v="511" actId="14100"/>
          <ac:spMkLst>
            <pc:docMk/>
            <pc:sldMk cId="0" sldId="266"/>
            <ac:spMk id="155" creationId="{00000000-0000-0000-0000-000000000000}"/>
          </ac:spMkLst>
        </pc:spChg>
        <pc:picChg chg="add del mod">
          <ac:chgData name="DING, Wenlong" userId="2462c282-915a-45d3-817d-b87203e0e2e0" providerId="ADAL" clId="{5D9E8CCF-4134-8C46-86A4-48224424FD0F}" dt="2023-04-13T06:58:34.537" v="519" actId="478"/>
          <ac:picMkLst>
            <pc:docMk/>
            <pc:sldMk cId="0" sldId="266"/>
            <ac:picMk id="4" creationId="{EE8C56EA-BE15-E2EC-50BC-EE8DEBA2AB6D}"/>
          </ac:picMkLst>
        </pc:picChg>
        <pc:picChg chg="add del mod">
          <ac:chgData name="DING, Wenlong" userId="2462c282-915a-45d3-817d-b87203e0e2e0" providerId="ADAL" clId="{5D9E8CCF-4134-8C46-86A4-48224424FD0F}" dt="2023-04-13T06:59:07.068" v="522" actId="478"/>
          <ac:picMkLst>
            <pc:docMk/>
            <pc:sldMk cId="0" sldId="266"/>
            <ac:picMk id="5" creationId="{2D5B4807-8A9C-97B8-C557-C22D059B0B3F}"/>
          </ac:picMkLst>
        </pc:picChg>
        <pc:picChg chg="add mod">
          <ac:chgData name="DING, Wenlong" userId="2462c282-915a-45d3-817d-b87203e0e2e0" providerId="ADAL" clId="{5D9E8CCF-4134-8C46-86A4-48224424FD0F}" dt="2023-04-13T06:59:17.194" v="526" actId="1076"/>
          <ac:picMkLst>
            <pc:docMk/>
            <pc:sldMk cId="0" sldId="266"/>
            <ac:picMk id="6" creationId="{DB9A0591-A605-6902-19EB-7FE6F2F3C020}"/>
          </ac:picMkLst>
        </pc:picChg>
        <pc:picChg chg="mod">
          <ac:chgData name="DING, Wenlong" userId="2462c282-915a-45d3-817d-b87203e0e2e0" providerId="ADAL" clId="{5D9E8CCF-4134-8C46-86A4-48224424FD0F}" dt="2023-04-13T06:55:40.315" v="509" actId="1076"/>
          <ac:picMkLst>
            <pc:docMk/>
            <pc:sldMk cId="0" sldId="266"/>
            <ac:picMk id="157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5.203" v="2701" actId="2696"/>
        <pc:sldMkLst>
          <pc:docMk/>
          <pc:sldMk cId="0" sldId="267"/>
        </pc:sldMkLst>
        <pc:spChg chg="mod">
          <ac:chgData name="DING, Wenlong" userId="2462c282-915a-45d3-817d-b87203e0e2e0" providerId="ADAL" clId="{5D9E8CCF-4134-8C46-86A4-48224424FD0F}" dt="2023-04-13T07:00:43.546" v="527" actId="2711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0:46.933" v="528" actId="2711"/>
          <ac:spMkLst>
            <pc:docMk/>
            <pc:sldMk cId="0" sldId="267"/>
            <ac:spMk id="16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06.189" v="532" actId="1076"/>
          <ac:spMkLst>
            <pc:docMk/>
            <pc:sldMk cId="0" sldId="267"/>
            <ac:spMk id="16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11.183" v="533" actId="1076"/>
          <ac:spMkLst>
            <pc:docMk/>
            <pc:sldMk cId="0" sldId="267"/>
            <ac:spMk id="16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53.761" v="557" actId="1076"/>
          <ac:spMkLst>
            <pc:docMk/>
            <pc:sldMk cId="0" sldId="267"/>
            <ac:spMk id="171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2:22.124" v="561" actId="403"/>
          <ac:graphicFrameMkLst>
            <pc:docMk/>
            <pc:sldMk cId="0" sldId="267"/>
            <ac:graphicFrameMk id="166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2:26.780" v="562" actId="403"/>
          <ac:graphicFrameMkLst>
            <pc:docMk/>
            <pc:sldMk cId="0" sldId="267"/>
            <ac:graphicFrameMk id="167" creationId="{00000000-0000-0000-0000-000000000000}"/>
          </ac:graphicFrameMkLst>
        </pc:graphicFrameChg>
      </pc:sldChg>
      <pc:sldChg chg="modSp del mod">
        <pc:chgData name="DING, Wenlong" userId="2462c282-915a-45d3-817d-b87203e0e2e0" providerId="ADAL" clId="{5D9E8CCF-4134-8C46-86A4-48224424FD0F}" dt="2023-04-13T12:37:34.012" v="2700" actId="2696"/>
        <pc:sldMkLst>
          <pc:docMk/>
          <pc:sldMk cId="0" sldId="268"/>
        </pc:sldMkLst>
        <pc:spChg chg="mod">
          <ac:chgData name="DING, Wenlong" userId="2462c282-915a-45d3-817d-b87203e0e2e0" providerId="ADAL" clId="{5D9E8CCF-4134-8C46-86A4-48224424FD0F}" dt="2023-04-13T07:04:19.174" v="580" actId="255"/>
          <ac:spMkLst>
            <pc:docMk/>
            <pc:sldMk cId="0" sldId="268"/>
            <ac:spMk id="17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24.856" v="581" actId="2711"/>
          <ac:spMkLst>
            <pc:docMk/>
            <pc:sldMk cId="0" sldId="268"/>
            <ac:spMk id="17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3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7:03:09.641" v="572" actId="1076"/>
          <ac:picMkLst>
            <pc:docMk/>
            <pc:sldMk cId="0" sldId="268"/>
            <ac:picMk id="179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2.781" v="2699" actId="2696"/>
        <pc:sldMkLst>
          <pc:docMk/>
          <pc:sldMk cId="0" sldId="269"/>
        </pc:sldMkLst>
        <pc:spChg chg="mod">
          <ac:chgData name="DING, Wenlong" userId="2462c282-915a-45d3-817d-b87203e0e2e0" providerId="ADAL" clId="{5D9E8CCF-4134-8C46-86A4-48224424FD0F}" dt="2023-04-13T07:04:58.447" v="589" actId="255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45.397" v="585" actId="255"/>
          <ac:spMkLst>
            <pc:docMk/>
            <pc:sldMk cId="0" sldId="269"/>
            <ac:spMk id="18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1.289" v="598" actId="1076"/>
          <ac:spMkLst>
            <pc:docMk/>
            <pc:sldMk cId="0" sldId="269"/>
            <ac:spMk id="19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9.152" v="599" actId="1076"/>
          <ac:spMkLst>
            <pc:docMk/>
            <pc:sldMk cId="0" sldId="269"/>
            <ac:spMk id="195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11:40:04.110" v="2543" actId="20577"/>
          <ac:spMkLst>
            <pc:docMk/>
            <pc:sldMk cId="0" sldId="269"/>
            <ac:spMk id="196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5:11.829" v="592" actId="255"/>
          <ac:graphicFrameMkLst>
            <pc:docMk/>
            <pc:sldMk cId="0" sldId="269"/>
            <ac:graphicFrameMk id="192" creationId="{00000000-0000-0000-0000-000000000000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7:05:28.462" v="596" actId="1076"/>
          <ac:graphicFrameMkLst>
            <pc:docMk/>
            <pc:sldMk cId="0" sldId="269"/>
            <ac:graphicFrameMk id="193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5:24.551" v="595" actId="1076"/>
          <ac:picMkLst>
            <pc:docMk/>
            <pc:sldMk cId="0" sldId="269"/>
            <ac:picMk id="191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1.459" v="2698" actId="2696"/>
        <pc:sldMkLst>
          <pc:docMk/>
          <pc:sldMk cId="0" sldId="270"/>
        </pc:sldMkLst>
        <pc:spChg chg="mod">
          <ac:chgData name="DING, Wenlong" userId="2462c282-915a-45d3-817d-b87203e0e2e0" providerId="ADAL" clId="{5D9E8CCF-4134-8C46-86A4-48224424FD0F}" dt="2023-04-13T07:06:22.762" v="602" actId="255"/>
          <ac:spMkLst>
            <pc:docMk/>
            <pc:sldMk cId="0" sldId="270"/>
            <ac:spMk id="201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50.086" v="619" actId="20577"/>
          <ac:spMkLst>
            <pc:docMk/>
            <pc:sldMk cId="0" sldId="270"/>
            <ac:spMk id="20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06.858" v="608" actId="1076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6:59.519" v="607" actId="1076"/>
          <ac:spMkLst>
            <pc:docMk/>
            <pc:sldMk cId="0" sldId="270"/>
            <ac:spMk id="208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7:36.573" v="613" actId="403"/>
          <ac:graphicFrameMkLst>
            <pc:docMk/>
            <pc:sldMk cId="0" sldId="270"/>
            <ac:graphicFrameMk id="205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7:33.199" v="612" actId="403"/>
          <ac:graphicFrameMkLst>
            <pc:docMk/>
            <pc:sldMk cId="0" sldId="270"/>
            <ac:graphicFrameMk id="206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7:29.889" v="611" actId="1076"/>
          <ac:picMkLst>
            <pc:docMk/>
            <pc:sldMk cId="0" sldId="270"/>
            <ac:picMk id="204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1:29:16.782" v="2503" actId="2696"/>
        <pc:sldMkLst>
          <pc:docMk/>
          <pc:sldMk cId="0" sldId="271"/>
        </pc:sldMkLst>
        <pc:spChg chg="mod">
          <ac:chgData name="DING, Wenlong" userId="2462c282-915a-45d3-817d-b87203e0e2e0" providerId="ADAL" clId="{5D9E8CCF-4134-8C46-86A4-48224424FD0F}" dt="2023-04-13T05:49:37.239" v="393" actId="255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9:14:24.969" v="1299" actId="20577"/>
          <ac:spMkLst>
            <pc:docMk/>
            <pc:sldMk cId="0" sldId="271"/>
            <ac:spMk id="214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8:48:11.833" v="1170" actId="1076"/>
          <ac:picMkLst>
            <pc:docMk/>
            <pc:sldMk cId="0" sldId="271"/>
            <ac:picMk id="215" creationId="{00000000-0000-0000-0000-000000000000}"/>
          </ac:picMkLst>
        </pc:picChg>
      </pc:sldChg>
      <pc:sldChg chg="add">
        <pc:chgData name="DING, Wenlong" userId="2462c282-915a-45d3-817d-b87203e0e2e0" providerId="ADAL" clId="{5D9E8CCF-4134-8C46-86A4-48224424FD0F}" dt="2023-04-13T05:52:07.124" v="401"/>
        <pc:sldMkLst>
          <pc:docMk/>
          <pc:sldMk cId="3216618933" sldId="272"/>
        </pc:sldMkLst>
      </pc:sldChg>
      <pc:sldChg chg="add del">
        <pc:chgData name="DING, Wenlong" userId="2462c282-915a-45d3-817d-b87203e0e2e0" providerId="ADAL" clId="{5D9E8CCF-4134-8C46-86A4-48224424FD0F}" dt="2023-04-13T07:40:32.750" v="688" actId="2696"/>
        <pc:sldMkLst>
          <pc:docMk/>
          <pc:sldMk cId="96595233" sldId="273"/>
        </pc:sldMkLst>
      </pc:sldChg>
      <pc:sldChg chg="add del">
        <pc:chgData name="DING, Wenlong" userId="2462c282-915a-45d3-817d-b87203e0e2e0" providerId="ADAL" clId="{5D9E8CCF-4134-8C46-86A4-48224424FD0F}" dt="2023-04-13T12:37:41.879" v="2707" actId="2696"/>
        <pc:sldMkLst>
          <pc:docMk/>
          <pc:sldMk cId="3171665457" sldId="273"/>
        </pc:sldMkLst>
      </pc:sldChg>
      <pc:sldChg chg="add del">
        <pc:chgData name="DING, Wenlong" userId="2462c282-915a-45d3-817d-b87203e0e2e0" providerId="ADAL" clId="{5D9E8CCF-4134-8C46-86A4-48224424FD0F}" dt="2023-04-13T07:40:20.923" v="679"/>
        <pc:sldMkLst>
          <pc:docMk/>
          <pc:sldMk cId="3817671778" sldId="273"/>
        </pc:sldMkLst>
      </pc:sldChg>
      <pc:sldChg chg="addSp delSp modSp add mod delAnim modAnim">
        <pc:chgData name="DING, Wenlong" userId="2462c282-915a-45d3-817d-b87203e0e2e0" providerId="ADAL" clId="{5D9E8CCF-4134-8C46-86A4-48224424FD0F}" dt="2023-04-13T10:58:17.893" v="2149" actId="403"/>
        <pc:sldMkLst>
          <pc:docMk/>
          <pc:sldMk cId="2475225684" sldId="274"/>
        </pc:sldMkLst>
        <pc:spChg chg="add del mod">
          <ac:chgData name="DING, Wenlong" userId="2462c282-915a-45d3-817d-b87203e0e2e0" providerId="ADAL" clId="{5D9E8CCF-4134-8C46-86A4-48224424FD0F}" dt="2023-04-13T09:29:50.014" v="1344" actId="478"/>
          <ac:spMkLst>
            <pc:docMk/>
            <pc:sldMk cId="2475225684" sldId="274"/>
            <ac:spMk id="3" creationId="{9013D7C5-9035-9769-9289-80AE88A0E7A5}"/>
          </ac:spMkLst>
        </pc:spChg>
        <pc:spChg chg="add del mod">
          <ac:chgData name="DING, Wenlong" userId="2462c282-915a-45d3-817d-b87203e0e2e0" providerId="ADAL" clId="{5D9E8CCF-4134-8C46-86A4-48224424FD0F}" dt="2023-04-13T10:57:25.388" v="2142" actId="478"/>
          <ac:spMkLst>
            <pc:docMk/>
            <pc:sldMk cId="2475225684" sldId="274"/>
            <ac:spMk id="5" creationId="{AEE36C74-063B-21B8-D026-A4C9C11C02A0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7" creationId="{A0EFEA59-4A80-1661-2FD1-878BA1D619DC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8" creationId="{9201D815-6187-D308-BA54-E4BEE98132D3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9" creationId="{537490BE-A631-8A32-1378-3827210902DB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0" creationId="{46EA61DA-8445-44E5-8B9B-598D09C3064A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1" creationId="{815929D8-E737-3430-6B1C-7DE5A211441A}"/>
          </ac:spMkLst>
        </pc:spChg>
        <pc:spChg chg="add mod">
          <ac:chgData name="DING, Wenlong" userId="2462c282-915a-45d3-817d-b87203e0e2e0" providerId="ADAL" clId="{5D9E8CCF-4134-8C46-86A4-48224424FD0F}" dt="2023-04-13T10:58:17.893" v="2149" actId="403"/>
          <ac:spMkLst>
            <pc:docMk/>
            <pc:sldMk cId="2475225684" sldId="274"/>
            <ac:spMk id="14" creationId="{00EBFE64-F6C4-2F9F-2C7B-D9BA3E62DFCE}"/>
          </ac:spMkLst>
        </pc:spChg>
        <pc:spChg chg="mod">
          <ac:chgData name="DING, Wenlong" userId="2462c282-915a-45d3-817d-b87203e0e2e0" providerId="ADAL" clId="{5D9E8CCF-4134-8C46-86A4-48224424FD0F}" dt="2023-04-13T09:30:31.230" v="1391" actId="20577"/>
          <ac:spMkLst>
            <pc:docMk/>
            <pc:sldMk cId="2475225684" sldId="274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29:46.233" v="1343" actId="478"/>
          <ac:spMkLst>
            <pc:docMk/>
            <pc:sldMk cId="2475225684" sldId="274"/>
            <ac:spMk id="68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10:56:04.229" v="2135" actId="165"/>
          <ac:grpSpMkLst>
            <pc:docMk/>
            <pc:sldMk cId="2475225684" sldId="274"/>
            <ac:grpSpMk id="6" creationId="{9E164E7E-3145-B8B2-1DED-E2D16527FAF9}"/>
          </ac:grpSpMkLst>
        </pc:grpChg>
        <pc:picChg chg="add mod">
          <ac:chgData name="DING, Wenlong" userId="2462c282-915a-45d3-817d-b87203e0e2e0" providerId="ADAL" clId="{5D9E8CCF-4134-8C46-86A4-48224424FD0F}" dt="2023-04-13T10:56:35.267" v="2139" actId="14100"/>
          <ac:picMkLst>
            <pc:docMk/>
            <pc:sldMk cId="2475225684" sldId="274"/>
            <ac:picMk id="12" creationId="{50757896-0592-C360-C80F-291B2205C535}"/>
          </ac:picMkLst>
        </pc:picChg>
      </pc:sldChg>
      <pc:sldChg chg="addSp delSp modSp add mod ord delAnim">
        <pc:chgData name="DING, Wenlong" userId="2462c282-915a-45d3-817d-b87203e0e2e0" providerId="ADAL" clId="{5D9E8CCF-4134-8C46-86A4-48224424FD0F}" dt="2023-04-14T13:49:17.638" v="2921" actId="1076"/>
        <pc:sldMkLst>
          <pc:docMk/>
          <pc:sldMk cId="4188368259" sldId="275"/>
        </pc:sldMkLst>
        <pc:spChg chg="add del mod">
          <ac:chgData name="DING, Wenlong" userId="2462c282-915a-45d3-817d-b87203e0e2e0" providerId="ADAL" clId="{5D9E8CCF-4134-8C46-86A4-48224424FD0F}" dt="2023-04-13T09:30:44.164" v="1393" actId="478"/>
          <ac:spMkLst>
            <pc:docMk/>
            <pc:sldMk cId="4188368259" sldId="275"/>
            <ac:spMk id="3" creationId="{636BE57C-661D-8D97-DA76-D5D6EFB69CB2}"/>
          </ac:spMkLst>
        </pc:spChg>
        <pc:spChg chg="add mod">
          <ac:chgData name="DING, Wenlong" userId="2462c282-915a-45d3-817d-b87203e0e2e0" providerId="ADAL" clId="{5D9E8CCF-4134-8C46-86A4-48224424FD0F}" dt="2023-04-13T09:34:47.109" v="1498" actId="1076"/>
          <ac:spMkLst>
            <pc:docMk/>
            <pc:sldMk cId="4188368259" sldId="275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4T13:49:17.638" v="2921" actId="1076"/>
          <ac:spMkLst>
            <pc:docMk/>
            <pc:sldMk cId="4188368259" sldId="275"/>
            <ac:spMk id="5" creationId="{D8206A69-3CD6-3B12-E117-F4F8E60EC84B}"/>
          </ac:spMkLst>
        </pc:spChg>
        <pc:spChg chg="add mod">
          <ac:chgData name="DING, Wenlong" userId="2462c282-915a-45d3-817d-b87203e0e2e0" providerId="ADAL" clId="{5D9E8CCF-4134-8C46-86A4-48224424FD0F}" dt="2023-04-14T13:49:12.499" v="2920" actId="1076"/>
          <ac:spMkLst>
            <pc:docMk/>
            <pc:sldMk cId="4188368259" sldId="275"/>
            <ac:spMk id="6" creationId="{608514B3-CB1F-A25A-DBFB-FFF7708D1EB9}"/>
          </ac:spMkLst>
        </pc:spChg>
        <pc:spChg chg="mod">
          <ac:chgData name="DING, Wenlong" userId="2462c282-915a-45d3-817d-b87203e0e2e0" providerId="ADAL" clId="{5D9E8CCF-4134-8C46-86A4-48224424FD0F}" dt="2023-04-13T09:30:47.493" v="1397" actId="20577"/>
          <ac:spMkLst>
            <pc:docMk/>
            <pc:sldMk cId="4188368259" sldId="275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30:41.636" v="1392" actId="478"/>
          <ac:spMkLst>
            <pc:docMk/>
            <pc:sldMk cId="4188368259" sldId="275"/>
            <ac:spMk id="68" creationId="{00000000-0000-0000-0000-000000000000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49:31.577" v="2934" actId="20577"/>
        <pc:sldMkLst>
          <pc:docMk/>
          <pc:sldMk cId="4248956976" sldId="276"/>
        </pc:sldMkLst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3" creationId="{5C461B64-2ECC-01DB-2098-1829F77DE978}"/>
          </ac:spMkLst>
        </pc:spChg>
        <pc:spChg chg="del mod">
          <ac:chgData name="DING, Wenlong" userId="2462c282-915a-45d3-817d-b87203e0e2e0" providerId="ADAL" clId="{5D9E8CCF-4134-8C46-86A4-48224424FD0F}" dt="2023-04-13T09:32:23.589" v="1406" actId="478"/>
          <ac:spMkLst>
            <pc:docMk/>
            <pc:sldMk cId="4248956976" sldId="276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6" creationId="{DBDB495C-4A97-E6EC-72D9-515FBBB0B1F2}"/>
          </ac:spMkLst>
        </pc:spChg>
        <pc:spChg chg="add mod">
          <ac:chgData name="DING, Wenlong" userId="2462c282-915a-45d3-817d-b87203e0e2e0" providerId="ADAL" clId="{5D9E8CCF-4134-8C46-86A4-48224424FD0F}" dt="2023-04-14T13:49:31.577" v="2934" actId="20577"/>
          <ac:spMkLst>
            <pc:docMk/>
            <pc:sldMk cId="4248956976" sldId="276"/>
            <ac:spMk id="9" creationId="{D8C5C662-0645-E098-29EB-0E510D400D26}"/>
          </ac:spMkLst>
        </pc:spChg>
        <pc:graphicFrameChg chg="add mod modGraphic">
          <ac:chgData name="DING, Wenlong" userId="2462c282-915a-45d3-817d-b87203e0e2e0" providerId="ADAL" clId="{5D9E8CCF-4134-8C46-86A4-48224424FD0F}" dt="2023-04-13T09:44:10.130" v="1712" actId="20577"/>
          <ac:graphicFrameMkLst>
            <pc:docMk/>
            <pc:sldMk cId="4248956976" sldId="276"/>
            <ac:graphicFrameMk id="7" creationId="{5EB15423-52CF-6624-16F1-6E14953CDDB3}"/>
          </ac:graphicFrameMkLst>
        </pc:graphicFrameChg>
        <pc:picChg chg="add mod">
          <ac:chgData name="DING, Wenlong" userId="2462c282-915a-45d3-817d-b87203e0e2e0" providerId="ADAL" clId="{5D9E8CCF-4134-8C46-86A4-48224424FD0F}" dt="2023-04-13T09:43:17.991" v="1658" actId="1076"/>
          <ac:picMkLst>
            <pc:docMk/>
            <pc:sldMk cId="4248956976" sldId="276"/>
            <ac:picMk id="8" creationId="{E7890EF7-9E0F-B583-BB74-FA5DBEAB98CD}"/>
          </ac:picMkLst>
        </pc:picChg>
      </pc:sldChg>
      <pc:sldChg chg="add del">
        <pc:chgData name="DING, Wenlong" userId="2462c282-915a-45d3-817d-b87203e0e2e0" providerId="ADAL" clId="{5D9E8CCF-4134-8C46-86A4-48224424FD0F}" dt="2023-04-13T09:44:59.186" v="1754" actId="2696"/>
        <pc:sldMkLst>
          <pc:docMk/>
          <pc:sldMk cId="1716140093" sldId="277"/>
        </pc:sldMkLst>
      </pc:sldChg>
      <pc:sldChg chg="addSp delSp modSp add mod">
        <pc:chgData name="DING, Wenlong" userId="2462c282-915a-45d3-817d-b87203e0e2e0" providerId="ADAL" clId="{5D9E8CCF-4134-8C46-86A4-48224424FD0F}" dt="2023-04-14T13:50:05.116" v="2936"/>
        <pc:sldMkLst>
          <pc:docMk/>
          <pc:sldMk cId="2286679438" sldId="278"/>
        </pc:sldMkLst>
        <pc:spChg chg="add mod">
          <ac:chgData name="DING, Wenlong" userId="2462c282-915a-45d3-817d-b87203e0e2e0" providerId="ADAL" clId="{5D9E8CCF-4134-8C46-86A4-48224424FD0F}" dt="2023-04-14T13:50:05.116" v="2936"/>
          <ac:spMkLst>
            <pc:docMk/>
            <pc:sldMk cId="2286679438" sldId="278"/>
            <ac:spMk id="2" creationId="{ECA5FCDB-1969-398D-C3EA-D6A4589E7880}"/>
          </ac:spMkLst>
        </pc:spChg>
        <pc:spChg chg="del">
          <ac:chgData name="DING, Wenlong" userId="2462c282-915a-45d3-817d-b87203e0e2e0" providerId="ADAL" clId="{5D9E8CCF-4134-8C46-86A4-48224424FD0F}" dt="2023-04-13T09:45:02.934" v="1755" actId="478"/>
          <ac:spMkLst>
            <pc:docMk/>
            <pc:sldMk cId="2286679438" sldId="278"/>
            <ac:spMk id="3" creationId="{5C461B64-2ECC-01DB-2098-1829F77DE978}"/>
          </ac:spMkLst>
        </pc:spChg>
        <pc:spChg chg="del">
          <ac:chgData name="DING, Wenlong" userId="2462c282-915a-45d3-817d-b87203e0e2e0" providerId="ADAL" clId="{5D9E8CCF-4134-8C46-86A4-48224424FD0F}" dt="2023-04-14T13:50:00.674" v="2935" actId="478"/>
          <ac:spMkLst>
            <pc:docMk/>
            <pc:sldMk cId="2286679438" sldId="278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5:45.729" v="1950" actId="20577"/>
          <ac:graphicFrameMkLst>
            <pc:docMk/>
            <pc:sldMk cId="2286679438" sldId="278"/>
            <ac:graphicFrameMk id="7" creationId="{5EB15423-52CF-6624-16F1-6E14953CDDB3}"/>
          </ac:graphicFrameMkLst>
        </pc:graphicFrameChg>
      </pc:sldChg>
      <pc:sldChg chg="modSp add del mod">
        <pc:chgData name="DING, Wenlong" userId="2462c282-915a-45d3-817d-b87203e0e2e0" providerId="ADAL" clId="{5D9E8CCF-4134-8C46-86A4-48224424FD0F}" dt="2023-04-13T09:46:57.171" v="1810" actId="2696"/>
        <pc:sldMkLst>
          <pc:docMk/>
          <pc:sldMk cId="4287311301" sldId="279"/>
        </pc:sldMkLst>
        <pc:graphicFrameChg chg="modGraphic">
          <ac:chgData name="DING, Wenlong" userId="2462c282-915a-45d3-817d-b87203e0e2e0" providerId="ADAL" clId="{5D9E8CCF-4134-8C46-86A4-48224424FD0F}" dt="2023-04-13T09:46:16.063" v="1796" actId="207"/>
          <ac:graphicFrameMkLst>
            <pc:docMk/>
            <pc:sldMk cId="4287311301" sldId="279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2:14.110" v="2952"/>
        <pc:sldMkLst>
          <pc:docMk/>
          <pc:sldMk cId="3205117471" sldId="280"/>
        </pc:sldMkLst>
        <pc:spChg chg="add mod">
          <ac:chgData name="DING, Wenlong" userId="2462c282-915a-45d3-817d-b87203e0e2e0" providerId="ADAL" clId="{5D9E8CCF-4134-8C46-86A4-48224424FD0F}" dt="2023-04-13T09:47:38.807" v="1825"/>
          <ac:spMkLst>
            <pc:docMk/>
            <pc:sldMk cId="3205117471" sldId="280"/>
            <ac:spMk id="2" creationId="{BEF269EF-A095-B86E-98E1-6EF653D86163}"/>
          </ac:spMkLst>
        </pc:spChg>
        <pc:spChg chg="add del mod">
          <ac:chgData name="DING, Wenlong" userId="2462c282-915a-45d3-817d-b87203e0e2e0" providerId="ADAL" clId="{5D9E8CCF-4134-8C46-86A4-48224424FD0F}" dt="2023-04-13T09:49:08.425" v="1830"/>
          <ac:spMkLst>
            <pc:docMk/>
            <pc:sldMk cId="3205117471" sldId="280"/>
            <ac:spMk id="3" creationId="{D3F0F6B1-7BFB-CB37-8DBB-06347DDC6770}"/>
          </ac:spMkLst>
        </pc:spChg>
        <pc:spChg chg="add del mod">
          <ac:chgData name="DING, Wenlong" userId="2462c282-915a-45d3-817d-b87203e0e2e0" providerId="ADAL" clId="{5D9E8CCF-4134-8C46-86A4-48224424FD0F}" dt="2023-04-13T09:49:08.072" v="1829"/>
          <ac:spMkLst>
            <pc:docMk/>
            <pc:sldMk cId="3205117471" sldId="280"/>
            <ac:spMk id="4" creationId="{801AD773-7224-101E-9C60-7DBE196A26DF}"/>
          </ac:spMkLst>
        </pc:spChg>
        <pc:spChg chg="add mod">
          <ac:chgData name="DING, Wenlong" userId="2462c282-915a-45d3-817d-b87203e0e2e0" providerId="ADAL" clId="{5D9E8CCF-4134-8C46-86A4-48224424FD0F}" dt="2023-04-14T13:50:59.583" v="2946" actId="20577"/>
          <ac:spMkLst>
            <pc:docMk/>
            <pc:sldMk cId="3205117471" sldId="280"/>
            <ac:spMk id="4" creationId="{D2A83299-778D-87B8-5A90-1FA77E6BB2EC}"/>
          </ac:spMkLst>
        </pc:spChg>
        <pc:spChg chg="add mod">
          <ac:chgData name="DING, Wenlong" userId="2462c282-915a-45d3-817d-b87203e0e2e0" providerId="ADAL" clId="{5D9E8CCF-4134-8C46-86A4-48224424FD0F}" dt="2023-04-14T13:52:14.110" v="2952"/>
          <ac:spMkLst>
            <pc:docMk/>
            <pc:sldMk cId="3205117471" sldId="280"/>
            <ac:spMk id="5" creationId="{5436477B-0248-49E9-FAF4-6F6B6992ADEF}"/>
          </ac:spMkLst>
        </pc:spChg>
        <pc:spChg chg="del">
          <ac:chgData name="DING, Wenlong" userId="2462c282-915a-45d3-817d-b87203e0e2e0" providerId="ADAL" clId="{5D9E8CCF-4134-8C46-86A4-48224424FD0F}" dt="2023-04-13T09:47:40.707" v="1826" actId="478"/>
          <ac:spMkLst>
            <pc:docMk/>
            <pc:sldMk cId="3205117471" sldId="280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4T13:52:13.825" v="2951" actId="478"/>
          <ac:spMkLst>
            <pc:docMk/>
            <pc:sldMk cId="3205117471" sldId="280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6:02.122" v="1958" actId="20577"/>
          <ac:graphicFrameMkLst>
            <pc:docMk/>
            <pc:sldMk cId="3205117471" sldId="280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4:06.950" v="2964" actId="20577"/>
        <pc:sldMkLst>
          <pc:docMk/>
          <pc:sldMk cId="3684504715" sldId="281"/>
        </pc:sldMkLst>
        <pc:spChg chg="add mod">
          <ac:chgData name="DING, Wenlong" userId="2462c282-915a-45d3-817d-b87203e0e2e0" providerId="ADAL" clId="{5D9E8CCF-4134-8C46-86A4-48224424FD0F}" dt="2023-04-14T13:54:06.950" v="2964" actId="20577"/>
          <ac:spMkLst>
            <pc:docMk/>
            <pc:sldMk cId="3684504715" sldId="281"/>
            <ac:spMk id="3" creationId="{AF4C9956-176A-C390-DA99-19DAA6B815E8}"/>
          </ac:spMkLst>
        </pc:spChg>
        <pc:spChg chg="add mod">
          <ac:chgData name="DING, Wenlong" userId="2462c282-915a-45d3-817d-b87203e0e2e0" providerId="ADAL" clId="{5D9E8CCF-4134-8C46-86A4-48224424FD0F}" dt="2023-04-14T13:54:01.284" v="2962"/>
          <ac:spMkLst>
            <pc:docMk/>
            <pc:sldMk cId="3684504715" sldId="281"/>
            <ac:spMk id="4" creationId="{7E8489F9-A416-70B1-08CB-547B44B2B0B2}"/>
          </ac:spMkLst>
        </pc:spChg>
        <pc:spChg chg="del">
          <ac:chgData name="DING, Wenlong" userId="2462c282-915a-45d3-817d-b87203e0e2e0" providerId="ADAL" clId="{5D9E8CCF-4134-8C46-86A4-48224424FD0F}" dt="2023-04-14T13:53:46.769" v="2959" actId="478"/>
          <ac:spMkLst>
            <pc:docMk/>
            <pc:sldMk cId="3684504715" sldId="281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3:49.407" v="2961" actId="20577"/>
          <ac:graphicFrameMkLst>
            <pc:docMk/>
            <pc:sldMk cId="3684504715" sldId="281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03.926" v="1987" actId="2696"/>
        <pc:sldMkLst>
          <pc:docMk/>
          <pc:sldMk cId="2318852283" sldId="282"/>
        </pc:sldMkLst>
      </pc:sldChg>
      <pc:sldChg chg="addSp delSp modSp add mod">
        <pc:chgData name="DING, Wenlong" userId="2462c282-915a-45d3-817d-b87203e0e2e0" providerId="ADAL" clId="{5D9E8CCF-4134-8C46-86A4-48224424FD0F}" dt="2023-04-14T13:53:27.383" v="2958" actId="20577"/>
        <pc:sldMkLst>
          <pc:docMk/>
          <pc:sldMk cId="2965921930" sldId="283"/>
        </pc:sldMkLst>
        <pc:spChg chg="add del mod">
          <ac:chgData name="DING, Wenlong" userId="2462c282-915a-45d3-817d-b87203e0e2e0" providerId="ADAL" clId="{5D9E8CCF-4134-8C46-86A4-48224424FD0F}" dt="2023-04-14T13:52:18.236" v="2953" actId="478"/>
          <ac:spMkLst>
            <pc:docMk/>
            <pc:sldMk cId="2965921930" sldId="283"/>
            <ac:spMk id="3" creationId="{2709D065-0E06-3644-AFCA-28ED41EC8801}"/>
          </ac:spMkLst>
        </pc:spChg>
        <pc:spChg chg="add mod">
          <ac:chgData name="DING, Wenlong" userId="2462c282-915a-45d3-817d-b87203e0e2e0" providerId="ADAL" clId="{5D9E8CCF-4134-8C46-86A4-48224424FD0F}" dt="2023-04-14T13:52:55.190" v="2956" actId="20577"/>
          <ac:spMkLst>
            <pc:docMk/>
            <pc:sldMk cId="2965921930" sldId="283"/>
            <ac:spMk id="4" creationId="{D818129A-D631-651A-7186-B5C1E1654584}"/>
          </ac:spMkLst>
        </pc:spChg>
        <pc:spChg chg="add mod">
          <ac:chgData name="DING, Wenlong" userId="2462c282-915a-45d3-817d-b87203e0e2e0" providerId="ADAL" clId="{5D9E8CCF-4134-8C46-86A4-48224424FD0F}" dt="2023-04-14T13:52:18.523" v="2954"/>
          <ac:spMkLst>
            <pc:docMk/>
            <pc:sldMk cId="2965921930" sldId="283"/>
            <ac:spMk id="5" creationId="{A4E43BE3-6E1D-B278-6DD4-BCB41FC8F93E}"/>
          </ac:spMkLst>
        </pc:spChg>
        <pc:spChg chg="del">
          <ac:chgData name="DING, Wenlong" userId="2462c282-915a-45d3-817d-b87203e0e2e0" providerId="ADAL" clId="{5D9E8CCF-4134-8C46-86A4-48224424FD0F}" dt="2023-04-14T13:51:54.026" v="2947" actId="478"/>
          <ac:spMkLst>
            <pc:docMk/>
            <pc:sldMk cId="2965921930" sldId="283"/>
            <ac:spMk id="9" creationId="{D8C5C662-0645-E098-29EB-0E510D400D26}"/>
          </ac:spMkLst>
        </pc:spChg>
        <pc:graphicFrameChg chg="modGraphic">
          <ac:chgData name="DING, Wenlong" userId="2462c282-915a-45d3-817d-b87203e0e2e0" providerId="ADAL" clId="{5D9E8CCF-4134-8C46-86A4-48224424FD0F}" dt="2023-04-14T13:53:27.383" v="2958" actId="20577"/>
          <ac:graphicFrameMkLst>
            <pc:docMk/>
            <pc:sldMk cId="2965921930" sldId="283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11.570" v="1989" actId="2696"/>
        <pc:sldMkLst>
          <pc:docMk/>
          <pc:sldMk cId="973634039" sldId="284"/>
        </pc:sldMkLst>
      </pc:sldChg>
      <pc:sldChg chg="addSp delSp modSp add mod">
        <pc:chgData name="DING, Wenlong" userId="2462c282-915a-45d3-817d-b87203e0e2e0" providerId="ADAL" clId="{5D9E8CCF-4134-8C46-86A4-48224424FD0F}" dt="2023-04-14T13:55:07.384" v="2972" actId="20577"/>
        <pc:sldMkLst>
          <pc:docMk/>
          <pc:sldMk cId="1057335085" sldId="284"/>
        </pc:sldMkLst>
        <pc:spChg chg="add mod">
          <ac:chgData name="DING, Wenlong" userId="2462c282-915a-45d3-817d-b87203e0e2e0" providerId="ADAL" clId="{5D9E8CCF-4134-8C46-86A4-48224424FD0F}" dt="2023-04-13T10:40:04.233" v="2118" actId="1076"/>
          <ac:spMkLst>
            <pc:docMk/>
            <pc:sldMk cId="1057335085" sldId="284"/>
            <ac:spMk id="3" creationId="{66919AF1-5304-7254-81A8-CF236CFD980E}"/>
          </ac:spMkLst>
        </pc:spChg>
        <pc:spChg chg="add mod">
          <ac:chgData name="DING, Wenlong" userId="2462c282-915a-45d3-817d-b87203e0e2e0" providerId="ADAL" clId="{5D9E8CCF-4134-8C46-86A4-48224424FD0F}" dt="2023-04-14T13:54:50.318" v="2970" actId="20577"/>
          <ac:spMkLst>
            <pc:docMk/>
            <pc:sldMk cId="1057335085" sldId="284"/>
            <ac:spMk id="4" creationId="{2726F035-DD10-32D3-B327-E695D0AC45B6}"/>
          </ac:spMkLst>
        </pc:spChg>
        <pc:spChg chg="add mod">
          <ac:chgData name="DING, Wenlong" userId="2462c282-915a-45d3-817d-b87203e0e2e0" providerId="ADAL" clId="{5D9E8CCF-4134-8C46-86A4-48224424FD0F}" dt="2023-04-14T13:54:41.157" v="2966"/>
          <ac:spMkLst>
            <pc:docMk/>
            <pc:sldMk cId="1057335085" sldId="284"/>
            <ac:spMk id="5" creationId="{8CA84670-80FB-B747-EBDA-3F8B3A026A66}"/>
          </ac:spMkLst>
        </pc:spChg>
        <pc:spChg chg="del">
          <ac:chgData name="DING, Wenlong" userId="2462c282-915a-45d3-817d-b87203e0e2e0" providerId="ADAL" clId="{5D9E8CCF-4134-8C46-86A4-48224424FD0F}" dt="2023-04-14T13:54:40.689" v="2965" actId="478"/>
          <ac:spMkLst>
            <pc:docMk/>
            <pc:sldMk cId="1057335085" sldId="284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5:07.384" v="2972" actId="20577"/>
          <ac:graphicFrameMkLst>
            <pc:docMk/>
            <pc:sldMk cId="1057335085" sldId="284"/>
            <ac:graphicFrameMk id="7" creationId="{5EB15423-52CF-6624-16F1-6E14953CDDB3}"/>
          </ac:graphicFrameMkLst>
        </pc:graphicFrameChg>
      </pc:sldChg>
      <pc:sldChg chg="addSp modSp add del mod">
        <pc:chgData name="DING, Wenlong" userId="2462c282-915a-45d3-817d-b87203e0e2e0" providerId="ADAL" clId="{5D9E8CCF-4134-8C46-86A4-48224424FD0F}" dt="2023-04-13T11:54:38.786" v="2564" actId="2696"/>
        <pc:sldMkLst>
          <pc:docMk/>
          <pc:sldMk cId="52636870" sldId="285"/>
        </pc:sldMkLst>
        <pc:spChg chg="add mod">
          <ac:chgData name="DING, Wenlong" userId="2462c282-915a-45d3-817d-b87203e0e2e0" providerId="ADAL" clId="{5D9E8CCF-4134-8C46-86A4-48224424FD0F}" dt="2023-04-13T11:54:33.341" v="2563" actId="20577"/>
          <ac:spMkLst>
            <pc:docMk/>
            <pc:sldMk cId="52636870" sldId="285"/>
            <ac:spMk id="4" creationId="{C4DFB329-570D-A4AE-7F4E-7DAE7FE46AE7}"/>
          </ac:spMkLst>
        </pc:spChg>
      </pc:sldChg>
      <pc:sldChg chg="addSp delSp modSp add del mod delAnim">
        <pc:chgData name="DING, Wenlong" userId="2462c282-915a-45d3-817d-b87203e0e2e0" providerId="ADAL" clId="{5D9E8CCF-4134-8C46-86A4-48224424FD0F}" dt="2023-04-13T12:46:56.668" v="2716" actId="2696"/>
        <pc:sldMkLst>
          <pc:docMk/>
          <pc:sldMk cId="1486105223" sldId="285"/>
        </pc:sldMkLst>
        <pc:spChg chg="add mod">
          <ac:chgData name="DING, Wenlong" userId="2462c282-915a-45d3-817d-b87203e0e2e0" providerId="ADAL" clId="{5D9E8CCF-4134-8C46-86A4-48224424FD0F}" dt="2023-04-13T12:03:20.002" v="2659" actId="1076"/>
          <ac:spMkLst>
            <pc:docMk/>
            <pc:sldMk cId="1486105223" sldId="285"/>
            <ac:spMk id="3" creationId="{02163D5A-A5C8-EBCC-9EC0-5A7A43E7903C}"/>
          </ac:spMkLst>
        </pc:spChg>
        <pc:spChg chg="add del mod">
          <ac:chgData name="DING, Wenlong" userId="2462c282-915a-45d3-817d-b87203e0e2e0" providerId="ADAL" clId="{5D9E8CCF-4134-8C46-86A4-48224424FD0F}" dt="2023-04-13T12:06:22.241" v="2679" actId="478"/>
          <ac:spMkLst>
            <pc:docMk/>
            <pc:sldMk cId="1486105223" sldId="285"/>
            <ac:spMk id="4" creationId="{8BB1A93F-69A1-8C57-5CA2-16C12FDDAC0A}"/>
          </ac:spMkLst>
        </pc:spChg>
        <pc:spChg chg="mod topLvl">
          <ac:chgData name="DING, Wenlong" userId="2462c282-915a-45d3-817d-b87203e0e2e0" providerId="ADAL" clId="{5D9E8CCF-4134-8C46-86A4-48224424FD0F}" dt="2023-04-13T12:06:03.695" v="2674" actId="20577"/>
          <ac:spMkLst>
            <pc:docMk/>
            <pc:sldMk cId="1486105223" sldId="285"/>
            <ac:spMk id="8" creationId="{CAE04416-4C3F-64D8-2929-3B5036E59A88}"/>
          </ac:spMkLst>
        </pc:spChg>
        <pc:spChg chg="mod topLvl">
          <ac:chgData name="DING, Wenlong" userId="2462c282-915a-45d3-817d-b87203e0e2e0" providerId="ADAL" clId="{5D9E8CCF-4134-8C46-86A4-48224424FD0F}" dt="2023-04-13T11:59:54.048" v="2616" actId="20577"/>
          <ac:spMkLst>
            <pc:docMk/>
            <pc:sldMk cId="1486105223" sldId="285"/>
            <ac:spMk id="13" creationId="{E2BEE91E-022B-4F94-A1D1-1D70498E9046}"/>
          </ac:spMkLst>
        </pc:spChg>
        <pc:spChg chg="mod topLvl">
          <ac:chgData name="DING, Wenlong" userId="2462c282-915a-45d3-817d-b87203e0e2e0" providerId="ADAL" clId="{5D9E8CCF-4134-8C46-86A4-48224424FD0F}" dt="2023-04-13T11:58:55.725" v="2602" actId="1076"/>
          <ac:spMkLst>
            <pc:docMk/>
            <pc:sldMk cId="1486105223" sldId="285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8:59.256" v="2604" actId="20577"/>
          <ac:spMkLst>
            <pc:docMk/>
            <pc:sldMk cId="1486105223" sldId="285"/>
            <ac:spMk id="38" creationId="{A26E6CAF-7142-79FB-D14B-EDA4F1012CB3}"/>
          </ac:spMkLst>
        </pc:spChg>
        <pc:spChg chg="del">
          <ac:chgData name="DING, Wenlong" userId="2462c282-915a-45d3-817d-b87203e0e2e0" providerId="ADAL" clId="{5D9E8CCF-4134-8C46-86A4-48224424FD0F}" dt="2023-04-13T11:55:40.238" v="2574" actId="478"/>
          <ac:spMkLst>
            <pc:docMk/>
            <pc:sldMk cId="1486105223" sldId="285"/>
            <ac:spMk id="44" creationId="{6168FB3A-78E1-6BC3-F3C3-F32615BE02DE}"/>
          </ac:spMkLst>
        </pc:spChg>
        <pc:spChg chg="mod">
          <ac:chgData name="DING, Wenlong" userId="2462c282-915a-45d3-817d-b87203e0e2e0" providerId="ADAL" clId="{5D9E8CCF-4134-8C46-86A4-48224424FD0F}" dt="2023-04-13T12:03:09.385" v="2657" actId="403"/>
          <ac:spMkLst>
            <pc:docMk/>
            <pc:sldMk cId="1486105223" sldId="285"/>
            <ac:spMk id="54" creationId="{D2ED428B-AF72-883E-B342-2C18B1B6AE5F}"/>
          </ac:spMkLst>
        </pc:spChg>
        <pc:grpChg chg="add del mod">
          <ac:chgData name="DING, Wenlong" userId="2462c282-915a-45d3-817d-b87203e0e2e0" providerId="ADAL" clId="{5D9E8CCF-4134-8C46-86A4-48224424FD0F}" dt="2023-04-13T11:56:22.668" v="2580" actId="165"/>
          <ac:grpSpMkLst>
            <pc:docMk/>
            <pc:sldMk cId="1486105223" sldId="285"/>
            <ac:grpSpMk id="2" creationId="{4E5D19C3-B735-4B3F-DFE9-02F1F4B156A7}"/>
          </ac:grpSpMkLst>
        </pc:grpChg>
        <pc:graphicFrameChg chg="del mod topLvl modGraphic">
          <ac:chgData name="DING, Wenlong" userId="2462c282-915a-45d3-817d-b87203e0e2e0" providerId="ADAL" clId="{5D9E8CCF-4134-8C46-86A4-48224424FD0F}" dt="2023-04-13T12:05:58.714" v="2666" actId="478"/>
          <ac:graphicFrameMkLst>
            <pc:docMk/>
            <pc:sldMk cId="1486105223" sldId="285"/>
            <ac:graphicFrameMk id="9" creationId="{39939214-1B30-42CA-41D8-86E4921E643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8:55.725" v="2602" actId="1076"/>
          <ac:graphicFrameMkLst>
            <pc:docMk/>
            <pc:sldMk cId="1486105223" sldId="285"/>
            <ac:graphicFrameMk id="10" creationId="{57395A4E-1256-CC2F-3681-8A2832901D9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8.067" v="2636" actId="255"/>
          <ac:graphicFrameMkLst>
            <pc:docMk/>
            <pc:sldMk cId="1486105223" sldId="285"/>
            <ac:graphicFrameMk id="30" creationId="{AEC7B4EE-D3FE-7A30-5AF0-82475F049299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3.388" v="2635" actId="255"/>
          <ac:graphicFrameMkLst>
            <pc:docMk/>
            <pc:sldMk cId="1486105223" sldId="285"/>
            <ac:graphicFrameMk id="37" creationId="{B88448A3-B49D-4AAD-5322-753339321356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3" creationId="{6EB15FF3-B5BE-D611-9203-0B172BDAE7D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6.327" v="2681" actId="207"/>
          <ac:graphicFrameMkLst>
            <pc:docMk/>
            <pc:sldMk cId="1486105223" sldId="285"/>
            <ac:graphicFrameMk id="45" creationId="{253D598A-EB41-F6A0-4580-34F22927A0C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1.171" v="2675" actId="478"/>
          <ac:graphicFrameMkLst>
            <pc:docMk/>
            <pc:sldMk cId="1486105223" sldId="285"/>
            <ac:graphicFrameMk id="46" creationId="{985BDFB7-B0CE-D245-D0F0-6DA31E8C7CA8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9.253" v="2682" actId="207"/>
          <ac:graphicFrameMkLst>
            <pc:docMk/>
            <pc:sldMk cId="1486105223" sldId="285"/>
            <ac:graphicFrameMk id="47" creationId="{625C959F-45E5-29DE-2341-10C82FCC91E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3.620" v="2676" actId="478"/>
          <ac:graphicFrameMkLst>
            <pc:docMk/>
            <pc:sldMk cId="1486105223" sldId="285"/>
            <ac:graphicFrameMk id="48" creationId="{44667F3A-F733-A7D9-D7D8-1AAF95C28079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9" creationId="{49F283CF-4D07-4B85-7D97-89B7F40CA34A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50" creationId="{95A76F5B-8322-C1FD-BF20-34925E6A26C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9:50.121" v="2614" actId="255"/>
          <ac:graphicFrameMkLst>
            <pc:docMk/>
            <pc:sldMk cId="1486105223" sldId="285"/>
            <ac:graphicFrameMk id="86" creationId="{00000000-0000-0000-0000-000000000000}"/>
          </ac:graphicFrameMkLst>
        </pc:graphicFrame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34" creationId="{226E0FBF-1609-C576-813F-38243D797B54}"/>
          </ac:picMkLst>
        </pc:picChg>
        <pc:picChg chg="del">
          <ac:chgData name="DING, Wenlong" userId="2462c282-915a-45d3-817d-b87203e0e2e0" providerId="ADAL" clId="{5D9E8CCF-4134-8C46-86A4-48224424FD0F}" dt="2023-04-13T11:55:40.238" v="2574" actId="478"/>
          <ac:picMkLst>
            <pc:docMk/>
            <pc:sldMk cId="1486105223" sldId="285"/>
            <ac:picMk id="40" creationId="{E0BA8627-0B1D-2C1E-802D-86C4610B41B7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84" creationId="{00000000-0000-0000-0000-000000000000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8:59.017" v="2501" actId="2696"/>
        <pc:sldMkLst>
          <pc:docMk/>
          <pc:sldMk cId="1863590560" sldId="285"/>
        </pc:sldMkLst>
        <pc:spChg chg="del">
          <ac:chgData name="DING, Wenlong" userId="2462c282-915a-45d3-817d-b87203e0e2e0" providerId="ADAL" clId="{5D9E8CCF-4134-8C46-86A4-48224424FD0F}" dt="2023-04-13T10:51:32.282" v="2127" actId="478"/>
          <ac:spMkLst>
            <pc:docMk/>
            <pc:sldMk cId="1863590560" sldId="285"/>
            <ac:spMk id="3" creationId="{5C461B64-2ECC-01DB-2098-1829F77DE978}"/>
          </ac:spMkLst>
        </pc:spChg>
        <pc:spChg chg="add del mod">
          <ac:chgData name="DING, Wenlong" userId="2462c282-915a-45d3-817d-b87203e0e2e0" providerId="ADAL" clId="{5D9E8CCF-4134-8C46-86A4-48224424FD0F}" dt="2023-04-13T10:51:20.497" v="2124" actId="478"/>
          <ac:spMkLst>
            <pc:docMk/>
            <pc:sldMk cId="1863590560" sldId="285"/>
            <ac:spMk id="4" creationId="{ED6F0F7A-08BA-7E5B-141E-5409EF335C52}"/>
          </ac:spMkLst>
        </pc:spChg>
        <pc:spChg chg="add mod">
          <ac:chgData name="DING, Wenlong" userId="2462c282-915a-45d3-817d-b87203e0e2e0" providerId="ADAL" clId="{5D9E8CCF-4134-8C46-86A4-48224424FD0F}" dt="2023-04-13T10:51:24.943" v="2125"/>
          <ac:spMkLst>
            <pc:docMk/>
            <pc:sldMk cId="1863590560" sldId="285"/>
            <ac:spMk id="5" creationId="{D1A8B3F1-AD62-FAA7-725B-B04816C17F9B}"/>
          </ac:spMkLst>
        </pc:spChg>
        <pc:spChg chg="del">
          <ac:chgData name="DING, Wenlong" userId="2462c282-915a-45d3-817d-b87203e0e2e0" providerId="ADAL" clId="{5D9E8CCF-4134-8C46-86A4-48224424FD0F}" dt="2023-04-13T10:51:29.141" v="2126" actId="478"/>
          <ac:spMkLst>
            <pc:docMk/>
            <pc:sldMk cId="1863590560" sldId="285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3T10:51:11.556" v="2121" actId="478"/>
          <ac:spMkLst>
            <pc:docMk/>
            <pc:sldMk cId="1863590560" sldId="285"/>
            <ac:spMk id="9" creationId="{D8C5C662-0645-E098-29EB-0E510D400D26}"/>
          </ac:spMkLst>
        </pc:spChg>
        <pc:spChg chg="add mod">
          <ac:chgData name="DING, Wenlong" userId="2462c282-915a-45d3-817d-b87203e0e2e0" providerId="ADAL" clId="{5D9E8CCF-4134-8C46-86A4-48224424FD0F}" dt="2023-04-13T11:00:28.439" v="2202" actId="1076"/>
          <ac:spMkLst>
            <pc:docMk/>
            <pc:sldMk cId="1863590560" sldId="285"/>
            <ac:spMk id="10" creationId="{BE960388-88EE-735E-BA3C-B1D79894C336}"/>
          </ac:spMkLst>
        </pc:spChg>
        <pc:spChg chg="add del mod">
          <ac:chgData name="DING, Wenlong" userId="2462c282-915a-45d3-817d-b87203e0e2e0" providerId="ADAL" clId="{5D9E8CCF-4134-8C46-86A4-48224424FD0F}" dt="2023-04-13T11:12:33.038" v="2455" actId="478"/>
          <ac:spMkLst>
            <pc:docMk/>
            <pc:sldMk cId="1863590560" sldId="285"/>
            <ac:spMk id="11" creationId="{801321AA-43D1-2495-9F26-80D1AA1228E3}"/>
          </ac:spMkLst>
        </pc:spChg>
        <pc:spChg chg="del">
          <ac:chgData name="DING, Wenlong" userId="2462c282-915a-45d3-817d-b87203e0e2e0" providerId="ADAL" clId="{5D9E8CCF-4134-8C46-86A4-48224424FD0F}" dt="2023-04-13T10:51:15.211" v="2122" actId="478"/>
          <ac:spMkLst>
            <pc:docMk/>
            <pc:sldMk cId="1863590560" sldId="285"/>
            <ac:spMk id="67" creationId="{00000000-0000-0000-0000-000000000000}"/>
          </ac:spMkLst>
        </pc:spChg>
        <pc:graphicFrameChg chg="del">
          <ac:chgData name="DING, Wenlong" userId="2462c282-915a-45d3-817d-b87203e0e2e0" providerId="ADAL" clId="{5D9E8CCF-4134-8C46-86A4-48224424FD0F}" dt="2023-04-13T10:51:08.333" v="2120" actId="478"/>
          <ac:graphicFrameMkLst>
            <pc:docMk/>
            <pc:sldMk cId="1863590560" sldId="285"/>
            <ac:graphicFrameMk id="7" creationId="{5EB15423-52CF-6624-16F1-6E14953CDDB3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12:54.302" v="2458" actId="1076"/>
          <ac:graphicFrameMkLst>
            <pc:docMk/>
            <pc:sldMk cId="1863590560" sldId="285"/>
            <ac:graphicFrameMk id="12" creationId="{9BD35518-BE8C-2C87-D88F-5611B1E3D82A}"/>
          </ac:graphicFrameMkLst>
        </pc:graphicFrameChg>
        <pc:picChg chg="mod">
          <ac:chgData name="DING, Wenlong" userId="2462c282-915a-45d3-817d-b87203e0e2e0" providerId="ADAL" clId="{5D9E8CCF-4134-8C46-86A4-48224424FD0F}" dt="2023-04-13T10:58:44.947" v="2150" actId="1076"/>
          <ac:picMkLst>
            <pc:docMk/>
            <pc:sldMk cId="1863590560" sldId="285"/>
            <ac:picMk id="8" creationId="{E7890EF7-9E0F-B583-BB74-FA5DBEAB98CD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9:02.627" v="2502" actId="2696"/>
        <pc:sldMkLst>
          <pc:docMk/>
          <pc:sldMk cId="820859621" sldId="286"/>
        </pc:sldMkLst>
        <pc:spChg chg="add mod">
          <ac:chgData name="DING, Wenlong" userId="2462c282-915a-45d3-817d-b87203e0e2e0" providerId="ADAL" clId="{5D9E8CCF-4134-8C46-86A4-48224424FD0F}" dt="2023-04-13T11:19:20.306" v="2500" actId="1076"/>
          <ac:spMkLst>
            <pc:docMk/>
            <pc:sldMk cId="820859621" sldId="286"/>
            <ac:spMk id="3" creationId="{A4933374-68D1-204C-E404-EB8408EFA198}"/>
          </ac:spMkLst>
        </pc:spChg>
        <pc:spChg chg="add del mod">
          <ac:chgData name="DING, Wenlong" userId="2462c282-915a-45d3-817d-b87203e0e2e0" providerId="ADAL" clId="{5D9E8CCF-4134-8C46-86A4-48224424FD0F}" dt="2023-04-13T11:19:14.525" v="2499" actId="478"/>
          <ac:spMkLst>
            <pc:docMk/>
            <pc:sldMk cId="820859621" sldId="286"/>
            <ac:spMk id="4" creationId="{E2C60250-C3F0-A064-B0FF-2888658DD2B7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59:05.912" v="2978" actId="1076"/>
        <pc:sldMkLst>
          <pc:docMk/>
          <pc:sldMk cId="922675022" sldId="286"/>
        </pc:sldMkLst>
        <pc:spChg chg="add mod">
          <ac:chgData name="DING, Wenlong" userId="2462c282-915a-45d3-817d-b87203e0e2e0" providerId="ADAL" clId="{5D9E8CCF-4134-8C46-86A4-48224424FD0F}" dt="2023-04-13T12:47:33.302" v="2724" actId="1076"/>
          <ac:spMkLst>
            <pc:docMk/>
            <pc:sldMk cId="922675022" sldId="286"/>
            <ac:spMk id="4" creationId="{E504D0EB-F67F-8559-CBD7-BCB123A1155E}"/>
          </ac:spMkLst>
        </pc:spChg>
        <pc:spChg chg="del">
          <ac:chgData name="DING, Wenlong" userId="2462c282-915a-45d3-817d-b87203e0e2e0" providerId="ADAL" clId="{5D9E8CCF-4134-8C46-86A4-48224424FD0F}" dt="2023-04-13T12:46:54.243" v="2715" actId="478"/>
          <ac:spMkLst>
            <pc:docMk/>
            <pc:sldMk cId="922675022" sldId="286"/>
            <ac:spMk id="14" creationId="{00EBFE64-F6C4-2F9F-2C7B-D9BA3E62DFCE}"/>
          </ac:spMkLst>
        </pc:spChg>
        <pc:picChg chg="add del mod">
          <ac:chgData name="DING, Wenlong" userId="2462c282-915a-45d3-817d-b87203e0e2e0" providerId="ADAL" clId="{5D9E8CCF-4134-8C46-86A4-48224424FD0F}" dt="2023-04-14T13:58:47.241" v="2973" actId="478"/>
          <ac:picMkLst>
            <pc:docMk/>
            <pc:sldMk cId="922675022" sldId="286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4T13:59:05.912" v="2978" actId="1076"/>
          <ac:picMkLst>
            <pc:docMk/>
            <pc:sldMk cId="922675022" sldId="286"/>
            <ac:picMk id="3" creationId="{3C8FF365-345F-5AB5-AA77-1D277B7346D9}"/>
          </ac:picMkLst>
        </pc:picChg>
        <pc:picChg chg="del">
          <ac:chgData name="DING, Wenlong" userId="2462c282-915a-45d3-817d-b87203e0e2e0" providerId="ADAL" clId="{5D9E8CCF-4134-8C46-86A4-48224424FD0F}" dt="2023-04-13T12:46:54.243" v="2715" actId="478"/>
          <ac:picMkLst>
            <pc:docMk/>
            <pc:sldMk cId="922675022" sldId="286"/>
            <ac:picMk id="12" creationId="{50757896-0592-C360-C80F-291B2205C535}"/>
          </ac:picMkLst>
        </pc:picChg>
      </pc:sldChg>
      <pc:sldChg chg="delSp add del mod">
        <pc:chgData name="DING, Wenlong" userId="2462c282-915a-45d3-817d-b87203e0e2e0" providerId="ADAL" clId="{5D9E8CCF-4134-8C46-86A4-48224424FD0F}" dt="2023-04-13T12:06:17.938" v="2678" actId="2696"/>
        <pc:sldMkLst>
          <pc:docMk/>
          <pc:sldMk cId="2906400452" sldId="286"/>
        </pc:sldMkLst>
        <pc:spChg chg="del">
          <ac:chgData name="DING, Wenlong" userId="2462c282-915a-45d3-817d-b87203e0e2e0" providerId="ADAL" clId="{5D9E8CCF-4134-8C46-86A4-48224424FD0F}" dt="2023-04-13T11:55:48.951" v="2575" actId="478"/>
          <ac:spMkLst>
            <pc:docMk/>
            <pc:sldMk cId="2906400452" sldId="286"/>
            <ac:spMk id="8" creationId="{CAE04416-4C3F-64D8-2929-3B5036E59A88}"/>
          </ac:spMkLst>
        </pc:sp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9" creationId="{39939214-1B30-42CA-41D8-86E4921E643F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10" creationId="{57395A4E-1256-CC2F-3681-8A2832901D9D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86" creationId="{00000000-0000-0000-0000-000000000000}"/>
          </ac:graphicFrameMkLst>
        </pc:graphicFrameChg>
        <pc:picChg chg="del">
          <ac:chgData name="DING, Wenlong" userId="2462c282-915a-45d3-817d-b87203e0e2e0" providerId="ADAL" clId="{5D9E8CCF-4134-8C46-86A4-48224424FD0F}" dt="2023-04-13T11:55:48.951" v="2575" actId="478"/>
          <ac:picMkLst>
            <pc:docMk/>
            <pc:sldMk cId="2906400452" sldId="286"/>
            <ac:picMk id="84" creationId="{00000000-0000-0000-0000-000000000000}"/>
          </ac:picMkLst>
        </pc:picChg>
      </pc:sldChg>
      <pc:sldChg chg="addSp modSp add del mod">
        <pc:chgData name="DING, Wenlong" userId="2462c282-915a-45d3-817d-b87203e0e2e0" providerId="ADAL" clId="{5D9E8CCF-4134-8C46-86A4-48224424FD0F}" dt="2023-04-13T12:37:45.214" v="2709" actId="2696"/>
        <pc:sldMkLst>
          <pc:docMk/>
          <pc:sldMk cId="3333264055" sldId="287"/>
        </pc:sldMkLst>
        <pc:spChg chg="add mod">
          <ac:chgData name="DING, Wenlong" userId="2462c282-915a-45d3-817d-b87203e0e2e0" providerId="ADAL" clId="{5D9E8CCF-4134-8C46-86A4-48224424FD0F}" dt="2023-04-13T12:07:26.714" v="2684" actId="1076"/>
          <ac:spMkLst>
            <pc:docMk/>
            <pc:sldMk cId="3333264055" sldId="287"/>
            <ac:spMk id="2" creationId="{4C269C06-05FF-E298-107B-25B2376354D2}"/>
          </ac:spMkLst>
        </pc:spChg>
        <pc:spChg chg="add mod">
          <ac:chgData name="DING, Wenlong" userId="2462c282-915a-45d3-817d-b87203e0e2e0" providerId="ADAL" clId="{5D9E8CCF-4134-8C46-86A4-48224424FD0F}" dt="2023-04-13T12:08:12.691" v="2697" actId="20577"/>
          <ac:spMkLst>
            <pc:docMk/>
            <pc:sldMk cId="3333264055" sldId="287"/>
            <ac:spMk id="5" creationId="{B2C3C421-CFBD-DC36-BC0F-74F2088CDED8}"/>
          </ac:spMkLst>
        </pc:spChg>
        <pc:graphicFrameChg chg="mod">
          <ac:chgData name="DING, Wenlong" userId="2462c282-915a-45d3-817d-b87203e0e2e0" providerId="ADAL" clId="{5D9E8CCF-4134-8C46-86A4-48224424FD0F}" dt="2023-04-13T12:07:34.390" v="2685"/>
          <ac:graphicFrameMkLst>
            <pc:docMk/>
            <pc:sldMk cId="3333264055" sldId="287"/>
            <ac:graphicFrameMk id="10" creationId="{57395A4E-1256-CC2F-3681-8A2832901D9D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3T12:48:04.112" v="2732" actId="1076"/>
        <pc:sldMkLst>
          <pc:docMk/>
          <pc:sldMk cId="4093359681" sldId="287"/>
        </pc:sldMkLst>
        <pc:picChg chg="del">
          <ac:chgData name="DING, Wenlong" userId="2462c282-915a-45d3-817d-b87203e0e2e0" providerId="ADAL" clId="{5D9E8CCF-4134-8C46-86A4-48224424FD0F}" dt="2023-04-13T12:47:42.707" v="2727" actId="478"/>
          <ac:picMkLst>
            <pc:docMk/>
            <pc:sldMk cId="4093359681" sldId="287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3T12:48:04.112" v="2732" actId="1076"/>
          <ac:picMkLst>
            <pc:docMk/>
            <pc:sldMk cId="4093359681" sldId="287"/>
            <ac:picMk id="3" creationId="{F9965F07-D2EB-8794-4F1E-73677F2857B5}"/>
          </ac:picMkLst>
        </pc:picChg>
      </pc:sldChg>
      <pc:sldChg chg="addSp delSp modSp add mod">
        <pc:chgData name="DING, Wenlong" userId="2462c282-915a-45d3-817d-b87203e0e2e0" providerId="ADAL" clId="{5D9E8CCF-4134-8C46-86A4-48224424FD0F}" dt="2023-04-13T12:48:36.705" v="2739" actId="1076"/>
        <pc:sldMkLst>
          <pc:docMk/>
          <pc:sldMk cId="4263844469" sldId="288"/>
        </pc:sldMkLst>
        <pc:picChg chg="add mod">
          <ac:chgData name="DING, Wenlong" userId="2462c282-915a-45d3-817d-b87203e0e2e0" providerId="ADAL" clId="{5D9E8CCF-4134-8C46-86A4-48224424FD0F}" dt="2023-04-13T12:48:36.705" v="2739" actId="1076"/>
          <ac:picMkLst>
            <pc:docMk/>
            <pc:sldMk cId="4263844469" sldId="288"/>
            <ac:picMk id="2" creationId="{AE25414A-20C8-94A2-8513-82D25BE0F1C7}"/>
          </ac:picMkLst>
        </pc:picChg>
        <pc:picChg chg="del">
          <ac:chgData name="DING, Wenlong" userId="2462c282-915a-45d3-817d-b87203e0e2e0" providerId="ADAL" clId="{5D9E8CCF-4134-8C46-86A4-48224424FD0F}" dt="2023-04-13T12:48:15.169" v="2734" actId="478"/>
          <ac:picMkLst>
            <pc:docMk/>
            <pc:sldMk cId="4263844469" sldId="288"/>
            <ac:picMk id="3" creationId="{F9965F07-D2EB-8794-4F1E-73677F2857B5}"/>
          </ac:picMkLst>
        </pc:picChg>
      </pc:sldChg>
      <pc:sldMasterChg chg="addSldLayout delSldLayout">
        <pc:chgData name="DING, Wenlong" userId="2462c282-915a-45d3-817d-b87203e0e2e0" providerId="ADAL" clId="{5D9E8CCF-4134-8C46-86A4-48224424FD0F}" dt="2023-04-13T12:46:56.669" v="2717" actId="2696"/>
        <pc:sldMasterMkLst>
          <pc:docMk/>
          <pc:sldMasterMk cId="0" sldId="2147483659"/>
        </pc:sldMasterMkLst>
        <pc:sldLayoutChg chg="add del">
          <pc:chgData name="DING, Wenlong" userId="2462c282-915a-45d3-817d-b87203e0e2e0" providerId="ADAL" clId="{5D9E8CCF-4134-8C46-86A4-48224424FD0F}" dt="2023-04-13T12:46:56.669" v="2717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  <pc:docChgLst>
    <pc:chgData name="DING, Wenlong" userId="2462c282-915a-45d3-817d-b87203e0e2e0" providerId="ADAL" clId="{ED5B88C7-1FD3-AE47-AD7F-7618EFE6C884}"/>
    <pc:docChg chg="undo custSel addSld delSld modSld">
      <pc:chgData name="DING, Wenlong" userId="2462c282-915a-45d3-817d-b87203e0e2e0" providerId="ADAL" clId="{ED5B88C7-1FD3-AE47-AD7F-7618EFE6C884}" dt="2023-11-20T05:12:46.342" v="1750" actId="1076"/>
      <pc:docMkLst>
        <pc:docMk/>
      </pc:docMkLst>
      <pc:sldChg chg="modSp mod">
        <pc:chgData name="DING, Wenlong" userId="2462c282-915a-45d3-817d-b87203e0e2e0" providerId="ADAL" clId="{ED5B88C7-1FD3-AE47-AD7F-7618EFE6C884}" dt="2023-10-04T14:13:34.485" v="8" actId="5793"/>
        <pc:sldMkLst>
          <pc:docMk/>
          <pc:sldMk cId="0" sldId="256"/>
        </pc:sldMkLst>
        <pc:spChg chg="mod">
          <ac:chgData name="DING, Wenlong" userId="2462c282-915a-45d3-817d-b87203e0e2e0" providerId="ADAL" clId="{ED5B88C7-1FD3-AE47-AD7F-7618EFE6C884}" dt="2023-10-04T14:13:34.485" v="8" actId="5793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ING, Wenlong" userId="2462c282-915a-45d3-817d-b87203e0e2e0" providerId="ADAL" clId="{ED5B88C7-1FD3-AE47-AD7F-7618EFE6C884}" dt="2023-10-04T14:13:12.039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DING, Wenlong" userId="2462c282-915a-45d3-817d-b87203e0e2e0" providerId="ADAL" clId="{ED5B88C7-1FD3-AE47-AD7F-7618EFE6C884}" dt="2023-11-13T06:46:14.718" v="1021" actId="1076"/>
        <pc:sldMkLst>
          <pc:docMk/>
          <pc:sldMk cId="0" sldId="257"/>
        </pc:sldMkLst>
        <pc:spChg chg="add mod">
          <ac:chgData name="DING, Wenlong" userId="2462c282-915a-45d3-817d-b87203e0e2e0" providerId="ADAL" clId="{ED5B88C7-1FD3-AE47-AD7F-7618EFE6C884}" dt="2023-11-13T03:59:05.391" v="592" actId="1076"/>
          <ac:spMkLst>
            <pc:docMk/>
            <pc:sldMk cId="0" sldId="257"/>
            <ac:spMk id="2" creationId="{1E41E757-C1A7-EBC3-D77F-6FFC07A69FE4}"/>
          </ac:spMkLst>
        </pc:spChg>
        <pc:spChg chg="add del mod">
          <ac:chgData name="DING, Wenlong" userId="2462c282-915a-45d3-817d-b87203e0e2e0" providerId="ADAL" clId="{ED5B88C7-1FD3-AE47-AD7F-7618EFE6C884}" dt="2023-10-04T14:19:05.650" v="211"/>
          <ac:spMkLst>
            <pc:docMk/>
            <pc:sldMk cId="0" sldId="257"/>
            <ac:spMk id="2" creationId="{B8147A22-2245-5A79-444B-53E8F72D41C1}"/>
          </ac:spMkLst>
        </pc:spChg>
        <pc:spChg chg="add del mod">
          <ac:chgData name="DING, Wenlong" userId="2462c282-915a-45d3-817d-b87203e0e2e0" providerId="ADAL" clId="{ED5B88C7-1FD3-AE47-AD7F-7618EFE6C884}" dt="2023-10-04T14:19:49.560" v="213" actId="478"/>
          <ac:spMkLst>
            <pc:docMk/>
            <pc:sldMk cId="0" sldId="257"/>
            <ac:spMk id="3" creationId="{A45D245B-583B-845A-C958-0BE74347807A}"/>
          </ac:spMkLst>
        </pc:spChg>
        <pc:spChg chg="add del mod">
          <ac:chgData name="DING, Wenlong" userId="2462c282-915a-45d3-817d-b87203e0e2e0" providerId="ADAL" clId="{ED5B88C7-1FD3-AE47-AD7F-7618EFE6C884}" dt="2023-10-04T14:20:01.722" v="216" actId="478"/>
          <ac:spMkLst>
            <pc:docMk/>
            <pc:sldMk cId="0" sldId="257"/>
            <ac:spMk id="4" creationId="{6467AFBB-A84D-66E3-0736-90995F2202F1}"/>
          </ac:spMkLst>
        </pc:spChg>
        <pc:spChg chg="add del">
          <ac:chgData name="DING, Wenlong" userId="2462c282-915a-45d3-817d-b87203e0e2e0" providerId="ADAL" clId="{ED5B88C7-1FD3-AE47-AD7F-7618EFE6C884}" dt="2023-11-13T03:41:14.850" v="222" actId="22"/>
          <ac:spMkLst>
            <pc:docMk/>
            <pc:sldMk cId="0" sldId="257"/>
            <ac:spMk id="4" creationId="{7EFDDAE9-E16E-F6BD-F7E6-99E6AEC736CA}"/>
          </ac:spMkLst>
        </pc:spChg>
        <pc:spChg chg="add del mod">
          <ac:chgData name="DING, Wenlong" userId="2462c282-915a-45d3-817d-b87203e0e2e0" providerId="ADAL" clId="{ED5B88C7-1FD3-AE47-AD7F-7618EFE6C884}" dt="2023-10-04T14:20:01.722" v="216" actId="478"/>
          <ac:spMkLst>
            <pc:docMk/>
            <pc:sldMk cId="0" sldId="257"/>
            <ac:spMk id="5" creationId="{E5C2B426-ADD4-872F-C7E8-BDCF4FF1934D}"/>
          </ac:spMkLst>
        </pc:spChg>
        <pc:spChg chg="del">
          <ac:chgData name="DING, Wenlong" userId="2462c282-915a-45d3-817d-b87203e0e2e0" providerId="ADAL" clId="{ED5B88C7-1FD3-AE47-AD7F-7618EFE6C884}" dt="2023-10-04T14:16:04.250" v="16" actId="478"/>
          <ac:spMkLst>
            <pc:docMk/>
            <pc:sldMk cId="0" sldId="257"/>
            <ac:spMk id="6" creationId="{46CE24D7-20A8-DFC1-1A20-E75F7CD013BF}"/>
          </ac:spMkLst>
        </pc:spChg>
        <pc:spChg chg="add mod">
          <ac:chgData name="DING, Wenlong" userId="2462c282-915a-45d3-817d-b87203e0e2e0" providerId="ADAL" clId="{ED5B88C7-1FD3-AE47-AD7F-7618EFE6C884}" dt="2023-11-13T03:59:05.391" v="592" actId="1076"/>
          <ac:spMkLst>
            <pc:docMk/>
            <pc:sldMk cId="0" sldId="257"/>
            <ac:spMk id="6" creationId="{521354A8-472A-902E-A4DC-C661FF9A4C3B}"/>
          </ac:spMkLst>
        </pc:spChg>
        <pc:spChg chg="add mod">
          <ac:chgData name="DING, Wenlong" userId="2462c282-915a-45d3-817d-b87203e0e2e0" providerId="ADAL" clId="{ED5B88C7-1FD3-AE47-AD7F-7618EFE6C884}" dt="2023-11-13T06:46:14.718" v="1021" actId="1076"/>
          <ac:spMkLst>
            <pc:docMk/>
            <pc:sldMk cId="0" sldId="257"/>
            <ac:spMk id="7" creationId="{F8860281-C070-187F-D59C-E4D76CDF6146}"/>
          </ac:spMkLst>
        </pc:spChg>
        <pc:spChg chg="mod">
          <ac:chgData name="DING, Wenlong" userId="2462c282-915a-45d3-817d-b87203e0e2e0" providerId="ADAL" clId="{ED5B88C7-1FD3-AE47-AD7F-7618EFE6C884}" dt="2023-11-13T03:42:36.217" v="298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ED5B88C7-1FD3-AE47-AD7F-7618EFE6C884}" dt="2023-11-13T03:59:05.391" v="592" actId="1076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 mod delAnim">
        <pc:chgData name="DING, Wenlong" userId="2462c282-915a-45d3-817d-b87203e0e2e0" providerId="ADAL" clId="{ED5B88C7-1FD3-AE47-AD7F-7618EFE6C884}" dt="2023-11-20T05:12:46.342" v="1750" actId="1076"/>
        <pc:sldMkLst>
          <pc:docMk/>
          <pc:sldMk cId="0" sldId="258"/>
        </pc:sldMkLst>
        <pc:spChg chg="add del mod">
          <ac:chgData name="DING, Wenlong" userId="2462c282-915a-45d3-817d-b87203e0e2e0" providerId="ADAL" clId="{ED5B88C7-1FD3-AE47-AD7F-7618EFE6C884}" dt="2023-11-13T03:43:59.604" v="415" actId="478"/>
          <ac:spMkLst>
            <pc:docMk/>
            <pc:sldMk cId="0" sldId="258"/>
            <ac:spMk id="3" creationId="{D03650EF-8E43-0419-1E1D-8FA71B97E97F}"/>
          </ac:spMkLst>
        </pc:spChg>
        <pc:spChg chg="mod">
          <ac:chgData name="DING, Wenlong" userId="2462c282-915a-45d3-817d-b87203e0e2e0" providerId="ADAL" clId="{ED5B88C7-1FD3-AE47-AD7F-7618EFE6C884}" dt="2023-11-13T03:43:53.039" v="413" actId="20577"/>
          <ac:spMkLst>
            <pc:docMk/>
            <pc:sldMk cId="0" sldId="258"/>
            <ac:spMk id="67" creationId="{00000000-0000-0000-0000-000000000000}"/>
          </ac:spMkLst>
        </pc:spChg>
        <pc:spChg chg="del">
          <ac:chgData name="DING, Wenlong" userId="2462c282-915a-45d3-817d-b87203e0e2e0" providerId="ADAL" clId="{ED5B88C7-1FD3-AE47-AD7F-7618EFE6C884}" dt="2023-11-13T03:43:56.608" v="414" actId="478"/>
          <ac:spMkLst>
            <pc:docMk/>
            <pc:sldMk cId="0" sldId="258"/>
            <ac:spMk id="68" creationId="{00000000-0000-0000-0000-000000000000}"/>
          </ac:spMkLst>
        </pc:spChg>
        <pc:graphicFrameChg chg="add mod modGraphic">
          <ac:chgData name="DING, Wenlong" userId="2462c282-915a-45d3-817d-b87203e0e2e0" providerId="ADAL" clId="{ED5B88C7-1FD3-AE47-AD7F-7618EFE6C884}" dt="2023-11-20T05:12:46.342" v="1750" actId="1076"/>
          <ac:graphicFrameMkLst>
            <pc:docMk/>
            <pc:sldMk cId="0" sldId="258"/>
            <ac:graphicFrameMk id="4" creationId="{9557E897-EFE5-37E0-9DE3-D07E44ECCFC9}"/>
          </ac:graphicFrameMkLst>
        </pc:graphicFrameChg>
        <pc:graphicFrameChg chg="add del mod">
          <ac:chgData name="DING, Wenlong" userId="2462c282-915a-45d3-817d-b87203e0e2e0" providerId="ADAL" clId="{ED5B88C7-1FD3-AE47-AD7F-7618EFE6C884}" dt="2023-11-13T03:49:10.153" v="492"/>
          <ac:graphicFrameMkLst>
            <pc:docMk/>
            <pc:sldMk cId="0" sldId="258"/>
            <ac:graphicFrameMk id="5" creationId="{417E1344-6AED-4D3B-9D8D-AB7F52FC6FD1}"/>
          </ac:graphicFrameMkLst>
        </pc:graphicFrameChg>
        <pc:graphicFrameChg chg="add del mod">
          <ac:chgData name="DING, Wenlong" userId="2462c282-915a-45d3-817d-b87203e0e2e0" providerId="ADAL" clId="{ED5B88C7-1FD3-AE47-AD7F-7618EFE6C884}" dt="2023-11-13T03:49:20.681" v="495"/>
          <ac:graphicFrameMkLst>
            <pc:docMk/>
            <pc:sldMk cId="0" sldId="258"/>
            <ac:graphicFrameMk id="6" creationId="{0CC51C6E-66B2-FA10-DAA6-50C7622F73B8}"/>
          </ac:graphicFrameMkLst>
        </pc:graphicFrameChg>
      </pc:sldChg>
      <pc:sldChg chg="del">
        <pc:chgData name="DING, Wenlong" userId="2462c282-915a-45d3-817d-b87203e0e2e0" providerId="ADAL" clId="{ED5B88C7-1FD3-AE47-AD7F-7618EFE6C884}" dt="2023-11-13T05:31:15.853" v="604" actId="2696"/>
        <pc:sldMkLst>
          <pc:docMk/>
          <pc:sldMk cId="2475225684" sldId="274"/>
        </pc:sldMkLst>
      </pc:sldChg>
      <pc:sldChg chg="addSp delSp modSp mod">
        <pc:chgData name="DING, Wenlong" userId="2462c282-915a-45d3-817d-b87203e0e2e0" providerId="ADAL" clId="{ED5B88C7-1FD3-AE47-AD7F-7618EFE6C884}" dt="2023-11-13T05:56:47.172" v="643" actId="1076"/>
        <pc:sldMkLst>
          <pc:docMk/>
          <pc:sldMk cId="4188368259" sldId="275"/>
        </pc:sldMkLst>
        <pc:spChg chg="add mod">
          <ac:chgData name="DING, Wenlong" userId="2462c282-915a-45d3-817d-b87203e0e2e0" providerId="ADAL" clId="{ED5B88C7-1FD3-AE47-AD7F-7618EFE6C884}" dt="2023-11-13T05:55:14.665" v="635" actId="20577"/>
          <ac:spMkLst>
            <pc:docMk/>
            <pc:sldMk cId="4188368259" sldId="275"/>
            <ac:spMk id="3" creationId="{92E65FF1-8E66-306E-7899-F047D50C6A8B}"/>
          </ac:spMkLst>
        </pc:spChg>
        <pc:spChg chg="add del">
          <ac:chgData name="DING, Wenlong" userId="2462c282-915a-45d3-817d-b87203e0e2e0" providerId="ADAL" clId="{ED5B88C7-1FD3-AE47-AD7F-7618EFE6C884}" dt="2023-11-13T03:55:24.648" v="575" actId="478"/>
          <ac:spMkLst>
            <pc:docMk/>
            <pc:sldMk cId="4188368259" sldId="275"/>
            <ac:spMk id="4" creationId="{0569DBBD-2188-A0AC-763C-4DF473772C08}"/>
          </ac:spMkLst>
        </pc:spChg>
        <pc:spChg chg="del">
          <ac:chgData name="DING, Wenlong" userId="2462c282-915a-45d3-817d-b87203e0e2e0" providerId="ADAL" clId="{ED5B88C7-1FD3-AE47-AD7F-7618EFE6C884}" dt="2023-11-13T03:55:06.947" v="572" actId="478"/>
          <ac:spMkLst>
            <pc:docMk/>
            <pc:sldMk cId="4188368259" sldId="275"/>
            <ac:spMk id="5" creationId="{D8206A69-3CD6-3B12-E117-F4F8E60EC84B}"/>
          </ac:spMkLst>
        </pc:spChg>
        <pc:spChg chg="del">
          <ac:chgData name="DING, Wenlong" userId="2462c282-915a-45d3-817d-b87203e0e2e0" providerId="ADAL" clId="{ED5B88C7-1FD3-AE47-AD7F-7618EFE6C884}" dt="2023-11-13T03:55:03.274" v="571" actId="478"/>
          <ac:spMkLst>
            <pc:docMk/>
            <pc:sldMk cId="4188368259" sldId="275"/>
            <ac:spMk id="6" creationId="{608514B3-CB1F-A25A-DBFB-FFF7708D1EB9}"/>
          </ac:spMkLst>
        </pc:spChg>
        <pc:spChg chg="mod">
          <ac:chgData name="DING, Wenlong" userId="2462c282-915a-45d3-817d-b87203e0e2e0" providerId="ADAL" clId="{ED5B88C7-1FD3-AE47-AD7F-7618EFE6C884}" dt="2023-11-13T03:54:40.978" v="570" actId="20577"/>
          <ac:spMkLst>
            <pc:docMk/>
            <pc:sldMk cId="4188368259" sldId="275"/>
            <ac:spMk id="67" creationId="{00000000-0000-0000-0000-000000000000}"/>
          </ac:spMkLst>
        </pc:spChg>
        <pc:picChg chg="add del mod">
          <ac:chgData name="DING, Wenlong" userId="2462c282-915a-45d3-817d-b87203e0e2e0" providerId="ADAL" clId="{ED5B88C7-1FD3-AE47-AD7F-7618EFE6C884}" dt="2023-11-13T05:56:35.515" v="638" actId="478"/>
          <ac:picMkLst>
            <pc:docMk/>
            <pc:sldMk cId="4188368259" sldId="275"/>
            <ac:picMk id="2" creationId="{7A50483F-C183-09A4-73AA-A6FFF0BEDD7C}"/>
          </ac:picMkLst>
        </pc:picChg>
        <pc:picChg chg="add mod">
          <ac:chgData name="DING, Wenlong" userId="2462c282-915a-45d3-817d-b87203e0e2e0" providerId="ADAL" clId="{ED5B88C7-1FD3-AE47-AD7F-7618EFE6C884}" dt="2023-11-13T05:56:47.172" v="643" actId="1076"/>
          <ac:picMkLst>
            <pc:docMk/>
            <pc:sldMk cId="4188368259" sldId="275"/>
            <ac:picMk id="4" creationId="{C3D85507-C8E1-C489-761A-79164E81D622}"/>
          </ac:picMkLst>
        </pc:picChg>
      </pc:sldChg>
      <pc:sldChg chg="addSp modSp add mod">
        <pc:chgData name="DING, Wenlong" userId="2462c282-915a-45d3-817d-b87203e0e2e0" providerId="ADAL" clId="{ED5B88C7-1FD3-AE47-AD7F-7618EFE6C884}" dt="2023-11-13T06:49:58.602" v="1259" actId="123"/>
        <pc:sldMkLst>
          <pc:docMk/>
          <pc:sldMk cId="3655629286" sldId="276"/>
        </pc:sldMkLst>
        <pc:spChg chg="mod">
          <ac:chgData name="DING, Wenlong" userId="2462c282-915a-45d3-817d-b87203e0e2e0" providerId="ADAL" clId="{ED5B88C7-1FD3-AE47-AD7F-7618EFE6C884}" dt="2023-11-13T06:49:58.602" v="1259" actId="123"/>
          <ac:spMkLst>
            <pc:docMk/>
            <pc:sldMk cId="3655629286" sldId="276"/>
            <ac:spMk id="3" creationId="{92E65FF1-8E66-306E-7899-F047D50C6A8B}"/>
          </ac:spMkLst>
        </pc:spChg>
        <pc:spChg chg="add mod">
          <ac:chgData name="DING, Wenlong" userId="2462c282-915a-45d3-817d-b87203e0e2e0" providerId="ADAL" clId="{ED5B88C7-1FD3-AE47-AD7F-7618EFE6C884}" dt="2023-11-13T06:39:54.812" v="998" actId="1076"/>
          <ac:spMkLst>
            <pc:docMk/>
            <pc:sldMk cId="3655629286" sldId="276"/>
            <ac:spMk id="5" creationId="{54D851C1-E327-4B78-8163-DF5DD2C542B4}"/>
          </ac:spMkLst>
        </pc:spChg>
        <pc:picChg chg="add mod">
          <ac:chgData name="DING, Wenlong" userId="2462c282-915a-45d3-817d-b87203e0e2e0" providerId="ADAL" clId="{ED5B88C7-1FD3-AE47-AD7F-7618EFE6C884}" dt="2023-11-13T05:58:10.708" v="677" actId="1076"/>
          <ac:picMkLst>
            <pc:docMk/>
            <pc:sldMk cId="3655629286" sldId="276"/>
            <ac:picMk id="2" creationId="{B651DE74-4AAD-7242-7A6B-FA8EE173CD2E}"/>
          </ac:picMkLst>
        </pc:picChg>
      </pc:sldChg>
      <pc:sldChg chg="del">
        <pc:chgData name="DING, Wenlong" userId="2462c282-915a-45d3-817d-b87203e0e2e0" providerId="ADAL" clId="{ED5B88C7-1FD3-AE47-AD7F-7618EFE6C884}" dt="2023-11-13T05:31:14.728" v="598" actId="2696"/>
        <pc:sldMkLst>
          <pc:docMk/>
          <pc:sldMk cId="4248956976" sldId="276"/>
        </pc:sldMkLst>
      </pc:sldChg>
      <pc:sldChg chg="addSp delSp modSp add mod">
        <pc:chgData name="DING, Wenlong" userId="2462c282-915a-45d3-817d-b87203e0e2e0" providerId="ADAL" clId="{ED5B88C7-1FD3-AE47-AD7F-7618EFE6C884}" dt="2023-11-13T06:50:19.044" v="1260" actId="123"/>
        <pc:sldMkLst>
          <pc:docMk/>
          <pc:sldMk cId="417617620" sldId="277"/>
        </pc:sldMkLst>
        <pc:spChg chg="mod">
          <ac:chgData name="DING, Wenlong" userId="2462c282-915a-45d3-817d-b87203e0e2e0" providerId="ADAL" clId="{ED5B88C7-1FD3-AE47-AD7F-7618EFE6C884}" dt="2023-11-13T06:23:05.967" v="719" actId="20577"/>
          <ac:spMkLst>
            <pc:docMk/>
            <pc:sldMk cId="417617620" sldId="277"/>
            <ac:spMk id="3" creationId="{92E65FF1-8E66-306E-7899-F047D50C6A8B}"/>
          </ac:spMkLst>
        </pc:spChg>
        <pc:spChg chg="add del mod">
          <ac:chgData name="DING, Wenlong" userId="2462c282-915a-45d3-817d-b87203e0e2e0" providerId="ADAL" clId="{ED5B88C7-1FD3-AE47-AD7F-7618EFE6C884}" dt="2023-11-13T06:14:16.217" v="702" actId="478"/>
          <ac:spMkLst>
            <pc:docMk/>
            <pc:sldMk cId="417617620" sldId="277"/>
            <ac:spMk id="5" creationId="{218955E6-154E-2E12-AB1B-5488C5B61C0B}"/>
          </ac:spMkLst>
        </pc:spChg>
        <pc:spChg chg="add del mod">
          <ac:chgData name="DING, Wenlong" userId="2462c282-915a-45d3-817d-b87203e0e2e0" providerId="ADAL" clId="{ED5B88C7-1FD3-AE47-AD7F-7618EFE6C884}" dt="2023-11-13T06:29:00.640" v="727"/>
          <ac:spMkLst>
            <pc:docMk/>
            <pc:sldMk cId="417617620" sldId="277"/>
            <ac:spMk id="6" creationId="{E96467BD-FE3A-6290-31C5-2A9FB13034D1}"/>
          </ac:spMkLst>
        </pc:spChg>
        <pc:spChg chg="add mod">
          <ac:chgData name="DING, Wenlong" userId="2462c282-915a-45d3-817d-b87203e0e2e0" providerId="ADAL" clId="{ED5B88C7-1FD3-AE47-AD7F-7618EFE6C884}" dt="2023-11-13T06:50:19.044" v="1260" actId="123"/>
          <ac:spMkLst>
            <pc:docMk/>
            <pc:sldMk cId="417617620" sldId="277"/>
            <ac:spMk id="8" creationId="{D8E6B4AD-F27F-E988-03BA-3EFE72BB3022}"/>
          </ac:spMkLst>
        </pc:spChg>
        <pc:spChg chg="mod">
          <ac:chgData name="DING, Wenlong" userId="2462c282-915a-45d3-817d-b87203e0e2e0" providerId="ADAL" clId="{ED5B88C7-1FD3-AE47-AD7F-7618EFE6C884}" dt="2023-11-13T05:58:35.781" v="680" actId="20577"/>
          <ac:spMkLst>
            <pc:docMk/>
            <pc:sldMk cId="417617620" sldId="277"/>
            <ac:spMk id="67" creationId="{00000000-0000-0000-0000-000000000000}"/>
          </ac:spMkLst>
        </pc:spChg>
        <pc:picChg chg="del">
          <ac:chgData name="DING, Wenlong" userId="2462c282-915a-45d3-817d-b87203e0e2e0" providerId="ADAL" clId="{ED5B88C7-1FD3-AE47-AD7F-7618EFE6C884}" dt="2023-11-13T05:58:53.432" v="682" actId="478"/>
          <ac:picMkLst>
            <pc:docMk/>
            <pc:sldMk cId="417617620" sldId="277"/>
            <ac:picMk id="2" creationId="{B651DE74-4AAD-7242-7A6B-FA8EE173CD2E}"/>
          </ac:picMkLst>
        </pc:picChg>
        <pc:picChg chg="add mod">
          <ac:chgData name="DING, Wenlong" userId="2462c282-915a-45d3-817d-b87203e0e2e0" providerId="ADAL" clId="{ED5B88C7-1FD3-AE47-AD7F-7618EFE6C884}" dt="2023-11-13T06:32:16.293" v="967" actId="1076"/>
          <ac:picMkLst>
            <pc:docMk/>
            <pc:sldMk cId="417617620" sldId="277"/>
            <ac:picMk id="4" creationId="{77A06123-DE12-82BD-BBDC-1B7724808F83}"/>
          </ac:picMkLst>
        </pc:picChg>
      </pc:sldChg>
      <pc:sldChg chg="addSp delSp modSp add mod">
        <pc:chgData name="DING, Wenlong" userId="2462c282-915a-45d3-817d-b87203e0e2e0" providerId="ADAL" clId="{ED5B88C7-1FD3-AE47-AD7F-7618EFE6C884}" dt="2023-11-20T00:54:05.389" v="1274" actId="478"/>
        <pc:sldMkLst>
          <pc:docMk/>
          <pc:sldMk cId="2156317371" sldId="278"/>
        </pc:sldMkLst>
        <pc:spChg chg="mod">
          <ac:chgData name="DING, Wenlong" userId="2462c282-915a-45d3-817d-b87203e0e2e0" providerId="ADAL" clId="{ED5B88C7-1FD3-AE47-AD7F-7618EFE6C884}" dt="2023-11-13T06:40:43.611" v="1002"/>
          <ac:spMkLst>
            <pc:docMk/>
            <pc:sldMk cId="2156317371" sldId="278"/>
            <ac:spMk id="3" creationId="{92E65FF1-8E66-306E-7899-F047D50C6A8B}"/>
          </ac:spMkLst>
        </pc:spChg>
        <pc:spChg chg="del">
          <ac:chgData name="DING, Wenlong" userId="2462c282-915a-45d3-817d-b87203e0e2e0" providerId="ADAL" clId="{ED5B88C7-1FD3-AE47-AD7F-7618EFE6C884}" dt="2023-11-13T06:40:52.716" v="1004" actId="478"/>
          <ac:spMkLst>
            <pc:docMk/>
            <pc:sldMk cId="2156317371" sldId="278"/>
            <ac:spMk id="8" creationId="{D8E6B4AD-F27F-E988-03BA-3EFE72BB3022}"/>
          </ac:spMkLst>
        </pc:spChg>
        <pc:spChg chg="mod">
          <ac:chgData name="DING, Wenlong" userId="2462c282-915a-45d3-817d-b87203e0e2e0" providerId="ADAL" clId="{ED5B88C7-1FD3-AE47-AD7F-7618EFE6C884}" dt="2023-11-13T06:40:37.371" v="1001" actId="20577"/>
          <ac:spMkLst>
            <pc:docMk/>
            <pc:sldMk cId="2156317371" sldId="278"/>
            <ac:spMk id="67" creationId="{00000000-0000-0000-0000-000000000000}"/>
          </ac:spMkLst>
        </pc:spChg>
        <pc:picChg chg="add del">
          <ac:chgData name="DING, Wenlong" userId="2462c282-915a-45d3-817d-b87203e0e2e0" providerId="ADAL" clId="{ED5B88C7-1FD3-AE47-AD7F-7618EFE6C884}" dt="2023-11-20T00:54:05.389" v="1274" actId="478"/>
          <ac:picMkLst>
            <pc:docMk/>
            <pc:sldMk cId="2156317371" sldId="278"/>
            <ac:picMk id="2" creationId="{3C3263E9-FE0C-5C00-235E-FA996CB5A686}"/>
          </ac:picMkLst>
        </pc:picChg>
        <pc:picChg chg="add del">
          <ac:chgData name="DING, Wenlong" userId="2462c282-915a-45d3-817d-b87203e0e2e0" providerId="ADAL" clId="{ED5B88C7-1FD3-AE47-AD7F-7618EFE6C884}" dt="2023-11-13T06:45:27.520" v="1006" actId="478"/>
          <ac:picMkLst>
            <pc:docMk/>
            <pc:sldMk cId="2156317371" sldId="278"/>
            <ac:picMk id="2" creationId="{531F8D93-D54C-0AA5-8960-E453A01D2CE2}"/>
          </ac:picMkLst>
        </pc:picChg>
        <pc:picChg chg="del">
          <ac:chgData name="DING, Wenlong" userId="2462c282-915a-45d3-817d-b87203e0e2e0" providerId="ADAL" clId="{ED5B88C7-1FD3-AE47-AD7F-7618EFE6C884}" dt="2023-11-13T06:40:49.499" v="1003" actId="478"/>
          <ac:picMkLst>
            <pc:docMk/>
            <pc:sldMk cId="2156317371" sldId="278"/>
            <ac:picMk id="4" creationId="{77A06123-DE12-82BD-BBDC-1B7724808F83}"/>
          </ac:picMkLst>
        </pc:picChg>
        <pc:picChg chg="add mod">
          <ac:chgData name="DING, Wenlong" userId="2462c282-915a-45d3-817d-b87203e0e2e0" providerId="ADAL" clId="{ED5B88C7-1FD3-AE47-AD7F-7618EFE6C884}" dt="2023-11-15T08:13:38.829" v="1272" actId="1076"/>
          <ac:picMkLst>
            <pc:docMk/>
            <pc:sldMk cId="2156317371" sldId="278"/>
            <ac:picMk id="5" creationId="{BC50AFD5-2AD7-F967-3287-992121703ECD}"/>
          </ac:picMkLst>
        </pc:picChg>
      </pc:sldChg>
      <pc:sldChg chg="del">
        <pc:chgData name="DING, Wenlong" userId="2462c282-915a-45d3-817d-b87203e0e2e0" providerId="ADAL" clId="{ED5B88C7-1FD3-AE47-AD7F-7618EFE6C884}" dt="2023-11-13T05:31:14.860" v="599" actId="2696"/>
        <pc:sldMkLst>
          <pc:docMk/>
          <pc:sldMk cId="2286679438" sldId="278"/>
        </pc:sldMkLst>
      </pc:sldChg>
      <pc:sldChg chg="addSp delSp modSp add mod">
        <pc:chgData name="DING, Wenlong" userId="2462c282-915a-45d3-817d-b87203e0e2e0" providerId="ADAL" clId="{ED5B88C7-1FD3-AE47-AD7F-7618EFE6C884}" dt="2023-11-20T04:59:17.875" v="1561" actId="1076"/>
        <pc:sldMkLst>
          <pc:docMk/>
          <pc:sldMk cId="2684432229" sldId="279"/>
        </pc:sldMkLst>
        <pc:spChg chg="del">
          <ac:chgData name="DING, Wenlong" userId="2462c282-915a-45d3-817d-b87203e0e2e0" providerId="ADAL" clId="{ED5B88C7-1FD3-AE47-AD7F-7618EFE6C884}" dt="2023-11-13T06:45:59.967" v="1013" actId="478"/>
          <ac:spMkLst>
            <pc:docMk/>
            <pc:sldMk cId="2684432229" sldId="279"/>
            <ac:spMk id="3" creationId="{92E65FF1-8E66-306E-7899-F047D50C6A8B}"/>
          </ac:spMkLst>
        </pc:spChg>
        <pc:spChg chg="add del mod">
          <ac:chgData name="DING, Wenlong" userId="2462c282-915a-45d3-817d-b87203e0e2e0" providerId="ADAL" clId="{ED5B88C7-1FD3-AE47-AD7F-7618EFE6C884}" dt="2023-11-13T06:46:10.040" v="1017" actId="22"/>
          <ac:spMkLst>
            <pc:docMk/>
            <pc:sldMk cId="2684432229" sldId="279"/>
            <ac:spMk id="4" creationId="{761C3AE9-E25C-A04C-54BF-EE0CD39F41E9}"/>
          </ac:spMkLst>
        </pc:spChg>
        <pc:spChg chg="add del mod">
          <ac:chgData name="DING, Wenlong" userId="2462c282-915a-45d3-817d-b87203e0e2e0" providerId="ADAL" clId="{ED5B88C7-1FD3-AE47-AD7F-7618EFE6C884}" dt="2023-11-13T06:48:09.432" v="1237" actId="478"/>
          <ac:spMkLst>
            <pc:docMk/>
            <pc:sldMk cId="2684432229" sldId="279"/>
            <ac:spMk id="6" creationId="{00829BAD-5EDB-DABF-0188-0870C4780237}"/>
          </ac:spMkLst>
        </pc:spChg>
        <pc:spChg chg="add mod">
          <ac:chgData name="DING, Wenlong" userId="2462c282-915a-45d3-817d-b87203e0e2e0" providerId="ADAL" clId="{ED5B88C7-1FD3-AE47-AD7F-7618EFE6C884}" dt="2023-11-20T04:51:14.283" v="1353" actId="1076"/>
          <ac:spMkLst>
            <pc:docMk/>
            <pc:sldMk cId="2684432229" sldId="279"/>
            <ac:spMk id="8" creationId="{9202A0FA-C97F-DCDA-9447-BDBEE55B1BAB}"/>
          </ac:spMkLst>
        </pc:spChg>
        <pc:spChg chg="mod">
          <ac:chgData name="DING, Wenlong" userId="2462c282-915a-45d3-817d-b87203e0e2e0" providerId="ADAL" clId="{ED5B88C7-1FD3-AE47-AD7F-7618EFE6C884}" dt="2023-11-13T06:45:51.404" v="1012" actId="20577"/>
          <ac:spMkLst>
            <pc:docMk/>
            <pc:sldMk cId="2684432229" sldId="279"/>
            <ac:spMk id="67" creationId="{00000000-0000-0000-0000-000000000000}"/>
          </ac:spMkLst>
        </pc:spChg>
        <pc:picChg chg="add del mod">
          <ac:chgData name="DING, Wenlong" userId="2462c282-915a-45d3-817d-b87203e0e2e0" providerId="ADAL" clId="{ED5B88C7-1FD3-AE47-AD7F-7618EFE6C884}" dt="2023-11-20T04:59:02.241" v="1556" actId="478"/>
          <ac:picMkLst>
            <pc:docMk/>
            <pc:sldMk cId="2684432229" sldId="279"/>
            <ac:picMk id="2" creationId="{E0603387-680B-B063-22A7-B7121FE29032}"/>
          </ac:picMkLst>
        </pc:picChg>
        <pc:picChg chg="add mod">
          <ac:chgData name="DING, Wenlong" userId="2462c282-915a-45d3-817d-b87203e0e2e0" providerId="ADAL" clId="{ED5B88C7-1FD3-AE47-AD7F-7618EFE6C884}" dt="2023-11-20T04:59:17.875" v="1561" actId="1076"/>
          <ac:picMkLst>
            <pc:docMk/>
            <pc:sldMk cId="2684432229" sldId="279"/>
            <ac:picMk id="3" creationId="{C0EF5ACA-4C5F-9627-8D5C-9F71C105BACF}"/>
          </ac:picMkLst>
        </pc:picChg>
      </pc:sldChg>
      <pc:sldChg chg="del">
        <pc:chgData name="DING, Wenlong" userId="2462c282-915a-45d3-817d-b87203e0e2e0" providerId="ADAL" clId="{ED5B88C7-1FD3-AE47-AD7F-7618EFE6C884}" dt="2023-11-13T05:31:15.102" v="600" actId="2696"/>
        <pc:sldMkLst>
          <pc:docMk/>
          <pc:sldMk cId="3205117471" sldId="280"/>
        </pc:sldMkLst>
      </pc:sldChg>
      <pc:sldChg chg="addSp delSp modSp add mod">
        <pc:chgData name="DING, Wenlong" userId="2462c282-915a-45d3-817d-b87203e0e2e0" providerId="ADAL" clId="{ED5B88C7-1FD3-AE47-AD7F-7618EFE6C884}" dt="2023-11-20T04:57:22.848" v="1555" actId="1076"/>
        <pc:sldMkLst>
          <pc:docMk/>
          <pc:sldMk cId="3844427625" sldId="280"/>
        </pc:sldMkLst>
        <pc:spChg chg="add mod">
          <ac:chgData name="DING, Wenlong" userId="2462c282-915a-45d3-817d-b87203e0e2e0" providerId="ADAL" clId="{ED5B88C7-1FD3-AE47-AD7F-7618EFE6C884}" dt="2023-11-20T04:57:17.213" v="1553" actId="1076"/>
          <ac:spMkLst>
            <pc:docMk/>
            <pc:sldMk cId="3844427625" sldId="280"/>
            <ac:spMk id="4" creationId="{8090F6F2-6FC5-D6D6-7035-6B09F247F7A6}"/>
          </ac:spMkLst>
        </pc:spChg>
        <pc:spChg chg="del">
          <ac:chgData name="DING, Wenlong" userId="2462c282-915a-45d3-817d-b87203e0e2e0" providerId="ADAL" clId="{ED5B88C7-1FD3-AE47-AD7F-7618EFE6C884}" dt="2023-11-20T04:51:35.707" v="1355" actId="478"/>
          <ac:spMkLst>
            <pc:docMk/>
            <pc:sldMk cId="3844427625" sldId="280"/>
            <ac:spMk id="8" creationId="{9202A0FA-C97F-DCDA-9447-BDBEE55B1BAB}"/>
          </ac:spMkLst>
        </pc:spChg>
        <pc:spChg chg="mod">
          <ac:chgData name="DING, Wenlong" userId="2462c282-915a-45d3-817d-b87203e0e2e0" providerId="ADAL" clId="{ED5B88C7-1FD3-AE47-AD7F-7618EFE6C884}" dt="2023-11-20T04:52:15.310" v="1364" actId="20577"/>
          <ac:spMkLst>
            <pc:docMk/>
            <pc:sldMk cId="3844427625" sldId="280"/>
            <ac:spMk id="67" creationId="{00000000-0000-0000-0000-000000000000}"/>
          </ac:spMkLst>
        </pc:spChg>
        <pc:picChg chg="del">
          <ac:chgData name="DING, Wenlong" userId="2462c282-915a-45d3-817d-b87203e0e2e0" providerId="ADAL" clId="{ED5B88C7-1FD3-AE47-AD7F-7618EFE6C884}" dt="2023-11-20T04:52:07.950" v="1356" actId="478"/>
          <ac:picMkLst>
            <pc:docMk/>
            <pc:sldMk cId="3844427625" sldId="280"/>
            <ac:picMk id="2" creationId="{E0603387-680B-B063-22A7-B7121FE29032}"/>
          </ac:picMkLst>
        </pc:picChg>
        <pc:picChg chg="add mod">
          <ac:chgData name="DING, Wenlong" userId="2462c282-915a-45d3-817d-b87203e0e2e0" providerId="ADAL" clId="{ED5B88C7-1FD3-AE47-AD7F-7618EFE6C884}" dt="2023-11-20T04:57:22.848" v="1555" actId="1076"/>
          <ac:picMkLst>
            <pc:docMk/>
            <pc:sldMk cId="3844427625" sldId="280"/>
            <ac:picMk id="3" creationId="{FE972176-B195-1B31-D6F6-9802331C4D46}"/>
          </ac:picMkLst>
        </pc:picChg>
      </pc:sldChg>
      <pc:sldChg chg="del">
        <pc:chgData name="DING, Wenlong" userId="2462c282-915a-45d3-817d-b87203e0e2e0" providerId="ADAL" clId="{ED5B88C7-1FD3-AE47-AD7F-7618EFE6C884}" dt="2023-11-13T05:31:15.488" v="602" actId="2696"/>
        <pc:sldMkLst>
          <pc:docMk/>
          <pc:sldMk cId="3684504715" sldId="281"/>
        </pc:sldMkLst>
      </pc:sldChg>
      <pc:sldChg chg="del">
        <pc:chgData name="DING, Wenlong" userId="2462c282-915a-45d3-817d-b87203e0e2e0" providerId="ADAL" clId="{ED5B88C7-1FD3-AE47-AD7F-7618EFE6C884}" dt="2023-11-13T05:31:15.321" v="601" actId="2696"/>
        <pc:sldMkLst>
          <pc:docMk/>
          <pc:sldMk cId="2965921930" sldId="283"/>
        </pc:sldMkLst>
      </pc:sldChg>
      <pc:sldChg chg="del">
        <pc:chgData name="DING, Wenlong" userId="2462c282-915a-45d3-817d-b87203e0e2e0" providerId="ADAL" clId="{ED5B88C7-1FD3-AE47-AD7F-7618EFE6C884}" dt="2023-11-13T05:31:15.687" v="603" actId="2696"/>
        <pc:sldMkLst>
          <pc:docMk/>
          <pc:sldMk cId="1057335085" sldId="284"/>
        </pc:sldMkLst>
      </pc:sldChg>
      <pc:sldChg chg="del">
        <pc:chgData name="DING, Wenlong" userId="2462c282-915a-45d3-817d-b87203e0e2e0" providerId="ADAL" clId="{ED5B88C7-1FD3-AE47-AD7F-7618EFE6C884}" dt="2023-11-13T05:31:16.033" v="605" actId="2696"/>
        <pc:sldMkLst>
          <pc:docMk/>
          <pc:sldMk cId="922675022" sldId="286"/>
        </pc:sldMkLst>
      </pc:sldChg>
      <pc:sldChg chg="del">
        <pc:chgData name="DING, Wenlong" userId="2462c282-915a-45d3-817d-b87203e0e2e0" providerId="ADAL" clId="{ED5B88C7-1FD3-AE47-AD7F-7618EFE6C884}" dt="2023-11-13T05:31:16.572" v="606" actId="2696"/>
        <pc:sldMkLst>
          <pc:docMk/>
          <pc:sldMk cId="4093359681" sldId="287"/>
        </pc:sldMkLst>
      </pc:sldChg>
      <pc:sldChg chg="del">
        <pc:chgData name="DING, Wenlong" userId="2462c282-915a-45d3-817d-b87203e0e2e0" providerId="ADAL" clId="{ED5B88C7-1FD3-AE47-AD7F-7618EFE6C884}" dt="2023-11-13T05:31:18.837" v="607" actId="2696"/>
        <pc:sldMkLst>
          <pc:docMk/>
          <pc:sldMk cId="4263844469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a7fe0c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a7fe0c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0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13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0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71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43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12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CSCI 4430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Fall </a:t>
            </a: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1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3638550" y="2375543"/>
            <a:ext cx="195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82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Intra-Domain Routing</a:t>
            </a:r>
            <a:endParaRPr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17500" algn="l" rtl="0">
              <a:lnSpc>
                <a:spcPct val="125000"/>
              </a:lnSpc>
              <a:spcAft>
                <a:spcPts val="0"/>
              </a:spcAft>
              <a:buSzPts val="1400"/>
              <a:buChar char="○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State</a:t>
            </a:r>
          </a:p>
          <a:p>
            <a:pPr marL="914400" lvl="1" indent="-317500" algn="l" rtl="0">
              <a:lnSpc>
                <a:spcPct val="125000"/>
              </a:lnSpc>
              <a:spcAft>
                <a:spcPts val="0"/>
              </a:spcAft>
              <a:buSzPts val="1400"/>
              <a:buChar char="○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Vector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E41E757-C1A7-EBC3-D77F-6FFC07A69FE4}"/>
              </a:ext>
            </a:extLst>
          </p:cNvPr>
          <p:cNvSpPr/>
          <p:nvPr/>
        </p:nvSpPr>
        <p:spPr>
          <a:xfrm>
            <a:off x="3429000" y="1284709"/>
            <a:ext cx="465083" cy="139721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1354A8-472A-902E-A4DC-C661FF9A4C3B}"/>
              </a:ext>
            </a:extLst>
          </p:cNvPr>
          <p:cNvSpPr txBox="1"/>
          <p:nvPr/>
        </p:nvSpPr>
        <p:spPr>
          <a:xfrm>
            <a:off x="4064134" y="1814041"/>
            <a:ext cx="3392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IGP = Interior Gateway Protocol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F8860281-C070-187F-D59C-E4D76CDF6146}"/>
              </a:ext>
            </a:extLst>
          </p:cNvPr>
          <p:cNvSpPr txBox="1">
            <a:spLocks/>
          </p:cNvSpPr>
          <p:nvPr/>
        </p:nvSpPr>
        <p:spPr>
          <a:xfrm>
            <a:off x="311700" y="2948911"/>
            <a:ext cx="8520600" cy="182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Inter-Domain Routing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 = Border Gateway Protocol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eBGP = external BGP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iBGP = internal BGP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BGP Attributes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57E897-EFE5-37E0-9DE3-D07E44EC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89268"/>
              </p:ext>
            </p:extLst>
          </p:nvPr>
        </p:nvGraphicFramePr>
        <p:xfrm>
          <a:off x="1183861" y="1342352"/>
          <a:ext cx="6776278" cy="3024000"/>
        </p:xfrm>
        <a:graphic>
          <a:graphicData uri="http://schemas.openxmlformats.org/drawingml/2006/table">
            <a:tbl>
              <a:tblPr firstRow="1" bandRow="1">
                <a:tableStyleId>{B0082EC5-C718-4C4A-A93D-152775E55CCE}</a:tableStyleId>
              </a:tblPr>
              <a:tblGrid>
                <a:gridCol w="831300">
                  <a:extLst>
                    <a:ext uri="{9D8B030D-6E8A-4147-A177-3AD203B41FA5}">
                      <a16:colId xmlns:a16="http://schemas.microsoft.com/office/drawing/2014/main" val="404754180"/>
                    </a:ext>
                  </a:extLst>
                </a:gridCol>
                <a:gridCol w="1316421">
                  <a:extLst>
                    <a:ext uri="{9D8B030D-6E8A-4147-A177-3AD203B41FA5}">
                      <a16:colId xmlns:a16="http://schemas.microsoft.com/office/drawing/2014/main" val="1370828139"/>
                    </a:ext>
                  </a:extLst>
                </a:gridCol>
                <a:gridCol w="4628557">
                  <a:extLst>
                    <a:ext uri="{9D8B030D-6E8A-4147-A177-3AD203B41FA5}">
                      <a16:colId xmlns:a16="http://schemas.microsoft.com/office/drawing/2014/main" val="42516282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4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Remarks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9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189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PREF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Pick highest LOCAL PREF (AS egress router)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6516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ASPATH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Pick shortest ASPATH length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93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MED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Lowest MED preferred (AS ingress router)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90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eBGP &gt; iBGP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Prefer via eBGP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announcements</a:t>
                      </a:r>
                      <a:r>
                        <a:rPr lang="en" altLang="zh-CN" dirty="0"/>
                        <a:t> over iBGP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354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iBGP path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Lowest IGP cost to next hop (internal egress router)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263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Router ID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Prefer lowest BGP neighbor router ID, serve as tie break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2143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65FF1-8E66-306E-7899-F047D50C6A8B}"/>
              </a:ext>
            </a:extLst>
          </p:cNvPr>
          <p:cNvSpPr txBox="1"/>
          <p:nvPr/>
        </p:nvSpPr>
        <p:spPr>
          <a:xfrm>
            <a:off x="311699" y="1017725"/>
            <a:ext cx="8635231" cy="399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In the given network, suppose AS2 and AS3 are running OSPF for their intra-AS routing protocol. Suppose AS1 and AS4 are running RIP for their intra-AS routing protocol. Suppose eBGP and iBGP are used for the inter-AS routing protocol, and there is no physical link between AS2 and AS4. Assume every link in an AS has the same cost.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● Router 3c learns about prefix x from which routing protocol?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eBGP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● Router 3a learns about prefix x from which routing protocol?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iBGP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● Router 1c learns about prefix x from which routing protocol?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eBGP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D85507-C8E1-C489-761A-79164E81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398" y="1903036"/>
            <a:ext cx="4599955" cy="20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65FF1-8E66-306E-7899-F047D50C6A8B}"/>
              </a:ext>
            </a:extLst>
          </p:cNvPr>
          <p:cNvSpPr txBox="1"/>
          <p:nvPr/>
        </p:nvSpPr>
        <p:spPr>
          <a:xfrm>
            <a:off x="311699" y="1017725"/>
            <a:ext cx="8635231" cy="387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" altLang="zh-CN" dirty="0"/>
              <a:t>Once router 1d learns about x it will put an entry (x, I) in its forwarding table.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" altLang="zh-CN" dirty="0"/>
              <a:t>● Will I be equal to l1 or I2 for this entry?    </a:t>
            </a:r>
            <a:r>
              <a:rPr lang="en" altLang="zh-CN" dirty="0">
                <a:solidFill>
                  <a:srgbClr val="FF0000"/>
                </a:solidFill>
              </a:rPr>
              <a:t>l1</a:t>
            </a:r>
          </a:p>
          <a:p>
            <a:pPr algn="just">
              <a:lnSpc>
                <a:spcPct val="125000"/>
              </a:lnSpc>
            </a:pPr>
            <a:r>
              <a:rPr lang="en" altLang="zh-CN" dirty="0"/>
              <a:t>● Now suppose that there is a physical link between AS2 and AS4, shown by the dotted line. Suppose router 1d learns that x is accessible via AS2 as well as via AS3. Will I be set to I1 or I2 ?    </a:t>
            </a:r>
            <a:r>
              <a:rPr lang="en" altLang="zh-CN" dirty="0">
                <a:solidFill>
                  <a:srgbClr val="FF0000"/>
                </a:solidFill>
              </a:rPr>
              <a:t>l2</a:t>
            </a:r>
          </a:p>
          <a:p>
            <a:pPr algn="just">
              <a:lnSpc>
                <a:spcPct val="125000"/>
              </a:lnSpc>
            </a:pPr>
            <a:r>
              <a:rPr lang="en" altLang="zh-CN" dirty="0"/>
              <a:t>● Now suppose there is another AS, called AS5, which lies on the path between AS2 and AS4. Suppose router 1d learns that x is accessible via AS2, AS5, AS4 as well as AS3, AS4. Will I be set to I1 or I2 ?    </a:t>
            </a:r>
            <a:r>
              <a:rPr lang="en" altLang="zh-CN" dirty="0">
                <a:solidFill>
                  <a:srgbClr val="FF0000"/>
                </a:solidFill>
              </a:rPr>
              <a:t>l1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51DE74-4AAD-7242-7A6B-FA8EE173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36" y="1383893"/>
            <a:ext cx="4599955" cy="20554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D851C1-E327-4B78-8163-DF5DD2C542B4}"/>
              </a:ext>
            </a:extLst>
          </p:cNvPr>
          <p:cNvSpPr txBox="1"/>
          <p:nvPr/>
        </p:nvSpPr>
        <p:spPr>
          <a:xfrm>
            <a:off x="6049788" y="3131547"/>
            <a:ext cx="2138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ASPATH &gt; iBGP Path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62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65FF1-8E66-306E-7899-F047D50C6A8B}"/>
              </a:ext>
            </a:extLst>
          </p:cNvPr>
          <p:cNvSpPr txBox="1"/>
          <p:nvPr/>
        </p:nvSpPr>
        <p:spPr>
          <a:xfrm>
            <a:off x="311700" y="1017725"/>
            <a:ext cx="8635231" cy="110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" altLang="zh-CN" dirty="0"/>
              <a:t>Suppose AS X and AS Z are not directly connected but instead are connected by AS Y. Further suppose that X has a peering agreement with Y, and that Y has a peering agreement with Z.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Finally, suppose that Z wants to transit all of Y’s traffic but does not want to transit X’s traffic. Does BGP (alone) allow Z to implement this policy?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06123-DE12-82BD-BBDC-1B772480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92" y="2466179"/>
            <a:ext cx="4365241" cy="9951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E6B4AD-F27F-E988-03BA-3EFE72BB3022}"/>
              </a:ext>
            </a:extLst>
          </p:cNvPr>
          <p:cNvSpPr txBox="1"/>
          <p:nvPr/>
        </p:nvSpPr>
        <p:spPr>
          <a:xfrm>
            <a:off x="311698" y="3807833"/>
            <a:ext cx="863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</a:rPr>
              <a:t>Yes, AS Z can selectively advertise the routes. AS Z can only advertise the routes it learns from AS Y, but not the routs of AS X that AS Y has learned from AS X.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65FF1-8E66-306E-7899-F047D50C6A8B}"/>
              </a:ext>
            </a:extLst>
          </p:cNvPr>
          <p:cNvSpPr txBox="1"/>
          <p:nvPr/>
        </p:nvSpPr>
        <p:spPr>
          <a:xfrm>
            <a:off x="311700" y="1017725"/>
            <a:ext cx="8635231" cy="187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" altLang="zh-CN" dirty="0"/>
              <a:t>In the given network, ISP B provides national backbone service to regional ISP A. ISP C provides national backbone service to regional ISP D. Each ISP consists of one AS. B and C peer with each other in two places using BGP. Consider traffic going from A to D. B would prefer to handle that traffic over to C on the West Coast (so that C would have to absorb the cost of carrying the traffic cross-country), while C would prefer to get the traffic via its East Coast peering point with B (so B would have carried the traffic across the country). What BGP mechanism might C use so that B would hand over A-to-D traffic at its East Coast peering point?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50AFD5-2AD7-F967-3287-99212170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61" y="2793685"/>
            <a:ext cx="3410078" cy="21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02A0FA-C97F-DCDA-9447-BDBEE55B1BAB}"/>
              </a:ext>
            </a:extLst>
          </p:cNvPr>
          <p:cNvSpPr txBox="1"/>
          <p:nvPr/>
        </p:nvSpPr>
        <p:spPr>
          <a:xfrm>
            <a:off x="4161005" y="1304057"/>
            <a:ext cx="4432400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● Multi-exit discriminator (MED) is used when </a:t>
            </a:r>
            <a:r>
              <a:rPr lang="en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ASes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 are interconnected via </a:t>
            </a:r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 or more links</a:t>
            </a: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; it is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advertise to neighbors how they should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our AS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 is exchanged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ASes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 MED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preferred path.</a:t>
            </a:r>
          </a:p>
          <a:p>
            <a:pPr algn="just">
              <a:lnSpc>
                <a:spcPct val="150000"/>
              </a:lnSpc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 is propagated to all routers within the neighbor AS but not passed along to any other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ASes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F5ACA-4C5F-9627-8D5C-9F71C105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0569"/>
            <a:ext cx="2716406" cy="34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3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972176-B195-1B31-D6F6-9802331C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209" y="1247839"/>
            <a:ext cx="4010087" cy="24916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90F6F2-6FC5-D6D6-7035-6B09F247F7A6}"/>
              </a:ext>
            </a:extLst>
          </p:cNvPr>
          <p:cNvSpPr txBox="1"/>
          <p:nvPr/>
        </p:nvSpPr>
        <p:spPr>
          <a:xfrm>
            <a:off x="311700" y="4080823"/>
            <a:ext cx="863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</a:rPr>
              <a:t>ISP C wants Router 4 to be the ingress router instead of router 3, so we must have MED</a:t>
            </a:r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&lt; MED</a:t>
            </a:r>
            <a:r>
              <a:rPr lang="en-US" altLang="zh-CN" sz="105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, e.g. MED</a:t>
            </a:r>
            <a:r>
              <a:rPr lang="en-US" altLang="zh-CN" sz="105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 = 10, MED</a:t>
            </a:r>
            <a:r>
              <a:rPr lang="en-US" altLang="zh-CN" sz="105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427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707</Words>
  <Application>Microsoft Macintosh PowerPoint</Application>
  <PresentationFormat>全屏显示(16:9)</PresentationFormat>
  <Paragraphs>78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Ubuntu</vt:lpstr>
      <vt:lpstr>Wingdings</vt:lpstr>
      <vt:lpstr>Verdana</vt:lpstr>
      <vt:lpstr>Simple Light</vt:lpstr>
      <vt:lpstr>CSCI 4430 – Fall 23</vt:lpstr>
      <vt:lpstr>Routing</vt:lpstr>
      <vt:lpstr>BGP Attributes</vt:lpstr>
      <vt:lpstr>Q1</vt:lpstr>
      <vt:lpstr>Q1</vt:lpstr>
      <vt:lpstr>Q2</vt:lpstr>
      <vt:lpstr>Q3</vt:lpstr>
      <vt:lpstr>MED</vt:lpstr>
      <vt:lpstr>Q3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23</dc:title>
  <cp:lastModifiedBy>DING, Wenlong</cp:lastModifiedBy>
  <cp:revision>1</cp:revision>
  <dcterms:modified xsi:type="dcterms:W3CDTF">2023-11-20T05:12:47Z</dcterms:modified>
</cp:coreProperties>
</file>