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58" r:id="rId4"/>
    <p:sldId id="280" r:id="rId5"/>
    <p:sldId id="272" r:id="rId6"/>
    <p:sldId id="262" r:id="rId7"/>
    <p:sldId id="278" r:id="rId8"/>
    <p:sldId id="282" r:id="rId9"/>
    <p:sldId id="308" r:id="rId10"/>
    <p:sldId id="273" r:id="rId11"/>
    <p:sldId id="292" r:id="rId12"/>
    <p:sldId id="312" r:id="rId13"/>
    <p:sldId id="309" r:id="rId14"/>
    <p:sldId id="314" r:id="rId15"/>
    <p:sldId id="315" r:id="rId16"/>
    <p:sldId id="294" r:id="rId17"/>
    <p:sldId id="274" r:id="rId18"/>
    <p:sldId id="293" r:id="rId19"/>
    <p:sldId id="286" r:id="rId20"/>
    <p:sldId id="287" r:id="rId21"/>
    <p:sldId id="26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6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_任意多边形 5">
            <a:extLst>
              <a:ext uri="{FF2B5EF4-FFF2-40B4-BE49-F238E27FC236}">
                <a16:creationId xmlns:a16="http://schemas.microsoft.com/office/drawing/2014/main" id="{23150F9E-51EB-42C4-96AC-4A476DD6E9D3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12193588" cy="6866164"/>
          </a:xfrm>
          <a:custGeom>
            <a:avLst/>
            <a:gdLst>
              <a:gd name="T0" fmla="*/ 0 w 7681"/>
              <a:gd name="T1" fmla="*/ 4316 h 4316"/>
              <a:gd name="T2" fmla="*/ 2126 w 7681"/>
              <a:gd name="T3" fmla="*/ 4316 h 4316"/>
              <a:gd name="T4" fmla="*/ 7681 w 7681"/>
              <a:gd name="T5" fmla="*/ 1213 h 4316"/>
              <a:gd name="T6" fmla="*/ 7681 w 7681"/>
              <a:gd name="T7" fmla="*/ 0 h 4316"/>
              <a:gd name="T8" fmla="*/ 0 w 7681"/>
              <a:gd name="T9" fmla="*/ 0 h 4316"/>
              <a:gd name="T10" fmla="*/ 0 w 7681"/>
              <a:gd name="T11" fmla="*/ 4316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1" h="4316">
                <a:moveTo>
                  <a:pt x="0" y="4316"/>
                </a:moveTo>
                <a:lnTo>
                  <a:pt x="2126" y="4316"/>
                </a:lnTo>
                <a:lnTo>
                  <a:pt x="7681" y="1213"/>
                </a:lnTo>
                <a:lnTo>
                  <a:pt x="7681" y="0"/>
                </a:lnTo>
                <a:lnTo>
                  <a:pt x="0" y="0"/>
                </a:lnTo>
                <a:lnTo>
                  <a:pt x="0" y="4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PA_组合 37">
            <a:extLst>
              <a:ext uri="{FF2B5EF4-FFF2-40B4-BE49-F238E27FC236}">
                <a16:creationId xmlns:a16="http://schemas.microsoft.com/office/drawing/2014/main" id="{6474A11C-ACC6-4DAC-9021-0E72639CDAB2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817549" y="885995"/>
            <a:ext cx="5435599" cy="5162209"/>
            <a:chOff x="4425951" y="98425"/>
            <a:chExt cx="7227888" cy="6864351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2641C78-2D8D-4466-B7C7-53D2E88A9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98425"/>
              <a:ext cx="7227888" cy="5813425"/>
            </a:xfrm>
            <a:custGeom>
              <a:avLst/>
              <a:gdLst>
                <a:gd name="T0" fmla="*/ 1554 w 2942"/>
                <a:gd name="T1" fmla="*/ 0 h 2370"/>
                <a:gd name="T2" fmla="*/ 0 w 2942"/>
                <a:gd name="T3" fmla="*/ 1554 h 2370"/>
                <a:gd name="T4" fmla="*/ 231 w 2942"/>
                <a:gd name="T5" fmla="*/ 2370 h 2370"/>
                <a:gd name="T6" fmla="*/ 2942 w 2942"/>
                <a:gd name="T7" fmla="*/ 854 h 2370"/>
                <a:gd name="T8" fmla="*/ 1554 w 2942"/>
                <a:gd name="T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2" h="2370">
                  <a:moveTo>
                    <a:pt x="1554" y="0"/>
                  </a:moveTo>
                  <a:cubicBezTo>
                    <a:pt x="696" y="0"/>
                    <a:pt x="0" y="696"/>
                    <a:pt x="0" y="1554"/>
                  </a:cubicBezTo>
                  <a:cubicBezTo>
                    <a:pt x="0" y="1853"/>
                    <a:pt x="85" y="2133"/>
                    <a:pt x="231" y="2370"/>
                  </a:cubicBezTo>
                  <a:cubicBezTo>
                    <a:pt x="2942" y="854"/>
                    <a:pt x="2942" y="854"/>
                    <a:pt x="2942" y="854"/>
                  </a:cubicBezTo>
                  <a:cubicBezTo>
                    <a:pt x="2686" y="347"/>
                    <a:pt x="2161" y="0"/>
                    <a:pt x="1554" y="0"/>
                  </a:cubicBezTo>
                  <a:close/>
                </a:path>
              </a:pathLst>
            </a:custGeom>
            <a:solidFill>
              <a:srgbClr val="797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8184074-404F-48A6-AAC5-24F1171AE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1009650"/>
              <a:ext cx="5519738" cy="4459288"/>
            </a:xfrm>
            <a:custGeom>
              <a:avLst/>
              <a:gdLst>
                <a:gd name="T0" fmla="*/ 1183 w 2247"/>
                <a:gd name="T1" fmla="*/ 0 h 1818"/>
                <a:gd name="T2" fmla="*/ 0 w 2247"/>
                <a:gd name="T3" fmla="*/ 1183 h 1818"/>
                <a:gd name="T4" fmla="*/ 184 w 2247"/>
                <a:gd name="T5" fmla="*/ 1818 h 1818"/>
                <a:gd name="T6" fmla="*/ 2247 w 2247"/>
                <a:gd name="T7" fmla="*/ 664 h 1818"/>
                <a:gd name="T8" fmla="*/ 1183 w 2247"/>
                <a:gd name="T9" fmla="*/ 0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1818">
                  <a:moveTo>
                    <a:pt x="1183" y="0"/>
                  </a:moveTo>
                  <a:cubicBezTo>
                    <a:pt x="530" y="0"/>
                    <a:pt x="0" y="530"/>
                    <a:pt x="0" y="1183"/>
                  </a:cubicBezTo>
                  <a:cubicBezTo>
                    <a:pt x="0" y="1417"/>
                    <a:pt x="68" y="1634"/>
                    <a:pt x="184" y="1818"/>
                  </a:cubicBezTo>
                  <a:cubicBezTo>
                    <a:pt x="2247" y="664"/>
                    <a:pt x="2247" y="664"/>
                    <a:pt x="2247" y="664"/>
                  </a:cubicBezTo>
                  <a:cubicBezTo>
                    <a:pt x="2055" y="271"/>
                    <a:pt x="1651" y="0"/>
                    <a:pt x="1183" y="0"/>
                  </a:cubicBezTo>
                  <a:close/>
                </a:path>
              </a:pathLst>
            </a:custGeom>
            <a:solidFill>
              <a:srgbClr val="7D8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1F659F9-7C24-4D10-8EA8-38E97B1F9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9351" y="6096000"/>
              <a:ext cx="1708150" cy="569913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7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7 h 232"/>
                <a:gd name="T12" fmla="*/ 67 w 695"/>
                <a:gd name="T13" fmla="*/ 5 h 232"/>
                <a:gd name="T14" fmla="*/ 8 w 695"/>
                <a:gd name="T15" fmla="*/ 46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3"/>
                    <a:pt x="18" y="120"/>
                    <a:pt x="46" y="125"/>
                  </a:cubicBezTo>
                  <a:cubicBezTo>
                    <a:pt x="627" y="227"/>
                    <a:pt x="627" y="227"/>
                    <a:pt x="627" y="227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7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6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FE01F4F-D45C-4366-B4AD-7650886AC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9351" y="5743575"/>
              <a:ext cx="1708150" cy="568325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8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8 h 232"/>
                <a:gd name="T12" fmla="*/ 67 w 695"/>
                <a:gd name="T13" fmla="*/ 5 h 232"/>
                <a:gd name="T14" fmla="*/ 8 w 695"/>
                <a:gd name="T15" fmla="*/ 47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D64C562-6D99-43D2-812C-3E75EE72B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9351" y="5389564"/>
              <a:ext cx="1708150" cy="571500"/>
            </a:xfrm>
            <a:custGeom>
              <a:avLst/>
              <a:gdLst>
                <a:gd name="T0" fmla="*/ 5 w 695"/>
                <a:gd name="T1" fmla="*/ 66 h 233"/>
                <a:gd name="T2" fmla="*/ 46 w 695"/>
                <a:gd name="T3" fmla="*/ 125 h 233"/>
                <a:gd name="T4" fmla="*/ 627 w 695"/>
                <a:gd name="T5" fmla="*/ 228 h 233"/>
                <a:gd name="T6" fmla="*/ 686 w 695"/>
                <a:gd name="T7" fmla="*/ 186 h 233"/>
                <a:gd name="T8" fmla="*/ 690 w 695"/>
                <a:gd name="T9" fmla="*/ 167 h 233"/>
                <a:gd name="T10" fmla="*/ 648 w 695"/>
                <a:gd name="T11" fmla="*/ 108 h 233"/>
                <a:gd name="T12" fmla="*/ 67 w 695"/>
                <a:gd name="T13" fmla="*/ 5 h 233"/>
                <a:gd name="T14" fmla="*/ 8 w 695"/>
                <a:gd name="T15" fmla="*/ 47 h 233"/>
                <a:gd name="T16" fmla="*/ 5 w 695"/>
                <a:gd name="T17" fmla="*/ 6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3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3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3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3EB88B6-26AF-4A52-A1DF-EB7831C71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813" y="6503988"/>
              <a:ext cx="909638" cy="458788"/>
            </a:xfrm>
            <a:custGeom>
              <a:avLst/>
              <a:gdLst>
                <a:gd name="T0" fmla="*/ 0 w 370"/>
                <a:gd name="T1" fmla="*/ 28 h 187"/>
                <a:gd name="T2" fmla="*/ 188 w 370"/>
                <a:gd name="T3" fmla="*/ 187 h 187"/>
                <a:gd name="T4" fmla="*/ 370 w 370"/>
                <a:gd name="T5" fmla="*/ 65 h 187"/>
                <a:gd name="T6" fmla="*/ 3 w 370"/>
                <a:gd name="T7" fmla="*/ 0 h 187"/>
                <a:gd name="T8" fmla="*/ 0 w 370"/>
                <a:gd name="T9" fmla="*/ 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87">
                  <a:moveTo>
                    <a:pt x="0" y="28"/>
                  </a:moveTo>
                  <a:cubicBezTo>
                    <a:pt x="0" y="116"/>
                    <a:pt x="84" y="187"/>
                    <a:pt x="188" y="187"/>
                  </a:cubicBezTo>
                  <a:cubicBezTo>
                    <a:pt x="276" y="187"/>
                    <a:pt x="351" y="135"/>
                    <a:pt x="370" y="6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9"/>
                    <a:pt x="0" y="18"/>
                    <a:pt x="0" y="28"/>
                  </a:cubicBezTo>
                  <a:close/>
                </a:path>
              </a:pathLst>
            </a:custGeom>
            <a:solidFill>
              <a:srgbClr val="465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38F80B9-7D4A-499B-BFD5-FF74E07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738" y="1960563"/>
              <a:ext cx="1936750" cy="2879725"/>
            </a:xfrm>
            <a:custGeom>
              <a:avLst/>
              <a:gdLst>
                <a:gd name="T0" fmla="*/ 496 w 788"/>
                <a:gd name="T1" fmla="*/ 1174 h 1174"/>
                <a:gd name="T2" fmla="*/ 354 w 788"/>
                <a:gd name="T3" fmla="*/ 1127 h 1174"/>
                <a:gd name="T4" fmla="*/ 108 w 788"/>
                <a:gd name="T5" fmla="*/ 1076 h 1174"/>
                <a:gd name="T6" fmla="*/ 12 w 788"/>
                <a:gd name="T7" fmla="*/ 803 h 1174"/>
                <a:gd name="T8" fmla="*/ 97 w 788"/>
                <a:gd name="T9" fmla="*/ 656 h 1174"/>
                <a:gd name="T10" fmla="*/ 214 w 788"/>
                <a:gd name="T11" fmla="*/ 607 h 1174"/>
                <a:gd name="T12" fmla="*/ 254 w 788"/>
                <a:gd name="T13" fmla="*/ 476 h 1174"/>
                <a:gd name="T14" fmla="*/ 364 w 788"/>
                <a:gd name="T15" fmla="*/ 428 h 1174"/>
                <a:gd name="T16" fmla="*/ 515 w 788"/>
                <a:gd name="T17" fmla="*/ 587 h 1174"/>
                <a:gd name="T18" fmla="*/ 483 w 788"/>
                <a:gd name="T19" fmla="*/ 620 h 1174"/>
                <a:gd name="T20" fmla="*/ 450 w 788"/>
                <a:gd name="T21" fmla="*/ 588 h 1174"/>
                <a:gd name="T22" fmla="*/ 365 w 788"/>
                <a:gd name="T23" fmla="*/ 493 h 1174"/>
                <a:gd name="T24" fmla="*/ 304 w 788"/>
                <a:gd name="T25" fmla="*/ 518 h 1174"/>
                <a:gd name="T26" fmla="*/ 280 w 788"/>
                <a:gd name="T27" fmla="*/ 634 h 1174"/>
                <a:gd name="T28" fmla="*/ 272 w 788"/>
                <a:gd name="T29" fmla="*/ 661 h 1174"/>
                <a:gd name="T30" fmla="*/ 245 w 788"/>
                <a:gd name="T31" fmla="*/ 671 h 1174"/>
                <a:gd name="T32" fmla="*/ 137 w 788"/>
                <a:gd name="T33" fmla="*/ 707 h 1174"/>
                <a:gd name="T34" fmla="*/ 77 w 788"/>
                <a:gd name="T35" fmla="*/ 809 h 1174"/>
                <a:gd name="T36" fmla="*/ 151 w 788"/>
                <a:gd name="T37" fmla="*/ 1027 h 1174"/>
                <a:gd name="T38" fmla="*/ 350 w 788"/>
                <a:gd name="T39" fmla="*/ 1061 h 1174"/>
                <a:gd name="T40" fmla="*/ 384 w 788"/>
                <a:gd name="T41" fmla="*/ 1068 h 1174"/>
                <a:gd name="T42" fmla="*/ 516 w 788"/>
                <a:gd name="T43" fmla="*/ 1108 h 1174"/>
                <a:gd name="T44" fmla="*/ 656 w 788"/>
                <a:gd name="T45" fmla="*/ 1037 h 1174"/>
                <a:gd name="T46" fmla="*/ 716 w 788"/>
                <a:gd name="T47" fmla="*/ 816 h 1174"/>
                <a:gd name="T48" fmla="*/ 716 w 788"/>
                <a:gd name="T49" fmla="*/ 813 h 1174"/>
                <a:gd name="T50" fmla="*/ 716 w 788"/>
                <a:gd name="T51" fmla="*/ 33 h 1174"/>
                <a:gd name="T52" fmla="*/ 748 w 788"/>
                <a:gd name="T53" fmla="*/ 0 h 1174"/>
                <a:gd name="T54" fmla="*/ 781 w 788"/>
                <a:gd name="T55" fmla="*/ 33 h 1174"/>
                <a:gd name="T56" fmla="*/ 781 w 788"/>
                <a:gd name="T57" fmla="*/ 812 h 1174"/>
                <a:gd name="T58" fmla="*/ 709 w 788"/>
                <a:gd name="T59" fmla="*/ 1075 h 1174"/>
                <a:gd name="T60" fmla="*/ 523 w 788"/>
                <a:gd name="T61" fmla="*/ 1173 h 1174"/>
                <a:gd name="T62" fmla="*/ 496 w 788"/>
                <a:gd name="T63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8" h="1174">
                  <a:moveTo>
                    <a:pt x="496" y="1174"/>
                  </a:moveTo>
                  <a:cubicBezTo>
                    <a:pt x="442" y="1174"/>
                    <a:pt x="393" y="1158"/>
                    <a:pt x="354" y="1127"/>
                  </a:cubicBezTo>
                  <a:cubicBezTo>
                    <a:pt x="310" y="1138"/>
                    <a:pt x="201" y="1155"/>
                    <a:pt x="108" y="1076"/>
                  </a:cubicBezTo>
                  <a:cubicBezTo>
                    <a:pt x="31" y="1010"/>
                    <a:pt x="0" y="920"/>
                    <a:pt x="12" y="803"/>
                  </a:cubicBezTo>
                  <a:cubicBezTo>
                    <a:pt x="18" y="748"/>
                    <a:pt x="49" y="695"/>
                    <a:pt x="97" y="656"/>
                  </a:cubicBezTo>
                  <a:cubicBezTo>
                    <a:pt x="132" y="628"/>
                    <a:pt x="173" y="611"/>
                    <a:pt x="214" y="607"/>
                  </a:cubicBezTo>
                  <a:cubicBezTo>
                    <a:pt x="214" y="570"/>
                    <a:pt x="220" y="516"/>
                    <a:pt x="254" y="476"/>
                  </a:cubicBezTo>
                  <a:cubicBezTo>
                    <a:pt x="280" y="445"/>
                    <a:pt x="317" y="429"/>
                    <a:pt x="364" y="428"/>
                  </a:cubicBezTo>
                  <a:cubicBezTo>
                    <a:pt x="419" y="427"/>
                    <a:pt x="512" y="447"/>
                    <a:pt x="515" y="587"/>
                  </a:cubicBezTo>
                  <a:cubicBezTo>
                    <a:pt x="515" y="604"/>
                    <a:pt x="501" y="619"/>
                    <a:pt x="483" y="620"/>
                  </a:cubicBezTo>
                  <a:cubicBezTo>
                    <a:pt x="465" y="620"/>
                    <a:pt x="450" y="606"/>
                    <a:pt x="450" y="588"/>
                  </a:cubicBezTo>
                  <a:cubicBezTo>
                    <a:pt x="449" y="521"/>
                    <a:pt x="423" y="492"/>
                    <a:pt x="365" y="493"/>
                  </a:cubicBezTo>
                  <a:cubicBezTo>
                    <a:pt x="337" y="493"/>
                    <a:pt x="317" y="501"/>
                    <a:pt x="304" y="518"/>
                  </a:cubicBezTo>
                  <a:cubicBezTo>
                    <a:pt x="275" y="551"/>
                    <a:pt x="277" y="613"/>
                    <a:pt x="280" y="634"/>
                  </a:cubicBezTo>
                  <a:cubicBezTo>
                    <a:pt x="282" y="644"/>
                    <a:pt x="279" y="654"/>
                    <a:pt x="272" y="661"/>
                  </a:cubicBezTo>
                  <a:cubicBezTo>
                    <a:pt x="265" y="669"/>
                    <a:pt x="255" y="672"/>
                    <a:pt x="245" y="671"/>
                  </a:cubicBezTo>
                  <a:cubicBezTo>
                    <a:pt x="210" y="667"/>
                    <a:pt x="170" y="680"/>
                    <a:pt x="137" y="707"/>
                  </a:cubicBezTo>
                  <a:cubicBezTo>
                    <a:pt x="103" y="734"/>
                    <a:pt x="81" y="772"/>
                    <a:pt x="77" y="809"/>
                  </a:cubicBezTo>
                  <a:cubicBezTo>
                    <a:pt x="66" y="907"/>
                    <a:pt x="89" y="974"/>
                    <a:pt x="151" y="1027"/>
                  </a:cubicBezTo>
                  <a:cubicBezTo>
                    <a:pt x="237" y="1101"/>
                    <a:pt x="346" y="1063"/>
                    <a:pt x="350" y="1061"/>
                  </a:cubicBezTo>
                  <a:cubicBezTo>
                    <a:pt x="362" y="1057"/>
                    <a:pt x="375" y="1059"/>
                    <a:pt x="384" y="1068"/>
                  </a:cubicBezTo>
                  <a:cubicBezTo>
                    <a:pt x="417" y="1099"/>
                    <a:pt x="464" y="1113"/>
                    <a:pt x="516" y="1108"/>
                  </a:cubicBezTo>
                  <a:cubicBezTo>
                    <a:pt x="574" y="1103"/>
                    <a:pt x="629" y="1075"/>
                    <a:pt x="656" y="1037"/>
                  </a:cubicBezTo>
                  <a:cubicBezTo>
                    <a:pt x="725" y="942"/>
                    <a:pt x="716" y="817"/>
                    <a:pt x="716" y="816"/>
                  </a:cubicBezTo>
                  <a:cubicBezTo>
                    <a:pt x="716" y="815"/>
                    <a:pt x="716" y="814"/>
                    <a:pt x="716" y="813"/>
                  </a:cubicBezTo>
                  <a:cubicBezTo>
                    <a:pt x="716" y="33"/>
                    <a:pt x="716" y="33"/>
                    <a:pt x="716" y="33"/>
                  </a:cubicBezTo>
                  <a:cubicBezTo>
                    <a:pt x="716" y="15"/>
                    <a:pt x="730" y="0"/>
                    <a:pt x="748" y="0"/>
                  </a:cubicBezTo>
                  <a:cubicBezTo>
                    <a:pt x="766" y="0"/>
                    <a:pt x="781" y="15"/>
                    <a:pt x="781" y="33"/>
                  </a:cubicBezTo>
                  <a:cubicBezTo>
                    <a:pt x="781" y="812"/>
                    <a:pt x="781" y="812"/>
                    <a:pt x="781" y="812"/>
                  </a:cubicBezTo>
                  <a:cubicBezTo>
                    <a:pt x="782" y="828"/>
                    <a:pt x="788" y="966"/>
                    <a:pt x="709" y="1075"/>
                  </a:cubicBezTo>
                  <a:cubicBezTo>
                    <a:pt x="670" y="1128"/>
                    <a:pt x="599" y="1166"/>
                    <a:pt x="523" y="1173"/>
                  </a:cubicBezTo>
                  <a:cubicBezTo>
                    <a:pt x="514" y="1174"/>
                    <a:pt x="505" y="1174"/>
                    <a:pt x="496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B2C16A8-3B3C-4190-829F-36D77C88A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6" y="2117725"/>
              <a:ext cx="1184275" cy="1898650"/>
            </a:xfrm>
            <a:custGeom>
              <a:avLst/>
              <a:gdLst>
                <a:gd name="T0" fmla="*/ 157 w 482"/>
                <a:gd name="T1" fmla="*/ 774 h 774"/>
                <a:gd name="T2" fmla="*/ 150 w 482"/>
                <a:gd name="T3" fmla="*/ 774 h 774"/>
                <a:gd name="T4" fmla="*/ 0 w 482"/>
                <a:gd name="T5" fmla="*/ 557 h 774"/>
                <a:gd name="T6" fmla="*/ 113 w 482"/>
                <a:gd name="T7" fmla="*/ 363 h 774"/>
                <a:gd name="T8" fmla="*/ 58 w 482"/>
                <a:gd name="T9" fmla="*/ 259 h 774"/>
                <a:gd name="T10" fmla="*/ 98 w 482"/>
                <a:gd name="T11" fmla="*/ 95 h 774"/>
                <a:gd name="T12" fmla="*/ 338 w 482"/>
                <a:gd name="T13" fmla="*/ 23 h 774"/>
                <a:gd name="T14" fmla="*/ 480 w 482"/>
                <a:gd name="T15" fmla="*/ 172 h 774"/>
                <a:gd name="T16" fmla="*/ 452 w 482"/>
                <a:gd name="T17" fmla="*/ 208 h 774"/>
                <a:gd name="T18" fmla="*/ 416 w 482"/>
                <a:gd name="T19" fmla="*/ 180 h 774"/>
                <a:gd name="T20" fmla="*/ 322 w 482"/>
                <a:gd name="T21" fmla="*/ 86 h 774"/>
                <a:gd name="T22" fmla="*/ 152 w 482"/>
                <a:gd name="T23" fmla="*/ 132 h 774"/>
                <a:gd name="T24" fmla="*/ 122 w 482"/>
                <a:gd name="T25" fmla="*/ 246 h 774"/>
                <a:gd name="T26" fmla="*/ 193 w 482"/>
                <a:gd name="T27" fmla="*/ 347 h 774"/>
                <a:gd name="T28" fmla="*/ 207 w 482"/>
                <a:gd name="T29" fmla="*/ 381 h 774"/>
                <a:gd name="T30" fmla="*/ 180 w 482"/>
                <a:gd name="T31" fmla="*/ 406 h 774"/>
                <a:gd name="T32" fmla="*/ 65 w 482"/>
                <a:gd name="T33" fmla="*/ 557 h 774"/>
                <a:gd name="T34" fmla="*/ 164 w 482"/>
                <a:gd name="T35" fmla="*/ 710 h 774"/>
                <a:gd name="T36" fmla="*/ 189 w 482"/>
                <a:gd name="T37" fmla="*/ 749 h 774"/>
                <a:gd name="T38" fmla="*/ 157 w 482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2" h="774">
                  <a:moveTo>
                    <a:pt x="157" y="774"/>
                  </a:moveTo>
                  <a:cubicBezTo>
                    <a:pt x="155" y="774"/>
                    <a:pt x="153" y="774"/>
                    <a:pt x="150" y="774"/>
                  </a:cubicBezTo>
                  <a:cubicBezTo>
                    <a:pt x="98" y="762"/>
                    <a:pt x="0" y="702"/>
                    <a:pt x="0" y="557"/>
                  </a:cubicBezTo>
                  <a:cubicBezTo>
                    <a:pt x="0" y="460"/>
                    <a:pt x="56" y="394"/>
                    <a:pt x="113" y="363"/>
                  </a:cubicBezTo>
                  <a:cubicBezTo>
                    <a:pt x="91" y="338"/>
                    <a:pt x="67" y="303"/>
                    <a:pt x="58" y="259"/>
                  </a:cubicBezTo>
                  <a:cubicBezTo>
                    <a:pt x="48" y="205"/>
                    <a:pt x="61" y="150"/>
                    <a:pt x="98" y="95"/>
                  </a:cubicBezTo>
                  <a:cubicBezTo>
                    <a:pt x="142" y="32"/>
                    <a:pt x="245" y="0"/>
                    <a:pt x="338" y="23"/>
                  </a:cubicBezTo>
                  <a:cubicBezTo>
                    <a:pt x="418" y="42"/>
                    <a:pt x="470" y="97"/>
                    <a:pt x="480" y="172"/>
                  </a:cubicBezTo>
                  <a:cubicBezTo>
                    <a:pt x="482" y="190"/>
                    <a:pt x="470" y="206"/>
                    <a:pt x="452" y="208"/>
                  </a:cubicBezTo>
                  <a:cubicBezTo>
                    <a:pt x="434" y="211"/>
                    <a:pt x="418" y="198"/>
                    <a:pt x="416" y="180"/>
                  </a:cubicBezTo>
                  <a:cubicBezTo>
                    <a:pt x="407" y="116"/>
                    <a:pt x="354" y="93"/>
                    <a:pt x="322" y="86"/>
                  </a:cubicBezTo>
                  <a:cubicBezTo>
                    <a:pt x="256" y="70"/>
                    <a:pt x="180" y="91"/>
                    <a:pt x="152" y="132"/>
                  </a:cubicBezTo>
                  <a:cubicBezTo>
                    <a:pt x="125" y="171"/>
                    <a:pt x="115" y="209"/>
                    <a:pt x="122" y="246"/>
                  </a:cubicBezTo>
                  <a:cubicBezTo>
                    <a:pt x="134" y="307"/>
                    <a:pt x="192" y="347"/>
                    <a:pt x="193" y="347"/>
                  </a:cubicBezTo>
                  <a:cubicBezTo>
                    <a:pt x="204" y="354"/>
                    <a:pt x="209" y="368"/>
                    <a:pt x="207" y="381"/>
                  </a:cubicBezTo>
                  <a:cubicBezTo>
                    <a:pt x="204" y="394"/>
                    <a:pt x="193" y="404"/>
                    <a:pt x="180" y="406"/>
                  </a:cubicBezTo>
                  <a:cubicBezTo>
                    <a:pt x="132" y="414"/>
                    <a:pt x="65" y="466"/>
                    <a:pt x="65" y="557"/>
                  </a:cubicBezTo>
                  <a:cubicBezTo>
                    <a:pt x="65" y="687"/>
                    <a:pt x="163" y="710"/>
                    <a:pt x="164" y="710"/>
                  </a:cubicBezTo>
                  <a:cubicBezTo>
                    <a:pt x="182" y="714"/>
                    <a:pt x="193" y="731"/>
                    <a:pt x="189" y="749"/>
                  </a:cubicBezTo>
                  <a:cubicBezTo>
                    <a:pt x="186" y="764"/>
                    <a:pt x="172" y="774"/>
                    <a:pt x="157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C5A22ACC-4F0C-4290-BE4F-2E8C73594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726" y="1338263"/>
              <a:ext cx="1652588" cy="1360488"/>
            </a:xfrm>
            <a:custGeom>
              <a:avLst/>
              <a:gdLst>
                <a:gd name="T0" fmla="*/ 422 w 673"/>
                <a:gd name="T1" fmla="*/ 555 h 555"/>
                <a:gd name="T2" fmla="*/ 401 w 673"/>
                <a:gd name="T3" fmla="*/ 554 h 555"/>
                <a:gd name="T4" fmla="*/ 279 w 673"/>
                <a:gd name="T5" fmla="*/ 438 h 555"/>
                <a:gd name="T6" fmla="*/ 346 w 673"/>
                <a:gd name="T7" fmla="*/ 283 h 555"/>
                <a:gd name="T8" fmla="*/ 443 w 673"/>
                <a:gd name="T9" fmla="*/ 272 h 555"/>
                <a:gd name="T10" fmla="*/ 503 w 673"/>
                <a:gd name="T11" fmla="*/ 328 h 555"/>
                <a:gd name="T12" fmla="*/ 485 w 673"/>
                <a:gd name="T13" fmla="*/ 371 h 555"/>
                <a:gd name="T14" fmla="*/ 443 w 673"/>
                <a:gd name="T15" fmla="*/ 354 h 555"/>
                <a:gd name="T16" fmla="*/ 421 w 673"/>
                <a:gd name="T17" fmla="*/ 333 h 555"/>
                <a:gd name="T18" fmla="*/ 376 w 673"/>
                <a:gd name="T19" fmla="*/ 340 h 555"/>
                <a:gd name="T20" fmla="*/ 343 w 673"/>
                <a:gd name="T21" fmla="*/ 427 h 555"/>
                <a:gd name="T22" fmla="*/ 409 w 673"/>
                <a:gd name="T23" fmla="*/ 490 h 555"/>
                <a:gd name="T24" fmla="*/ 521 w 673"/>
                <a:gd name="T25" fmla="*/ 446 h 555"/>
                <a:gd name="T26" fmla="*/ 602 w 673"/>
                <a:gd name="T27" fmla="*/ 226 h 555"/>
                <a:gd name="T28" fmla="*/ 506 w 673"/>
                <a:gd name="T29" fmla="*/ 90 h 555"/>
                <a:gd name="T30" fmla="*/ 365 w 673"/>
                <a:gd name="T31" fmla="*/ 102 h 555"/>
                <a:gd name="T32" fmla="*/ 334 w 673"/>
                <a:gd name="T33" fmla="*/ 193 h 555"/>
                <a:gd name="T34" fmla="*/ 319 w 673"/>
                <a:gd name="T35" fmla="*/ 228 h 555"/>
                <a:gd name="T36" fmla="*/ 280 w 673"/>
                <a:gd name="T37" fmla="*/ 224 h 555"/>
                <a:gd name="T38" fmla="*/ 138 w 673"/>
                <a:gd name="T39" fmla="*/ 207 h 555"/>
                <a:gd name="T40" fmla="*/ 75 w 673"/>
                <a:gd name="T41" fmla="*/ 362 h 555"/>
                <a:gd name="T42" fmla="*/ 47 w 673"/>
                <a:gd name="T43" fmla="*/ 398 h 555"/>
                <a:gd name="T44" fmla="*/ 11 w 673"/>
                <a:gd name="T45" fmla="*/ 370 h 555"/>
                <a:gd name="T46" fmla="*/ 108 w 673"/>
                <a:gd name="T47" fmla="*/ 150 h 555"/>
                <a:gd name="T48" fmla="*/ 271 w 673"/>
                <a:gd name="T49" fmla="*/ 143 h 555"/>
                <a:gd name="T50" fmla="*/ 322 w 673"/>
                <a:gd name="T51" fmla="*/ 54 h 555"/>
                <a:gd name="T52" fmla="*/ 530 w 673"/>
                <a:gd name="T53" fmla="*/ 30 h 555"/>
                <a:gd name="T54" fmla="*/ 667 w 673"/>
                <a:gd name="T55" fmla="*/ 222 h 555"/>
                <a:gd name="T56" fmla="*/ 566 w 673"/>
                <a:gd name="T57" fmla="*/ 494 h 555"/>
                <a:gd name="T58" fmla="*/ 422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422" y="555"/>
                  </a:moveTo>
                  <a:cubicBezTo>
                    <a:pt x="415" y="555"/>
                    <a:pt x="408" y="555"/>
                    <a:pt x="401" y="554"/>
                  </a:cubicBezTo>
                  <a:cubicBezTo>
                    <a:pt x="337" y="546"/>
                    <a:pt x="290" y="502"/>
                    <a:pt x="279" y="438"/>
                  </a:cubicBezTo>
                  <a:cubicBezTo>
                    <a:pt x="268" y="374"/>
                    <a:pt x="296" y="308"/>
                    <a:pt x="346" y="283"/>
                  </a:cubicBezTo>
                  <a:cubicBezTo>
                    <a:pt x="381" y="265"/>
                    <a:pt x="414" y="261"/>
                    <a:pt x="443" y="272"/>
                  </a:cubicBezTo>
                  <a:cubicBezTo>
                    <a:pt x="484" y="287"/>
                    <a:pt x="501" y="324"/>
                    <a:pt x="503" y="328"/>
                  </a:cubicBezTo>
                  <a:cubicBezTo>
                    <a:pt x="510" y="345"/>
                    <a:pt x="502" y="364"/>
                    <a:pt x="485" y="371"/>
                  </a:cubicBezTo>
                  <a:cubicBezTo>
                    <a:pt x="469" y="378"/>
                    <a:pt x="450" y="370"/>
                    <a:pt x="443" y="354"/>
                  </a:cubicBezTo>
                  <a:cubicBezTo>
                    <a:pt x="443" y="353"/>
                    <a:pt x="435" y="338"/>
                    <a:pt x="421" y="333"/>
                  </a:cubicBezTo>
                  <a:cubicBezTo>
                    <a:pt x="409" y="329"/>
                    <a:pt x="394" y="331"/>
                    <a:pt x="376" y="340"/>
                  </a:cubicBezTo>
                  <a:cubicBezTo>
                    <a:pt x="351" y="353"/>
                    <a:pt x="337" y="391"/>
                    <a:pt x="343" y="427"/>
                  </a:cubicBezTo>
                  <a:cubicBezTo>
                    <a:pt x="347" y="448"/>
                    <a:pt x="360" y="484"/>
                    <a:pt x="409" y="490"/>
                  </a:cubicBezTo>
                  <a:cubicBezTo>
                    <a:pt x="446" y="494"/>
                    <a:pt x="486" y="479"/>
                    <a:pt x="521" y="446"/>
                  </a:cubicBezTo>
                  <a:cubicBezTo>
                    <a:pt x="576" y="395"/>
                    <a:pt x="607" y="310"/>
                    <a:pt x="602" y="226"/>
                  </a:cubicBezTo>
                  <a:cubicBezTo>
                    <a:pt x="597" y="137"/>
                    <a:pt x="533" y="101"/>
                    <a:pt x="506" y="90"/>
                  </a:cubicBezTo>
                  <a:cubicBezTo>
                    <a:pt x="455" y="70"/>
                    <a:pt x="396" y="75"/>
                    <a:pt x="365" y="102"/>
                  </a:cubicBezTo>
                  <a:cubicBezTo>
                    <a:pt x="322" y="141"/>
                    <a:pt x="333" y="192"/>
                    <a:pt x="334" y="193"/>
                  </a:cubicBezTo>
                  <a:cubicBezTo>
                    <a:pt x="337" y="206"/>
                    <a:pt x="331" y="221"/>
                    <a:pt x="319" y="228"/>
                  </a:cubicBezTo>
                  <a:cubicBezTo>
                    <a:pt x="306" y="235"/>
                    <a:pt x="291" y="234"/>
                    <a:pt x="280" y="224"/>
                  </a:cubicBezTo>
                  <a:cubicBezTo>
                    <a:pt x="278" y="222"/>
                    <a:pt x="214" y="167"/>
                    <a:pt x="138" y="207"/>
                  </a:cubicBezTo>
                  <a:cubicBezTo>
                    <a:pt x="101" y="227"/>
                    <a:pt x="67" y="292"/>
                    <a:pt x="75" y="362"/>
                  </a:cubicBezTo>
                  <a:cubicBezTo>
                    <a:pt x="77" y="380"/>
                    <a:pt x="65" y="396"/>
                    <a:pt x="47" y="398"/>
                  </a:cubicBezTo>
                  <a:cubicBezTo>
                    <a:pt x="29" y="401"/>
                    <a:pt x="13" y="388"/>
                    <a:pt x="11" y="370"/>
                  </a:cubicBezTo>
                  <a:cubicBezTo>
                    <a:pt x="0" y="280"/>
                    <a:pt x="42" y="186"/>
                    <a:pt x="108" y="150"/>
                  </a:cubicBezTo>
                  <a:cubicBezTo>
                    <a:pt x="173" y="115"/>
                    <a:pt x="231" y="126"/>
                    <a:pt x="271" y="143"/>
                  </a:cubicBezTo>
                  <a:cubicBezTo>
                    <a:pt x="276" y="116"/>
                    <a:pt x="290" y="83"/>
                    <a:pt x="322" y="54"/>
                  </a:cubicBezTo>
                  <a:cubicBezTo>
                    <a:pt x="371" y="9"/>
                    <a:pt x="455" y="0"/>
                    <a:pt x="530" y="30"/>
                  </a:cubicBezTo>
                  <a:cubicBezTo>
                    <a:pt x="611" y="63"/>
                    <a:pt x="661" y="133"/>
                    <a:pt x="667" y="222"/>
                  </a:cubicBezTo>
                  <a:cubicBezTo>
                    <a:pt x="673" y="327"/>
                    <a:pt x="635" y="428"/>
                    <a:pt x="566" y="494"/>
                  </a:cubicBezTo>
                  <a:cubicBezTo>
                    <a:pt x="523" y="534"/>
                    <a:pt x="473" y="555"/>
                    <a:pt x="422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CDADDFB-C980-4A1F-A6A4-8E690DA38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1051" y="3670300"/>
              <a:ext cx="1228725" cy="736600"/>
            </a:xfrm>
            <a:custGeom>
              <a:avLst/>
              <a:gdLst>
                <a:gd name="T0" fmla="*/ 434 w 500"/>
                <a:gd name="T1" fmla="*/ 300 h 300"/>
                <a:gd name="T2" fmla="*/ 425 w 500"/>
                <a:gd name="T3" fmla="*/ 299 h 300"/>
                <a:gd name="T4" fmla="*/ 403 w 500"/>
                <a:gd name="T5" fmla="*/ 260 h 300"/>
                <a:gd name="T6" fmla="*/ 403 w 500"/>
                <a:gd name="T7" fmla="*/ 260 h 300"/>
                <a:gd name="T8" fmla="*/ 401 w 500"/>
                <a:gd name="T9" fmla="*/ 101 h 300"/>
                <a:gd name="T10" fmla="*/ 373 w 500"/>
                <a:gd name="T11" fmla="*/ 80 h 300"/>
                <a:gd name="T12" fmla="*/ 302 w 500"/>
                <a:gd name="T13" fmla="*/ 93 h 300"/>
                <a:gd name="T14" fmla="*/ 284 w 500"/>
                <a:gd name="T15" fmla="*/ 162 h 300"/>
                <a:gd name="T16" fmla="*/ 264 w 500"/>
                <a:gd name="T17" fmla="*/ 202 h 300"/>
                <a:gd name="T18" fmla="*/ 223 w 500"/>
                <a:gd name="T19" fmla="*/ 182 h 300"/>
                <a:gd name="T20" fmla="*/ 129 w 500"/>
                <a:gd name="T21" fmla="*/ 120 h 300"/>
                <a:gd name="T22" fmla="*/ 73 w 500"/>
                <a:gd name="T23" fmla="*/ 177 h 300"/>
                <a:gd name="T24" fmla="*/ 91 w 500"/>
                <a:gd name="T25" fmla="*/ 231 h 300"/>
                <a:gd name="T26" fmla="*/ 103 w 500"/>
                <a:gd name="T27" fmla="*/ 275 h 300"/>
                <a:gd name="T28" fmla="*/ 59 w 500"/>
                <a:gd name="T29" fmla="*/ 287 h 300"/>
                <a:gd name="T30" fmla="*/ 9 w 500"/>
                <a:gd name="T31" fmla="*/ 165 h 300"/>
                <a:gd name="T32" fmla="*/ 119 w 500"/>
                <a:gd name="T33" fmla="*/ 56 h 300"/>
                <a:gd name="T34" fmla="*/ 231 w 500"/>
                <a:gd name="T35" fmla="*/ 86 h 300"/>
                <a:gd name="T36" fmla="*/ 255 w 500"/>
                <a:gd name="T37" fmla="*/ 48 h 300"/>
                <a:gd name="T38" fmla="*/ 389 w 500"/>
                <a:gd name="T39" fmla="*/ 17 h 300"/>
                <a:gd name="T40" fmla="*/ 457 w 500"/>
                <a:gd name="T41" fmla="*/ 69 h 300"/>
                <a:gd name="T42" fmla="*/ 465 w 500"/>
                <a:gd name="T43" fmla="*/ 276 h 300"/>
                <a:gd name="T44" fmla="*/ 434 w 500"/>
                <a:gd name="T4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0" h="300">
                  <a:moveTo>
                    <a:pt x="434" y="300"/>
                  </a:moveTo>
                  <a:cubicBezTo>
                    <a:pt x="431" y="300"/>
                    <a:pt x="428" y="300"/>
                    <a:pt x="425" y="299"/>
                  </a:cubicBezTo>
                  <a:cubicBezTo>
                    <a:pt x="408" y="295"/>
                    <a:pt x="398" y="277"/>
                    <a:pt x="403" y="260"/>
                  </a:cubicBezTo>
                  <a:cubicBezTo>
                    <a:pt x="403" y="260"/>
                    <a:pt x="403" y="260"/>
                    <a:pt x="403" y="260"/>
                  </a:cubicBezTo>
                  <a:cubicBezTo>
                    <a:pt x="411" y="230"/>
                    <a:pt x="426" y="144"/>
                    <a:pt x="401" y="101"/>
                  </a:cubicBezTo>
                  <a:cubicBezTo>
                    <a:pt x="394" y="90"/>
                    <a:pt x="386" y="83"/>
                    <a:pt x="373" y="80"/>
                  </a:cubicBezTo>
                  <a:cubicBezTo>
                    <a:pt x="341" y="72"/>
                    <a:pt x="318" y="77"/>
                    <a:pt x="302" y="93"/>
                  </a:cubicBezTo>
                  <a:cubicBezTo>
                    <a:pt x="283" y="113"/>
                    <a:pt x="280" y="148"/>
                    <a:pt x="284" y="162"/>
                  </a:cubicBezTo>
                  <a:cubicBezTo>
                    <a:pt x="290" y="178"/>
                    <a:pt x="280" y="196"/>
                    <a:pt x="264" y="202"/>
                  </a:cubicBezTo>
                  <a:cubicBezTo>
                    <a:pt x="247" y="207"/>
                    <a:pt x="229" y="199"/>
                    <a:pt x="223" y="182"/>
                  </a:cubicBezTo>
                  <a:cubicBezTo>
                    <a:pt x="220" y="175"/>
                    <a:pt x="194" y="110"/>
                    <a:pt x="129" y="120"/>
                  </a:cubicBezTo>
                  <a:cubicBezTo>
                    <a:pt x="85" y="127"/>
                    <a:pt x="75" y="165"/>
                    <a:pt x="73" y="177"/>
                  </a:cubicBezTo>
                  <a:cubicBezTo>
                    <a:pt x="69" y="200"/>
                    <a:pt x="76" y="223"/>
                    <a:pt x="91" y="231"/>
                  </a:cubicBezTo>
                  <a:cubicBezTo>
                    <a:pt x="107" y="240"/>
                    <a:pt x="112" y="259"/>
                    <a:pt x="103" y="275"/>
                  </a:cubicBezTo>
                  <a:cubicBezTo>
                    <a:pt x="95" y="291"/>
                    <a:pt x="75" y="296"/>
                    <a:pt x="59" y="287"/>
                  </a:cubicBezTo>
                  <a:cubicBezTo>
                    <a:pt x="20" y="265"/>
                    <a:pt x="0" y="216"/>
                    <a:pt x="9" y="165"/>
                  </a:cubicBezTo>
                  <a:cubicBezTo>
                    <a:pt x="19" y="107"/>
                    <a:pt x="61" y="66"/>
                    <a:pt x="119" y="56"/>
                  </a:cubicBezTo>
                  <a:cubicBezTo>
                    <a:pt x="166" y="49"/>
                    <a:pt x="203" y="64"/>
                    <a:pt x="231" y="86"/>
                  </a:cubicBezTo>
                  <a:cubicBezTo>
                    <a:pt x="236" y="72"/>
                    <a:pt x="245" y="59"/>
                    <a:pt x="255" y="48"/>
                  </a:cubicBezTo>
                  <a:cubicBezTo>
                    <a:pt x="278" y="24"/>
                    <a:pt x="319" y="0"/>
                    <a:pt x="389" y="17"/>
                  </a:cubicBezTo>
                  <a:cubicBezTo>
                    <a:pt x="418" y="25"/>
                    <a:pt x="442" y="42"/>
                    <a:pt x="457" y="69"/>
                  </a:cubicBezTo>
                  <a:cubicBezTo>
                    <a:pt x="500" y="142"/>
                    <a:pt x="469" y="263"/>
                    <a:pt x="465" y="276"/>
                  </a:cubicBezTo>
                  <a:cubicBezTo>
                    <a:pt x="461" y="291"/>
                    <a:pt x="448" y="300"/>
                    <a:pt x="434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1EB3C65-E8C3-46C3-8EE7-59344A56A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1" y="2936875"/>
              <a:ext cx="538163" cy="736600"/>
            </a:xfrm>
            <a:custGeom>
              <a:avLst/>
              <a:gdLst>
                <a:gd name="T0" fmla="*/ 186 w 219"/>
                <a:gd name="T1" fmla="*/ 300 h 300"/>
                <a:gd name="T2" fmla="*/ 186 w 219"/>
                <a:gd name="T3" fmla="*/ 300 h 300"/>
                <a:gd name="T4" fmla="*/ 154 w 219"/>
                <a:gd name="T5" fmla="*/ 268 h 300"/>
                <a:gd name="T6" fmla="*/ 131 w 219"/>
                <a:gd name="T7" fmla="*/ 72 h 300"/>
                <a:gd name="T8" fmla="*/ 109 w 219"/>
                <a:gd name="T9" fmla="*/ 65 h 300"/>
                <a:gd name="T10" fmla="*/ 64 w 219"/>
                <a:gd name="T11" fmla="*/ 108 h 300"/>
                <a:gd name="T12" fmla="*/ 32 w 219"/>
                <a:gd name="T13" fmla="*/ 140 h 300"/>
                <a:gd name="T14" fmla="*/ 32 w 219"/>
                <a:gd name="T15" fmla="*/ 140 h 300"/>
                <a:gd name="T16" fmla="*/ 0 w 219"/>
                <a:gd name="T17" fmla="*/ 108 h 300"/>
                <a:gd name="T18" fmla="*/ 109 w 219"/>
                <a:gd name="T19" fmla="*/ 0 h 300"/>
                <a:gd name="T20" fmla="*/ 177 w 219"/>
                <a:gd name="T21" fmla="*/ 26 h 300"/>
                <a:gd name="T22" fmla="*/ 218 w 219"/>
                <a:gd name="T23" fmla="*/ 268 h 300"/>
                <a:gd name="T24" fmla="*/ 186 w 219"/>
                <a:gd name="T2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300">
                  <a:moveTo>
                    <a:pt x="186" y="300"/>
                  </a:moveTo>
                  <a:cubicBezTo>
                    <a:pt x="186" y="300"/>
                    <a:pt x="186" y="300"/>
                    <a:pt x="186" y="300"/>
                  </a:cubicBezTo>
                  <a:cubicBezTo>
                    <a:pt x="168" y="300"/>
                    <a:pt x="154" y="286"/>
                    <a:pt x="154" y="268"/>
                  </a:cubicBezTo>
                  <a:cubicBezTo>
                    <a:pt x="154" y="179"/>
                    <a:pt x="154" y="95"/>
                    <a:pt x="131" y="72"/>
                  </a:cubicBezTo>
                  <a:cubicBezTo>
                    <a:pt x="128" y="69"/>
                    <a:pt x="123" y="65"/>
                    <a:pt x="109" y="65"/>
                  </a:cubicBezTo>
                  <a:cubicBezTo>
                    <a:pt x="68" y="65"/>
                    <a:pt x="64" y="98"/>
                    <a:pt x="64" y="108"/>
                  </a:cubicBezTo>
                  <a:cubicBezTo>
                    <a:pt x="64" y="126"/>
                    <a:pt x="50" y="140"/>
                    <a:pt x="32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14" y="140"/>
                    <a:pt x="0" y="126"/>
                    <a:pt x="0" y="108"/>
                  </a:cubicBezTo>
                  <a:cubicBezTo>
                    <a:pt x="0" y="64"/>
                    <a:pt x="29" y="0"/>
                    <a:pt x="109" y="0"/>
                  </a:cubicBezTo>
                  <a:cubicBezTo>
                    <a:pt x="137" y="0"/>
                    <a:pt x="160" y="9"/>
                    <a:pt x="177" y="26"/>
                  </a:cubicBezTo>
                  <a:cubicBezTo>
                    <a:pt x="219" y="69"/>
                    <a:pt x="219" y="152"/>
                    <a:pt x="218" y="268"/>
                  </a:cubicBezTo>
                  <a:cubicBezTo>
                    <a:pt x="218" y="286"/>
                    <a:pt x="204" y="300"/>
                    <a:pt x="186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38496DE-D8A4-40C7-924F-6CF084E71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1363" y="1960563"/>
              <a:ext cx="1936750" cy="2879725"/>
            </a:xfrm>
            <a:custGeom>
              <a:avLst/>
              <a:gdLst>
                <a:gd name="T0" fmla="*/ 291 w 788"/>
                <a:gd name="T1" fmla="*/ 1174 h 1174"/>
                <a:gd name="T2" fmla="*/ 265 w 788"/>
                <a:gd name="T3" fmla="*/ 1173 h 1174"/>
                <a:gd name="T4" fmla="*/ 78 w 788"/>
                <a:gd name="T5" fmla="*/ 1075 h 1174"/>
                <a:gd name="T6" fmla="*/ 7 w 788"/>
                <a:gd name="T7" fmla="*/ 812 h 1174"/>
                <a:gd name="T8" fmla="*/ 7 w 788"/>
                <a:gd name="T9" fmla="*/ 33 h 1174"/>
                <a:gd name="T10" fmla="*/ 39 w 788"/>
                <a:gd name="T11" fmla="*/ 0 h 1174"/>
                <a:gd name="T12" fmla="*/ 71 w 788"/>
                <a:gd name="T13" fmla="*/ 33 h 1174"/>
                <a:gd name="T14" fmla="*/ 71 w 788"/>
                <a:gd name="T15" fmla="*/ 813 h 1174"/>
                <a:gd name="T16" fmla="*/ 71 w 788"/>
                <a:gd name="T17" fmla="*/ 816 h 1174"/>
                <a:gd name="T18" fmla="*/ 131 w 788"/>
                <a:gd name="T19" fmla="*/ 1037 h 1174"/>
                <a:gd name="T20" fmla="*/ 271 w 788"/>
                <a:gd name="T21" fmla="*/ 1108 h 1174"/>
                <a:gd name="T22" fmla="*/ 404 w 788"/>
                <a:gd name="T23" fmla="*/ 1068 h 1174"/>
                <a:gd name="T24" fmla="*/ 437 w 788"/>
                <a:gd name="T25" fmla="*/ 1061 h 1174"/>
                <a:gd name="T26" fmla="*/ 637 w 788"/>
                <a:gd name="T27" fmla="*/ 1027 h 1174"/>
                <a:gd name="T28" fmla="*/ 711 w 788"/>
                <a:gd name="T29" fmla="*/ 809 h 1174"/>
                <a:gd name="T30" fmla="*/ 650 w 788"/>
                <a:gd name="T31" fmla="*/ 707 h 1174"/>
                <a:gd name="T32" fmla="*/ 543 w 788"/>
                <a:gd name="T33" fmla="*/ 671 h 1174"/>
                <a:gd name="T34" fmla="*/ 516 w 788"/>
                <a:gd name="T35" fmla="*/ 661 h 1174"/>
                <a:gd name="T36" fmla="*/ 507 w 788"/>
                <a:gd name="T37" fmla="*/ 634 h 1174"/>
                <a:gd name="T38" fmla="*/ 484 w 788"/>
                <a:gd name="T39" fmla="*/ 518 h 1174"/>
                <a:gd name="T40" fmla="*/ 423 w 788"/>
                <a:gd name="T41" fmla="*/ 493 h 1174"/>
                <a:gd name="T42" fmla="*/ 420 w 788"/>
                <a:gd name="T43" fmla="*/ 493 h 1174"/>
                <a:gd name="T44" fmla="*/ 337 w 788"/>
                <a:gd name="T45" fmla="*/ 588 h 1174"/>
                <a:gd name="T46" fmla="*/ 304 w 788"/>
                <a:gd name="T47" fmla="*/ 620 h 1174"/>
                <a:gd name="T48" fmla="*/ 273 w 788"/>
                <a:gd name="T49" fmla="*/ 587 h 1174"/>
                <a:gd name="T50" fmla="*/ 424 w 788"/>
                <a:gd name="T51" fmla="*/ 428 h 1174"/>
                <a:gd name="T52" fmla="*/ 533 w 788"/>
                <a:gd name="T53" fmla="*/ 476 h 1174"/>
                <a:gd name="T54" fmla="*/ 573 w 788"/>
                <a:gd name="T55" fmla="*/ 607 h 1174"/>
                <a:gd name="T56" fmla="*/ 691 w 788"/>
                <a:gd name="T57" fmla="*/ 656 h 1174"/>
                <a:gd name="T58" fmla="*/ 775 w 788"/>
                <a:gd name="T59" fmla="*/ 803 h 1174"/>
                <a:gd name="T60" fmla="*/ 679 w 788"/>
                <a:gd name="T61" fmla="*/ 1076 h 1174"/>
                <a:gd name="T62" fmla="*/ 434 w 788"/>
                <a:gd name="T63" fmla="*/ 1127 h 1174"/>
                <a:gd name="T64" fmla="*/ 291 w 788"/>
                <a:gd name="T65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8" h="1174">
                  <a:moveTo>
                    <a:pt x="291" y="1174"/>
                  </a:moveTo>
                  <a:cubicBezTo>
                    <a:pt x="283" y="1174"/>
                    <a:pt x="274" y="1174"/>
                    <a:pt x="265" y="1173"/>
                  </a:cubicBezTo>
                  <a:cubicBezTo>
                    <a:pt x="189" y="1166"/>
                    <a:pt x="117" y="1128"/>
                    <a:pt x="78" y="1075"/>
                  </a:cubicBezTo>
                  <a:cubicBezTo>
                    <a:pt x="0" y="966"/>
                    <a:pt x="6" y="828"/>
                    <a:pt x="7" y="81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15"/>
                    <a:pt x="21" y="0"/>
                    <a:pt x="39" y="0"/>
                  </a:cubicBezTo>
                  <a:cubicBezTo>
                    <a:pt x="57" y="0"/>
                    <a:pt x="71" y="15"/>
                    <a:pt x="71" y="33"/>
                  </a:cubicBezTo>
                  <a:cubicBezTo>
                    <a:pt x="71" y="813"/>
                    <a:pt x="71" y="813"/>
                    <a:pt x="71" y="813"/>
                  </a:cubicBezTo>
                  <a:cubicBezTo>
                    <a:pt x="71" y="814"/>
                    <a:pt x="71" y="815"/>
                    <a:pt x="71" y="816"/>
                  </a:cubicBezTo>
                  <a:cubicBezTo>
                    <a:pt x="71" y="817"/>
                    <a:pt x="63" y="943"/>
                    <a:pt x="131" y="1037"/>
                  </a:cubicBezTo>
                  <a:cubicBezTo>
                    <a:pt x="159" y="1075"/>
                    <a:pt x="214" y="1103"/>
                    <a:pt x="271" y="1108"/>
                  </a:cubicBezTo>
                  <a:cubicBezTo>
                    <a:pt x="323" y="1113"/>
                    <a:pt x="370" y="1099"/>
                    <a:pt x="404" y="1068"/>
                  </a:cubicBezTo>
                  <a:cubicBezTo>
                    <a:pt x="413" y="1059"/>
                    <a:pt x="426" y="1057"/>
                    <a:pt x="437" y="1061"/>
                  </a:cubicBezTo>
                  <a:cubicBezTo>
                    <a:pt x="442" y="1063"/>
                    <a:pt x="550" y="1101"/>
                    <a:pt x="637" y="1027"/>
                  </a:cubicBezTo>
                  <a:cubicBezTo>
                    <a:pt x="698" y="974"/>
                    <a:pt x="721" y="907"/>
                    <a:pt x="711" y="809"/>
                  </a:cubicBezTo>
                  <a:cubicBezTo>
                    <a:pt x="707" y="772"/>
                    <a:pt x="685" y="734"/>
                    <a:pt x="650" y="707"/>
                  </a:cubicBezTo>
                  <a:cubicBezTo>
                    <a:pt x="617" y="680"/>
                    <a:pt x="578" y="667"/>
                    <a:pt x="543" y="671"/>
                  </a:cubicBezTo>
                  <a:cubicBezTo>
                    <a:pt x="533" y="672"/>
                    <a:pt x="523" y="669"/>
                    <a:pt x="516" y="661"/>
                  </a:cubicBezTo>
                  <a:cubicBezTo>
                    <a:pt x="509" y="654"/>
                    <a:pt x="505" y="644"/>
                    <a:pt x="507" y="634"/>
                  </a:cubicBezTo>
                  <a:cubicBezTo>
                    <a:pt x="510" y="613"/>
                    <a:pt x="512" y="551"/>
                    <a:pt x="484" y="518"/>
                  </a:cubicBezTo>
                  <a:cubicBezTo>
                    <a:pt x="470" y="501"/>
                    <a:pt x="450" y="493"/>
                    <a:pt x="423" y="493"/>
                  </a:cubicBezTo>
                  <a:cubicBezTo>
                    <a:pt x="422" y="493"/>
                    <a:pt x="421" y="493"/>
                    <a:pt x="420" y="493"/>
                  </a:cubicBezTo>
                  <a:cubicBezTo>
                    <a:pt x="364" y="493"/>
                    <a:pt x="339" y="521"/>
                    <a:pt x="337" y="588"/>
                  </a:cubicBezTo>
                  <a:cubicBezTo>
                    <a:pt x="337" y="606"/>
                    <a:pt x="322" y="620"/>
                    <a:pt x="304" y="620"/>
                  </a:cubicBezTo>
                  <a:cubicBezTo>
                    <a:pt x="286" y="619"/>
                    <a:pt x="272" y="604"/>
                    <a:pt x="273" y="587"/>
                  </a:cubicBezTo>
                  <a:cubicBezTo>
                    <a:pt x="275" y="447"/>
                    <a:pt x="368" y="427"/>
                    <a:pt x="424" y="428"/>
                  </a:cubicBezTo>
                  <a:cubicBezTo>
                    <a:pt x="470" y="429"/>
                    <a:pt x="507" y="445"/>
                    <a:pt x="533" y="476"/>
                  </a:cubicBezTo>
                  <a:cubicBezTo>
                    <a:pt x="567" y="516"/>
                    <a:pt x="573" y="570"/>
                    <a:pt x="573" y="607"/>
                  </a:cubicBezTo>
                  <a:cubicBezTo>
                    <a:pt x="614" y="611"/>
                    <a:pt x="655" y="628"/>
                    <a:pt x="691" y="656"/>
                  </a:cubicBezTo>
                  <a:cubicBezTo>
                    <a:pt x="739" y="695"/>
                    <a:pt x="770" y="748"/>
                    <a:pt x="775" y="803"/>
                  </a:cubicBezTo>
                  <a:cubicBezTo>
                    <a:pt x="788" y="920"/>
                    <a:pt x="756" y="1010"/>
                    <a:pt x="679" y="1076"/>
                  </a:cubicBezTo>
                  <a:cubicBezTo>
                    <a:pt x="587" y="1155"/>
                    <a:pt x="477" y="1138"/>
                    <a:pt x="434" y="1127"/>
                  </a:cubicBezTo>
                  <a:cubicBezTo>
                    <a:pt x="394" y="1158"/>
                    <a:pt x="345" y="1174"/>
                    <a:pt x="291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5B0A9941-66C8-4D16-8640-A006D9A10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8476" y="2117725"/>
              <a:ext cx="1187450" cy="1898650"/>
            </a:xfrm>
            <a:custGeom>
              <a:avLst/>
              <a:gdLst>
                <a:gd name="T0" fmla="*/ 325 w 483"/>
                <a:gd name="T1" fmla="*/ 774 h 774"/>
                <a:gd name="T2" fmla="*/ 293 w 483"/>
                <a:gd name="T3" fmla="*/ 749 h 774"/>
                <a:gd name="T4" fmla="*/ 318 w 483"/>
                <a:gd name="T5" fmla="*/ 710 h 774"/>
                <a:gd name="T6" fmla="*/ 418 w 483"/>
                <a:gd name="T7" fmla="*/ 557 h 774"/>
                <a:gd name="T8" fmla="*/ 302 w 483"/>
                <a:gd name="T9" fmla="*/ 406 h 774"/>
                <a:gd name="T10" fmla="*/ 276 w 483"/>
                <a:gd name="T11" fmla="*/ 381 h 774"/>
                <a:gd name="T12" fmla="*/ 290 w 483"/>
                <a:gd name="T13" fmla="*/ 347 h 774"/>
                <a:gd name="T14" fmla="*/ 361 w 483"/>
                <a:gd name="T15" fmla="*/ 246 h 774"/>
                <a:gd name="T16" fmla="*/ 331 w 483"/>
                <a:gd name="T17" fmla="*/ 132 h 774"/>
                <a:gd name="T18" fmla="*/ 160 w 483"/>
                <a:gd name="T19" fmla="*/ 86 h 774"/>
                <a:gd name="T20" fmla="*/ 67 w 483"/>
                <a:gd name="T21" fmla="*/ 180 h 774"/>
                <a:gd name="T22" fmla="*/ 31 w 483"/>
                <a:gd name="T23" fmla="*/ 208 h 774"/>
                <a:gd name="T24" fmla="*/ 3 w 483"/>
                <a:gd name="T25" fmla="*/ 172 h 774"/>
                <a:gd name="T26" fmla="*/ 145 w 483"/>
                <a:gd name="T27" fmla="*/ 23 h 774"/>
                <a:gd name="T28" fmla="*/ 384 w 483"/>
                <a:gd name="T29" fmla="*/ 95 h 774"/>
                <a:gd name="T30" fmla="*/ 424 w 483"/>
                <a:gd name="T31" fmla="*/ 259 h 774"/>
                <a:gd name="T32" fmla="*/ 369 w 483"/>
                <a:gd name="T33" fmla="*/ 363 h 774"/>
                <a:gd name="T34" fmla="*/ 483 w 483"/>
                <a:gd name="T35" fmla="*/ 557 h 774"/>
                <a:gd name="T36" fmla="*/ 332 w 483"/>
                <a:gd name="T37" fmla="*/ 774 h 774"/>
                <a:gd name="T38" fmla="*/ 325 w 483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774">
                  <a:moveTo>
                    <a:pt x="325" y="774"/>
                  </a:moveTo>
                  <a:cubicBezTo>
                    <a:pt x="310" y="774"/>
                    <a:pt x="297" y="764"/>
                    <a:pt x="293" y="749"/>
                  </a:cubicBezTo>
                  <a:cubicBezTo>
                    <a:pt x="290" y="732"/>
                    <a:pt x="300" y="714"/>
                    <a:pt x="318" y="710"/>
                  </a:cubicBezTo>
                  <a:cubicBezTo>
                    <a:pt x="323" y="709"/>
                    <a:pt x="418" y="685"/>
                    <a:pt x="418" y="557"/>
                  </a:cubicBezTo>
                  <a:cubicBezTo>
                    <a:pt x="418" y="466"/>
                    <a:pt x="350" y="414"/>
                    <a:pt x="302" y="406"/>
                  </a:cubicBezTo>
                  <a:cubicBezTo>
                    <a:pt x="289" y="404"/>
                    <a:pt x="279" y="394"/>
                    <a:pt x="276" y="381"/>
                  </a:cubicBezTo>
                  <a:cubicBezTo>
                    <a:pt x="273" y="368"/>
                    <a:pt x="279" y="354"/>
                    <a:pt x="290" y="347"/>
                  </a:cubicBezTo>
                  <a:cubicBezTo>
                    <a:pt x="290" y="347"/>
                    <a:pt x="348" y="307"/>
                    <a:pt x="361" y="246"/>
                  </a:cubicBezTo>
                  <a:cubicBezTo>
                    <a:pt x="368" y="209"/>
                    <a:pt x="358" y="171"/>
                    <a:pt x="331" y="132"/>
                  </a:cubicBezTo>
                  <a:cubicBezTo>
                    <a:pt x="303" y="91"/>
                    <a:pt x="226" y="70"/>
                    <a:pt x="160" y="86"/>
                  </a:cubicBezTo>
                  <a:cubicBezTo>
                    <a:pt x="129" y="93"/>
                    <a:pt x="75" y="116"/>
                    <a:pt x="67" y="180"/>
                  </a:cubicBezTo>
                  <a:cubicBezTo>
                    <a:pt x="65" y="198"/>
                    <a:pt x="48" y="211"/>
                    <a:pt x="31" y="208"/>
                  </a:cubicBezTo>
                  <a:cubicBezTo>
                    <a:pt x="13" y="206"/>
                    <a:pt x="0" y="190"/>
                    <a:pt x="3" y="172"/>
                  </a:cubicBezTo>
                  <a:cubicBezTo>
                    <a:pt x="12" y="97"/>
                    <a:pt x="64" y="42"/>
                    <a:pt x="145" y="23"/>
                  </a:cubicBezTo>
                  <a:cubicBezTo>
                    <a:pt x="238" y="0"/>
                    <a:pt x="341" y="32"/>
                    <a:pt x="384" y="95"/>
                  </a:cubicBezTo>
                  <a:cubicBezTo>
                    <a:pt x="421" y="150"/>
                    <a:pt x="435" y="205"/>
                    <a:pt x="424" y="259"/>
                  </a:cubicBezTo>
                  <a:cubicBezTo>
                    <a:pt x="415" y="303"/>
                    <a:pt x="391" y="338"/>
                    <a:pt x="369" y="363"/>
                  </a:cubicBezTo>
                  <a:cubicBezTo>
                    <a:pt x="427" y="394"/>
                    <a:pt x="483" y="460"/>
                    <a:pt x="483" y="557"/>
                  </a:cubicBezTo>
                  <a:cubicBezTo>
                    <a:pt x="483" y="702"/>
                    <a:pt x="384" y="762"/>
                    <a:pt x="332" y="774"/>
                  </a:cubicBezTo>
                  <a:cubicBezTo>
                    <a:pt x="330" y="774"/>
                    <a:pt x="327" y="774"/>
                    <a:pt x="325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499D004-6145-4755-9FDA-6BD957670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1363" y="1338263"/>
              <a:ext cx="1654175" cy="1360488"/>
            </a:xfrm>
            <a:custGeom>
              <a:avLst/>
              <a:gdLst>
                <a:gd name="T0" fmla="*/ 251 w 673"/>
                <a:gd name="T1" fmla="*/ 555 h 555"/>
                <a:gd name="T2" fmla="*/ 108 w 673"/>
                <a:gd name="T3" fmla="*/ 494 h 555"/>
                <a:gd name="T4" fmla="*/ 7 w 673"/>
                <a:gd name="T5" fmla="*/ 222 h 555"/>
                <a:gd name="T6" fmla="*/ 143 w 673"/>
                <a:gd name="T7" fmla="*/ 30 h 555"/>
                <a:gd name="T8" fmla="*/ 352 w 673"/>
                <a:gd name="T9" fmla="*/ 54 h 555"/>
                <a:gd name="T10" fmla="*/ 403 w 673"/>
                <a:gd name="T11" fmla="*/ 143 h 555"/>
                <a:gd name="T12" fmla="*/ 566 w 673"/>
                <a:gd name="T13" fmla="*/ 150 h 555"/>
                <a:gd name="T14" fmla="*/ 663 w 673"/>
                <a:gd name="T15" fmla="*/ 370 h 555"/>
                <a:gd name="T16" fmla="*/ 626 w 673"/>
                <a:gd name="T17" fmla="*/ 398 h 555"/>
                <a:gd name="T18" fmla="*/ 598 w 673"/>
                <a:gd name="T19" fmla="*/ 362 h 555"/>
                <a:gd name="T20" fmla="*/ 535 w 673"/>
                <a:gd name="T21" fmla="*/ 207 h 555"/>
                <a:gd name="T22" fmla="*/ 393 w 673"/>
                <a:gd name="T23" fmla="*/ 224 h 555"/>
                <a:gd name="T24" fmla="*/ 355 w 673"/>
                <a:gd name="T25" fmla="*/ 228 h 555"/>
                <a:gd name="T26" fmla="*/ 340 w 673"/>
                <a:gd name="T27" fmla="*/ 193 h 555"/>
                <a:gd name="T28" fmla="*/ 308 w 673"/>
                <a:gd name="T29" fmla="*/ 102 h 555"/>
                <a:gd name="T30" fmla="*/ 168 w 673"/>
                <a:gd name="T31" fmla="*/ 90 h 555"/>
                <a:gd name="T32" fmla="*/ 71 w 673"/>
                <a:gd name="T33" fmla="*/ 226 h 555"/>
                <a:gd name="T34" fmla="*/ 152 w 673"/>
                <a:gd name="T35" fmla="*/ 446 h 555"/>
                <a:gd name="T36" fmla="*/ 265 w 673"/>
                <a:gd name="T37" fmla="*/ 490 h 555"/>
                <a:gd name="T38" fmla="*/ 330 w 673"/>
                <a:gd name="T39" fmla="*/ 427 h 555"/>
                <a:gd name="T40" fmla="*/ 298 w 673"/>
                <a:gd name="T41" fmla="*/ 340 h 555"/>
                <a:gd name="T42" fmla="*/ 253 w 673"/>
                <a:gd name="T43" fmla="*/ 333 h 555"/>
                <a:gd name="T44" fmla="*/ 230 w 673"/>
                <a:gd name="T45" fmla="*/ 354 h 555"/>
                <a:gd name="T46" fmla="*/ 188 w 673"/>
                <a:gd name="T47" fmla="*/ 371 h 555"/>
                <a:gd name="T48" fmla="*/ 171 w 673"/>
                <a:gd name="T49" fmla="*/ 328 h 555"/>
                <a:gd name="T50" fmla="*/ 230 w 673"/>
                <a:gd name="T51" fmla="*/ 272 h 555"/>
                <a:gd name="T52" fmla="*/ 327 w 673"/>
                <a:gd name="T53" fmla="*/ 283 h 555"/>
                <a:gd name="T54" fmla="*/ 394 w 673"/>
                <a:gd name="T55" fmla="*/ 438 h 555"/>
                <a:gd name="T56" fmla="*/ 273 w 673"/>
                <a:gd name="T57" fmla="*/ 554 h 555"/>
                <a:gd name="T58" fmla="*/ 251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251" y="555"/>
                  </a:moveTo>
                  <a:cubicBezTo>
                    <a:pt x="201" y="555"/>
                    <a:pt x="151" y="534"/>
                    <a:pt x="108" y="494"/>
                  </a:cubicBezTo>
                  <a:cubicBezTo>
                    <a:pt x="38" y="428"/>
                    <a:pt x="0" y="327"/>
                    <a:pt x="7" y="222"/>
                  </a:cubicBezTo>
                  <a:cubicBezTo>
                    <a:pt x="12" y="133"/>
                    <a:pt x="62" y="63"/>
                    <a:pt x="143" y="30"/>
                  </a:cubicBezTo>
                  <a:cubicBezTo>
                    <a:pt x="219" y="0"/>
                    <a:pt x="302" y="9"/>
                    <a:pt x="352" y="54"/>
                  </a:cubicBezTo>
                  <a:cubicBezTo>
                    <a:pt x="383" y="83"/>
                    <a:pt x="397" y="116"/>
                    <a:pt x="403" y="143"/>
                  </a:cubicBezTo>
                  <a:cubicBezTo>
                    <a:pt x="442" y="126"/>
                    <a:pt x="501" y="115"/>
                    <a:pt x="566" y="150"/>
                  </a:cubicBezTo>
                  <a:cubicBezTo>
                    <a:pt x="632" y="186"/>
                    <a:pt x="673" y="280"/>
                    <a:pt x="663" y="370"/>
                  </a:cubicBezTo>
                  <a:cubicBezTo>
                    <a:pt x="660" y="388"/>
                    <a:pt x="644" y="401"/>
                    <a:pt x="626" y="398"/>
                  </a:cubicBezTo>
                  <a:cubicBezTo>
                    <a:pt x="609" y="396"/>
                    <a:pt x="596" y="380"/>
                    <a:pt x="598" y="362"/>
                  </a:cubicBezTo>
                  <a:cubicBezTo>
                    <a:pt x="607" y="292"/>
                    <a:pt x="572" y="227"/>
                    <a:pt x="535" y="207"/>
                  </a:cubicBezTo>
                  <a:cubicBezTo>
                    <a:pt x="458" y="166"/>
                    <a:pt x="394" y="224"/>
                    <a:pt x="393" y="224"/>
                  </a:cubicBezTo>
                  <a:cubicBezTo>
                    <a:pt x="383" y="234"/>
                    <a:pt x="367" y="235"/>
                    <a:pt x="355" y="228"/>
                  </a:cubicBezTo>
                  <a:cubicBezTo>
                    <a:pt x="343" y="221"/>
                    <a:pt x="336" y="206"/>
                    <a:pt x="340" y="193"/>
                  </a:cubicBezTo>
                  <a:cubicBezTo>
                    <a:pt x="340" y="191"/>
                    <a:pt x="351" y="141"/>
                    <a:pt x="308" y="102"/>
                  </a:cubicBezTo>
                  <a:cubicBezTo>
                    <a:pt x="278" y="75"/>
                    <a:pt x="219" y="70"/>
                    <a:pt x="168" y="90"/>
                  </a:cubicBezTo>
                  <a:cubicBezTo>
                    <a:pt x="141" y="101"/>
                    <a:pt x="77" y="137"/>
                    <a:pt x="71" y="226"/>
                  </a:cubicBezTo>
                  <a:cubicBezTo>
                    <a:pt x="66" y="310"/>
                    <a:pt x="97" y="395"/>
                    <a:pt x="152" y="446"/>
                  </a:cubicBezTo>
                  <a:cubicBezTo>
                    <a:pt x="187" y="479"/>
                    <a:pt x="227" y="494"/>
                    <a:pt x="265" y="490"/>
                  </a:cubicBezTo>
                  <a:cubicBezTo>
                    <a:pt x="313" y="484"/>
                    <a:pt x="327" y="448"/>
                    <a:pt x="330" y="427"/>
                  </a:cubicBezTo>
                  <a:cubicBezTo>
                    <a:pt x="337" y="391"/>
                    <a:pt x="322" y="353"/>
                    <a:pt x="298" y="340"/>
                  </a:cubicBezTo>
                  <a:cubicBezTo>
                    <a:pt x="280" y="331"/>
                    <a:pt x="265" y="329"/>
                    <a:pt x="253" y="333"/>
                  </a:cubicBezTo>
                  <a:cubicBezTo>
                    <a:pt x="238" y="338"/>
                    <a:pt x="230" y="354"/>
                    <a:pt x="230" y="354"/>
                  </a:cubicBezTo>
                  <a:cubicBezTo>
                    <a:pt x="223" y="370"/>
                    <a:pt x="204" y="378"/>
                    <a:pt x="188" y="371"/>
                  </a:cubicBezTo>
                  <a:cubicBezTo>
                    <a:pt x="171" y="364"/>
                    <a:pt x="164" y="345"/>
                    <a:pt x="171" y="328"/>
                  </a:cubicBezTo>
                  <a:cubicBezTo>
                    <a:pt x="172" y="324"/>
                    <a:pt x="189" y="287"/>
                    <a:pt x="230" y="272"/>
                  </a:cubicBezTo>
                  <a:cubicBezTo>
                    <a:pt x="260" y="261"/>
                    <a:pt x="292" y="265"/>
                    <a:pt x="327" y="283"/>
                  </a:cubicBezTo>
                  <a:cubicBezTo>
                    <a:pt x="377" y="308"/>
                    <a:pt x="405" y="374"/>
                    <a:pt x="394" y="438"/>
                  </a:cubicBezTo>
                  <a:cubicBezTo>
                    <a:pt x="383" y="502"/>
                    <a:pt x="336" y="546"/>
                    <a:pt x="273" y="554"/>
                  </a:cubicBezTo>
                  <a:cubicBezTo>
                    <a:pt x="265" y="555"/>
                    <a:pt x="258" y="555"/>
                    <a:pt x="251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9527C8B-9729-497A-BAFC-DA499A3FB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5488" y="3670300"/>
              <a:ext cx="1227138" cy="736600"/>
            </a:xfrm>
            <a:custGeom>
              <a:avLst/>
              <a:gdLst>
                <a:gd name="T0" fmla="*/ 67 w 500"/>
                <a:gd name="T1" fmla="*/ 300 h 300"/>
                <a:gd name="T2" fmla="*/ 35 w 500"/>
                <a:gd name="T3" fmla="*/ 276 h 300"/>
                <a:gd name="T4" fmla="*/ 43 w 500"/>
                <a:gd name="T5" fmla="*/ 69 h 300"/>
                <a:gd name="T6" fmla="*/ 111 w 500"/>
                <a:gd name="T7" fmla="*/ 17 h 300"/>
                <a:gd name="T8" fmla="*/ 245 w 500"/>
                <a:gd name="T9" fmla="*/ 48 h 300"/>
                <a:gd name="T10" fmla="*/ 270 w 500"/>
                <a:gd name="T11" fmla="*/ 86 h 300"/>
                <a:gd name="T12" fmla="*/ 382 w 500"/>
                <a:gd name="T13" fmla="*/ 56 h 300"/>
                <a:gd name="T14" fmla="*/ 491 w 500"/>
                <a:gd name="T15" fmla="*/ 165 h 300"/>
                <a:gd name="T16" fmla="*/ 441 w 500"/>
                <a:gd name="T17" fmla="*/ 287 h 300"/>
                <a:gd name="T18" fmla="*/ 397 w 500"/>
                <a:gd name="T19" fmla="*/ 275 h 300"/>
                <a:gd name="T20" fmla="*/ 409 w 500"/>
                <a:gd name="T21" fmla="*/ 231 h 300"/>
                <a:gd name="T22" fmla="*/ 427 w 500"/>
                <a:gd name="T23" fmla="*/ 177 h 300"/>
                <a:gd name="T24" fmla="*/ 371 w 500"/>
                <a:gd name="T25" fmla="*/ 120 h 300"/>
                <a:gd name="T26" fmla="*/ 277 w 500"/>
                <a:gd name="T27" fmla="*/ 182 h 300"/>
                <a:gd name="T28" fmla="*/ 236 w 500"/>
                <a:gd name="T29" fmla="*/ 202 h 300"/>
                <a:gd name="T30" fmla="*/ 216 w 500"/>
                <a:gd name="T31" fmla="*/ 161 h 300"/>
                <a:gd name="T32" fmla="*/ 198 w 500"/>
                <a:gd name="T33" fmla="*/ 93 h 300"/>
                <a:gd name="T34" fmla="*/ 127 w 500"/>
                <a:gd name="T35" fmla="*/ 80 h 300"/>
                <a:gd name="T36" fmla="*/ 99 w 500"/>
                <a:gd name="T37" fmla="*/ 101 h 300"/>
                <a:gd name="T38" fmla="*/ 98 w 500"/>
                <a:gd name="T39" fmla="*/ 259 h 300"/>
                <a:gd name="T40" fmla="*/ 75 w 500"/>
                <a:gd name="T41" fmla="*/ 299 h 300"/>
                <a:gd name="T42" fmla="*/ 67 w 500"/>
                <a:gd name="T4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0" h="300">
                  <a:moveTo>
                    <a:pt x="67" y="300"/>
                  </a:moveTo>
                  <a:cubicBezTo>
                    <a:pt x="52" y="300"/>
                    <a:pt x="39" y="291"/>
                    <a:pt x="35" y="276"/>
                  </a:cubicBezTo>
                  <a:cubicBezTo>
                    <a:pt x="32" y="263"/>
                    <a:pt x="0" y="142"/>
                    <a:pt x="43" y="69"/>
                  </a:cubicBezTo>
                  <a:cubicBezTo>
                    <a:pt x="59" y="42"/>
                    <a:pt x="82" y="25"/>
                    <a:pt x="111" y="17"/>
                  </a:cubicBezTo>
                  <a:cubicBezTo>
                    <a:pt x="181" y="0"/>
                    <a:pt x="223" y="24"/>
                    <a:pt x="245" y="48"/>
                  </a:cubicBezTo>
                  <a:cubicBezTo>
                    <a:pt x="256" y="59"/>
                    <a:pt x="264" y="72"/>
                    <a:pt x="270" y="86"/>
                  </a:cubicBezTo>
                  <a:cubicBezTo>
                    <a:pt x="297" y="64"/>
                    <a:pt x="334" y="49"/>
                    <a:pt x="382" y="56"/>
                  </a:cubicBezTo>
                  <a:cubicBezTo>
                    <a:pt x="439" y="66"/>
                    <a:pt x="481" y="107"/>
                    <a:pt x="491" y="165"/>
                  </a:cubicBezTo>
                  <a:cubicBezTo>
                    <a:pt x="500" y="216"/>
                    <a:pt x="480" y="265"/>
                    <a:pt x="441" y="287"/>
                  </a:cubicBezTo>
                  <a:cubicBezTo>
                    <a:pt x="426" y="296"/>
                    <a:pt x="406" y="291"/>
                    <a:pt x="397" y="275"/>
                  </a:cubicBezTo>
                  <a:cubicBezTo>
                    <a:pt x="388" y="259"/>
                    <a:pt x="394" y="240"/>
                    <a:pt x="409" y="231"/>
                  </a:cubicBezTo>
                  <a:cubicBezTo>
                    <a:pt x="424" y="223"/>
                    <a:pt x="432" y="200"/>
                    <a:pt x="427" y="177"/>
                  </a:cubicBezTo>
                  <a:cubicBezTo>
                    <a:pt x="425" y="165"/>
                    <a:pt x="415" y="127"/>
                    <a:pt x="371" y="120"/>
                  </a:cubicBezTo>
                  <a:cubicBezTo>
                    <a:pt x="307" y="110"/>
                    <a:pt x="280" y="175"/>
                    <a:pt x="277" y="182"/>
                  </a:cubicBezTo>
                  <a:cubicBezTo>
                    <a:pt x="271" y="199"/>
                    <a:pt x="253" y="207"/>
                    <a:pt x="236" y="202"/>
                  </a:cubicBezTo>
                  <a:cubicBezTo>
                    <a:pt x="220" y="196"/>
                    <a:pt x="211" y="178"/>
                    <a:pt x="216" y="161"/>
                  </a:cubicBezTo>
                  <a:cubicBezTo>
                    <a:pt x="220" y="148"/>
                    <a:pt x="218" y="113"/>
                    <a:pt x="198" y="93"/>
                  </a:cubicBezTo>
                  <a:cubicBezTo>
                    <a:pt x="183" y="77"/>
                    <a:pt x="159" y="72"/>
                    <a:pt x="127" y="80"/>
                  </a:cubicBezTo>
                  <a:cubicBezTo>
                    <a:pt x="115" y="83"/>
                    <a:pt x="106" y="90"/>
                    <a:pt x="99" y="101"/>
                  </a:cubicBezTo>
                  <a:cubicBezTo>
                    <a:pt x="75" y="144"/>
                    <a:pt x="90" y="232"/>
                    <a:pt x="98" y="259"/>
                  </a:cubicBezTo>
                  <a:cubicBezTo>
                    <a:pt x="103" y="277"/>
                    <a:pt x="92" y="295"/>
                    <a:pt x="75" y="299"/>
                  </a:cubicBezTo>
                  <a:cubicBezTo>
                    <a:pt x="72" y="300"/>
                    <a:pt x="69" y="300"/>
                    <a:pt x="67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294520A-D05D-4C66-B923-E8E45C8CE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4063" y="2936875"/>
              <a:ext cx="541338" cy="736600"/>
            </a:xfrm>
            <a:custGeom>
              <a:avLst/>
              <a:gdLst>
                <a:gd name="T0" fmla="*/ 33 w 220"/>
                <a:gd name="T1" fmla="*/ 300 h 300"/>
                <a:gd name="T2" fmla="*/ 1 w 220"/>
                <a:gd name="T3" fmla="*/ 268 h 300"/>
                <a:gd name="T4" fmla="*/ 42 w 220"/>
                <a:gd name="T5" fmla="*/ 26 h 300"/>
                <a:gd name="T6" fmla="*/ 110 w 220"/>
                <a:gd name="T7" fmla="*/ 0 h 300"/>
                <a:gd name="T8" fmla="*/ 220 w 220"/>
                <a:gd name="T9" fmla="*/ 108 h 300"/>
                <a:gd name="T10" fmla="*/ 187 w 220"/>
                <a:gd name="T11" fmla="*/ 140 h 300"/>
                <a:gd name="T12" fmla="*/ 155 w 220"/>
                <a:gd name="T13" fmla="*/ 108 h 300"/>
                <a:gd name="T14" fmla="*/ 110 w 220"/>
                <a:gd name="T15" fmla="*/ 65 h 300"/>
                <a:gd name="T16" fmla="*/ 88 w 220"/>
                <a:gd name="T17" fmla="*/ 72 h 300"/>
                <a:gd name="T18" fmla="*/ 66 w 220"/>
                <a:gd name="T19" fmla="*/ 268 h 300"/>
                <a:gd name="T20" fmla="*/ 33 w 220"/>
                <a:gd name="T21" fmla="*/ 300 h 300"/>
                <a:gd name="T22" fmla="*/ 33 w 220"/>
                <a:gd name="T2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300">
                  <a:moveTo>
                    <a:pt x="33" y="300"/>
                  </a:moveTo>
                  <a:cubicBezTo>
                    <a:pt x="16" y="300"/>
                    <a:pt x="1" y="286"/>
                    <a:pt x="1" y="268"/>
                  </a:cubicBezTo>
                  <a:cubicBezTo>
                    <a:pt x="0" y="152"/>
                    <a:pt x="0" y="69"/>
                    <a:pt x="42" y="26"/>
                  </a:cubicBezTo>
                  <a:cubicBezTo>
                    <a:pt x="59" y="9"/>
                    <a:pt x="82" y="0"/>
                    <a:pt x="110" y="0"/>
                  </a:cubicBezTo>
                  <a:cubicBezTo>
                    <a:pt x="191" y="0"/>
                    <a:pt x="220" y="64"/>
                    <a:pt x="220" y="108"/>
                  </a:cubicBezTo>
                  <a:cubicBezTo>
                    <a:pt x="220" y="126"/>
                    <a:pt x="205" y="140"/>
                    <a:pt x="187" y="140"/>
                  </a:cubicBezTo>
                  <a:cubicBezTo>
                    <a:pt x="170" y="140"/>
                    <a:pt x="155" y="126"/>
                    <a:pt x="155" y="108"/>
                  </a:cubicBezTo>
                  <a:cubicBezTo>
                    <a:pt x="155" y="95"/>
                    <a:pt x="150" y="65"/>
                    <a:pt x="110" y="65"/>
                  </a:cubicBezTo>
                  <a:cubicBezTo>
                    <a:pt x="97" y="65"/>
                    <a:pt x="91" y="69"/>
                    <a:pt x="88" y="72"/>
                  </a:cubicBezTo>
                  <a:cubicBezTo>
                    <a:pt x="65" y="95"/>
                    <a:pt x="65" y="179"/>
                    <a:pt x="66" y="268"/>
                  </a:cubicBezTo>
                  <a:cubicBezTo>
                    <a:pt x="66" y="286"/>
                    <a:pt x="51" y="300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CA6E39D-4CE4-4AB6-B637-1D7278090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088" y="4784725"/>
              <a:ext cx="676275" cy="819150"/>
            </a:xfrm>
            <a:custGeom>
              <a:avLst/>
              <a:gdLst>
                <a:gd name="T0" fmla="*/ 35 w 275"/>
                <a:gd name="T1" fmla="*/ 334 h 334"/>
                <a:gd name="T2" fmla="*/ 30 w 275"/>
                <a:gd name="T3" fmla="*/ 334 h 334"/>
                <a:gd name="T4" fmla="*/ 3 w 275"/>
                <a:gd name="T5" fmla="*/ 297 h 334"/>
                <a:gd name="T6" fmla="*/ 220 w 275"/>
                <a:gd name="T7" fmla="*/ 9 h 334"/>
                <a:gd name="T8" fmla="*/ 265 w 275"/>
                <a:gd name="T9" fmla="*/ 19 h 334"/>
                <a:gd name="T10" fmla="*/ 255 w 275"/>
                <a:gd name="T11" fmla="*/ 64 h 334"/>
                <a:gd name="T12" fmla="*/ 67 w 275"/>
                <a:gd name="T13" fmla="*/ 307 h 334"/>
                <a:gd name="T14" fmla="*/ 35 w 275"/>
                <a:gd name="T1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34">
                  <a:moveTo>
                    <a:pt x="35" y="334"/>
                  </a:moveTo>
                  <a:cubicBezTo>
                    <a:pt x="34" y="334"/>
                    <a:pt x="32" y="334"/>
                    <a:pt x="30" y="334"/>
                  </a:cubicBezTo>
                  <a:cubicBezTo>
                    <a:pt x="12" y="331"/>
                    <a:pt x="0" y="314"/>
                    <a:pt x="3" y="297"/>
                  </a:cubicBezTo>
                  <a:cubicBezTo>
                    <a:pt x="4" y="290"/>
                    <a:pt x="33" y="130"/>
                    <a:pt x="220" y="9"/>
                  </a:cubicBezTo>
                  <a:cubicBezTo>
                    <a:pt x="236" y="0"/>
                    <a:pt x="256" y="4"/>
                    <a:pt x="265" y="19"/>
                  </a:cubicBezTo>
                  <a:cubicBezTo>
                    <a:pt x="275" y="34"/>
                    <a:pt x="271" y="54"/>
                    <a:pt x="255" y="64"/>
                  </a:cubicBezTo>
                  <a:cubicBezTo>
                    <a:pt x="92" y="169"/>
                    <a:pt x="67" y="306"/>
                    <a:pt x="67" y="307"/>
                  </a:cubicBezTo>
                  <a:cubicBezTo>
                    <a:pt x="65" y="323"/>
                    <a:pt x="51" y="334"/>
                    <a:pt x="35" y="33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B2B4DC60-62D7-4A60-854C-3A553D1C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951" y="4784725"/>
              <a:ext cx="598488" cy="592138"/>
            </a:xfrm>
            <a:custGeom>
              <a:avLst/>
              <a:gdLst>
                <a:gd name="T0" fmla="*/ 207 w 244"/>
                <a:gd name="T1" fmla="*/ 242 h 242"/>
                <a:gd name="T2" fmla="*/ 177 w 244"/>
                <a:gd name="T3" fmla="*/ 222 h 242"/>
                <a:gd name="T4" fmla="*/ 24 w 244"/>
                <a:gd name="T5" fmla="*/ 66 h 242"/>
                <a:gd name="T6" fmla="*/ 7 w 244"/>
                <a:gd name="T7" fmla="*/ 24 h 242"/>
                <a:gd name="T8" fmla="*/ 50 w 244"/>
                <a:gd name="T9" fmla="*/ 7 h 242"/>
                <a:gd name="T10" fmla="*/ 237 w 244"/>
                <a:gd name="T11" fmla="*/ 197 h 242"/>
                <a:gd name="T12" fmla="*/ 219 w 244"/>
                <a:gd name="T13" fmla="*/ 239 h 242"/>
                <a:gd name="T14" fmla="*/ 207 w 244"/>
                <a:gd name="T1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42">
                  <a:moveTo>
                    <a:pt x="207" y="242"/>
                  </a:moveTo>
                  <a:cubicBezTo>
                    <a:pt x="194" y="242"/>
                    <a:pt x="182" y="234"/>
                    <a:pt x="177" y="222"/>
                  </a:cubicBezTo>
                  <a:cubicBezTo>
                    <a:pt x="176" y="220"/>
                    <a:pt x="131" y="113"/>
                    <a:pt x="24" y="66"/>
                  </a:cubicBezTo>
                  <a:cubicBezTo>
                    <a:pt x="8" y="59"/>
                    <a:pt x="0" y="40"/>
                    <a:pt x="7" y="24"/>
                  </a:cubicBezTo>
                  <a:cubicBezTo>
                    <a:pt x="14" y="7"/>
                    <a:pt x="33" y="0"/>
                    <a:pt x="50" y="7"/>
                  </a:cubicBezTo>
                  <a:cubicBezTo>
                    <a:pt x="182" y="64"/>
                    <a:pt x="235" y="192"/>
                    <a:pt x="237" y="197"/>
                  </a:cubicBezTo>
                  <a:cubicBezTo>
                    <a:pt x="244" y="214"/>
                    <a:pt x="236" y="233"/>
                    <a:pt x="219" y="239"/>
                  </a:cubicBezTo>
                  <a:cubicBezTo>
                    <a:pt x="215" y="241"/>
                    <a:pt x="211" y="242"/>
                    <a:pt x="207" y="242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3325438-172D-4402-A6FF-5E32A6FE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826" y="4965700"/>
              <a:ext cx="231775" cy="509588"/>
            </a:xfrm>
            <a:custGeom>
              <a:avLst/>
              <a:gdLst>
                <a:gd name="T0" fmla="*/ 20 w 94"/>
                <a:gd name="T1" fmla="*/ 208 h 208"/>
                <a:gd name="T2" fmla="*/ 20 w 94"/>
                <a:gd name="T3" fmla="*/ 208 h 208"/>
                <a:gd name="T4" fmla="*/ 0 w 94"/>
                <a:gd name="T5" fmla="*/ 188 h 208"/>
                <a:gd name="T6" fmla="*/ 54 w 94"/>
                <a:gd name="T7" fmla="*/ 11 h 208"/>
                <a:gd name="T8" fmla="*/ 83 w 94"/>
                <a:gd name="T9" fmla="*/ 6 h 208"/>
                <a:gd name="T10" fmla="*/ 87 w 94"/>
                <a:gd name="T11" fmla="*/ 34 h 208"/>
                <a:gd name="T12" fmla="*/ 41 w 94"/>
                <a:gd name="T13" fmla="*/ 188 h 208"/>
                <a:gd name="T14" fmla="*/ 20 w 94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8">
                  <a:moveTo>
                    <a:pt x="20" y="208"/>
                  </a:moveTo>
                  <a:cubicBezTo>
                    <a:pt x="20" y="208"/>
                    <a:pt x="20" y="208"/>
                    <a:pt x="20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184"/>
                    <a:pt x="1" y="87"/>
                    <a:pt x="54" y="11"/>
                  </a:cubicBezTo>
                  <a:cubicBezTo>
                    <a:pt x="61" y="2"/>
                    <a:pt x="73" y="0"/>
                    <a:pt x="83" y="6"/>
                  </a:cubicBezTo>
                  <a:cubicBezTo>
                    <a:pt x="92" y="13"/>
                    <a:pt x="94" y="25"/>
                    <a:pt x="87" y="34"/>
                  </a:cubicBezTo>
                  <a:cubicBezTo>
                    <a:pt x="41" y="99"/>
                    <a:pt x="41" y="187"/>
                    <a:pt x="41" y="188"/>
                  </a:cubicBezTo>
                  <a:cubicBezTo>
                    <a:pt x="41" y="199"/>
                    <a:pt x="32" y="208"/>
                    <a:pt x="20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3313082B-9BEB-4279-AAFB-CFF3BDDD0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7563" y="4768850"/>
              <a:ext cx="303213" cy="301625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3" y="28"/>
                    <a:pt x="123" y="61"/>
                  </a:cubicBezTo>
                  <a:cubicBezTo>
                    <a:pt x="123" y="95"/>
                    <a:pt x="95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AFC3232-97BB-4A77-9C50-0945773A5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6726" y="4965700"/>
              <a:ext cx="228600" cy="509588"/>
            </a:xfrm>
            <a:custGeom>
              <a:avLst/>
              <a:gdLst>
                <a:gd name="T0" fmla="*/ 73 w 93"/>
                <a:gd name="T1" fmla="*/ 208 h 208"/>
                <a:gd name="T2" fmla="*/ 53 w 93"/>
                <a:gd name="T3" fmla="*/ 188 h 208"/>
                <a:gd name="T4" fmla="*/ 53 w 93"/>
                <a:gd name="T5" fmla="*/ 188 h 208"/>
                <a:gd name="T6" fmla="*/ 6 w 93"/>
                <a:gd name="T7" fmla="*/ 34 h 208"/>
                <a:gd name="T8" fmla="*/ 11 w 93"/>
                <a:gd name="T9" fmla="*/ 6 h 208"/>
                <a:gd name="T10" fmla="*/ 39 w 93"/>
                <a:gd name="T11" fmla="*/ 11 h 208"/>
                <a:gd name="T12" fmla="*/ 93 w 93"/>
                <a:gd name="T13" fmla="*/ 188 h 208"/>
                <a:gd name="T14" fmla="*/ 73 w 93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8">
                  <a:moveTo>
                    <a:pt x="73" y="208"/>
                  </a:moveTo>
                  <a:cubicBezTo>
                    <a:pt x="62" y="208"/>
                    <a:pt x="53" y="199"/>
                    <a:pt x="53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3" y="187"/>
                    <a:pt x="52" y="99"/>
                    <a:pt x="6" y="34"/>
                  </a:cubicBezTo>
                  <a:cubicBezTo>
                    <a:pt x="0" y="25"/>
                    <a:pt x="2" y="13"/>
                    <a:pt x="11" y="6"/>
                  </a:cubicBezTo>
                  <a:cubicBezTo>
                    <a:pt x="20" y="0"/>
                    <a:pt x="33" y="2"/>
                    <a:pt x="39" y="11"/>
                  </a:cubicBezTo>
                  <a:cubicBezTo>
                    <a:pt x="93" y="87"/>
                    <a:pt x="93" y="184"/>
                    <a:pt x="93" y="188"/>
                  </a:cubicBezTo>
                  <a:cubicBezTo>
                    <a:pt x="93" y="199"/>
                    <a:pt x="84" y="208"/>
                    <a:pt x="73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81BB011B-86A6-4157-94E0-A70769D8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4488" y="4768850"/>
              <a:ext cx="301625" cy="301625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3" y="28"/>
                    <a:pt x="123" y="61"/>
                  </a:cubicBezTo>
                  <a:cubicBezTo>
                    <a:pt x="123" y="95"/>
                    <a:pt x="96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6D948773-C41C-437A-8D64-1866A71F0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6" y="1501775"/>
              <a:ext cx="1901825" cy="3195638"/>
            </a:xfrm>
            <a:custGeom>
              <a:avLst/>
              <a:gdLst>
                <a:gd name="T0" fmla="*/ 632 w 774"/>
                <a:gd name="T1" fmla="*/ 631 h 1303"/>
                <a:gd name="T2" fmla="*/ 717 w 774"/>
                <a:gd name="T3" fmla="*/ 497 h 1303"/>
                <a:gd name="T4" fmla="*/ 513 w 774"/>
                <a:gd name="T5" fmla="*/ 334 h 1303"/>
                <a:gd name="T6" fmla="*/ 385 w 774"/>
                <a:gd name="T7" fmla="*/ 457 h 1303"/>
                <a:gd name="T8" fmla="*/ 499 w 774"/>
                <a:gd name="T9" fmla="*/ 276 h 1303"/>
                <a:gd name="T10" fmla="*/ 472 w 774"/>
                <a:gd name="T11" fmla="*/ 138 h 1303"/>
                <a:gd name="T12" fmla="*/ 292 w 774"/>
                <a:gd name="T13" fmla="*/ 159 h 1303"/>
                <a:gd name="T14" fmla="*/ 246 w 774"/>
                <a:gd name="T15" fmla="*/ 33 h 1303"/>
                <a:gd name="T16" fmla="*/ 5 w 774"/>
                <a:gd name="T17" fmla="*/ 159 h 1303"/>
                <a:gd name="T18" fmla="*/ 201 w 774"/>
                <a:gd name="T19" fmla="*/ 425 h 1303"/>
                <a:gd name="T20" fmla="*/ 235 w 774"/>
                <a:gd name="T21" fmla="*/ 271 h 1303"/>
                <a:gd name="T22" fmla="*/ 164 w 774"/>
                <a:gd name="T23" fmla="*/ 286 h 1303"/>
                <a:gd name="T24" fmla="*/ 109 w 774"/>
                <a:gd name="T25" fmla="*/ 262 h 1303"/>
                <a:gd name="T26" fmla="*/ 262 w 774"/>
                <a:gd name="T27" fmla="*/ 218 h 1303"/>
                <a:gd name="T28" fmla="*/ 208 w 774"/>
                <a:gd name="T29" fmla="*/ 485 h 1303"/>
                <a:gd name="T30" fmla="*/ 45 w 774"/>
                <a:gd name="T31" fmla="*/ 425 h 1303"/>
                <a:gd name="T32" fmla="*/ 5 w 774"/>
                <a:gd name="T33" fmla="*/ 598 h 1303"/>
                <a:gd name="T34" fmla="*/ 158 w 774"/>
                <a:gd name="T35" fmla="*/ 693 h 1303"/>
                <a:gd name="T36" fmla="*/ 98 w 774"/>
                <a:gd name="T37" fmla="*/ 693 h 1303"/>
                <a:gd name="T38" fmla="*/ 27 w 774"/>
                <a:gd name="T39" fmla="*/ 655 h 1303"/>
                <a:gd name="T40" fmla="*/ 5 w 774"/>
                <a:gd name="T41" fmla="*/ 920 h 1303"/>
                <a:gd name="T42" fmla="*/ 172 w 774"/>
                <a:gd name="T43" fmla="*/ 934 h 1303"/>
                <a:gd name="T44" fmla="*/ 310 w 774"/>
                <a:gd name="T45" fmla="*/ 943 h 1303"/>
                <a:gd name="T46" fmla="*/ 369 w 774"/>
                <a:gd name="T47" fmla="*/ 1169 h 1303"/>
                <a:gd name="T48" fmla="*/ 340 w 774"/>
                <a:gd name="T49" fmla="*/ 1117 h 1303"/>
                <a:gd name="T50" fmla="*/ 301 w 774"/>
                <a:gd name="T51" fmla="*/ 1002 h 1303"/>
                <a:gd name="T52" fmla="*/ 166 w 774"/>
                <a:gd name="T53" fmla="*/ 1083 h 1303"/>
                <a:gd name="T54" fmla="*/ 129 w 774"/>
                <a:gd name="T55" fmla="*/ 975 h 1303"/>
                <a:gd name="T56" fmla="*/ 26 w 774"/>
                <a:gd name="T57" fmla="*/ 984 h 1303"/>
                <a:gd name="T58" fmla="*/ 65 w 774"/>
                <a:gd name="T59" fmla="*/ 1225 h 1303"/>
                <a:gd name="T60" fmla="*/ 341 w 774"/>
                <a:gd name="T61" fmla="*/ 1256 h 1303"/>
                <a:gd name="T62" fmla="*/ 574 w 774"/>
                <a:gd name="T63" fmla="*/ 1215 h 1303"/>
                <a:gd name="T64" fmla="*/ 588 w 774"/>
                <a:gd name="T65" fmla="*/ 892 h 1303"/>
                <a:gd name="T66" fmla="*/ 453 w 774"/>
                <a:gd name="T67" fmla="*/ 847 h 1303"/>
                <a:gd name="T68" fmla="*/ 422 w 774"/>
                <a:gd name="T69" fmla="*/ 703 h 1303"/>
                <a:gd name="T70" fmla="*/ 271 w 774"/>
                <a:gd name="T71" fmla="*/ 775 h 1303"/>
                <a:gd name="T72" fmla="*/ 211 w 774"/>
                <a:gd name="T73" fmla="*/ 774 h 1303"/>
                <a:gd name="T74" fmla="*/ 468 w 774"/>
                <a:gd name="T75" fmla="*/ 664 h 1303"/>
                <a:gd name="T76" fmla="*/ 625 w 774"/>
                <a:gd name="T77" fmla="*/ 845 h 1303"/>
                <a:gd name="T78" fmla="*/ 774 w 774"/>
                <a:gd name="T79" fmla="*/ 808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4" h="1303">
                  <a:moveTo>
                    <a:pt x="657" y="655"/>
                  </a:moveTo>
                  <a:cubicBezTo>
                    <a:pt x="644" y="653"/>
                    <a:pt x="635" y="643"/>
                    <a:pt x="632" y="631"/>
                  </a:cubicBezTo>
                  <a:cubicBezTo>
                    <a:pt x="630" y="619"/>
                    <a:pt x="635" y="607"/>
                    <a:pt x="645" y="600"/>
                  </a:cubicBezTo>
                  <a:cubicBezTo>
                    <a:pt x="646" y="600"/>
                    <a:pt x="704" y="560"/>
                    <a:pt x="717" y="497"/>
                  </a:cubicBezTo>
                  <a:cubicBezTo>
                    <a:pt x="724" y="460"/>
                    <a:pt x="714" y="421"/>
                    <a:pt x="687" y="382"/>
                  </a:cubicBezTo>
                  <a:cubicBezTo>
                    <a:pt x="658" y="340"/>
                    <a:pt x="580" y="318"/>
                    <a:pt x="513" y="334"/>
                  </a:cubicBezTo>
                  <a:cubicBezTo>
                    <a:pt x="482" y="342"/>
                    <a:pt x="427" y="365"/>
                    <a:pt x="418" y="431"/>
                  </a:cubicBezTo>
                  <a:cubicBezTo>
                    <a:pt x="416" y="448"/>
                    <a:pt x="401" y="459"/>
                    <a:pt x="385" y="457"/>
                  </a:cubicBezTo>
                  <a:cubicBezTo>
                    <a:pt x="368" y="455"/>
                    <a:pt x="357" y="440"/>
                    <a:pt x="359" y="424"/>
                  </a:cubicBezTo>
                  <a:cubicBezTo>
                    <a:pt x="368" y="349"/>
                    <a:pt x="419" y="295"/>
                    <a:pt x="499" y="276"/>
                  </a:cubicBezTo>
                  <a:cubicBezTo>
                    <a:pt x="512" y="273"/>
                    <a:pt x="525" y="271"/>
                    <a:pt x="538" y="270"/>
                  </a:cubicBezTo>
                  <a:cubicBezTo>
                    <a:pt x="537" y="209"/>
                    <a:pt x="505" y="156"/>
                    <a:pt x="472" y="138"/>
                  </a:cubicBezTo>
                  <a:cubicBezTo>
                    <a:pt x="395" y="97"/>
                    <a:pt x="330" y="153"/>
                    <a:pt x="327" y="156"/>
                  </a:cubicBezTo>
                  <a:cubicBezTo>
                    <a:pt x="318" y="164"/>
                    <a:pt x="303" y="166"/>
                    <a:pt x="292" y="159"/>
                  </a:cubicBezTo>
                  <a:cubicBezTo>
                    <a:pt x="281" y="152"/>
                    <a:pt x="275" y="139"/>
                    <a:pt x="278" y="126"/>
                  </a:cubicBezTo>
                  <a:cubicBezTo>
                    <a:pt x="279" y="124"/>
                    <a:pt x="289" y="73"/>
                    <a:pt x="246" y="33"/>
                  </a:cubicBezTo>
                  <a:cubicBezTo>
                    <a:pt x="215" y="5"/>
                    <a:pt x="155" y="0"/>
                    <a:pt x="103" y="21"/>
                  </a:cubicBezTo>
                  <a:cubicBezTo>
                    <a:pt x="45" y="45"/>
                    <a:pt x="9" y="95"/>
                    <a:pt x="5" y="159"/>
                  </a:cubicBezTo>
                  <a:cubicBezTo>
                    <a:pt x="0" y="245"/>
                    <a:pt x="30" y="328"/>
                    <a:pt x="86" y="381"/>
                  </a:cubicBezTo>
                  <a:cubicBezTo>
                    <a:pt x="122" y="414"/>
                    <a:pt x="162" y="430"/>
                    <a:pt x="201" y="425"/>
                  </a:cubicBezTo>
                  <a:cubicBezTo>
                    <a:pt x="251" y="419"/>
                    <a:pt x="265" y="382"/>
                    <a:pt x="269" y="360"/>
                  </a:cubicBezTo>
                  <a:cubicBezTo>
                    <a:pt x="275" y="323"/>
                    <a:pt x="260" y="284"/>
                    <a:pt x="235" y="271"/>
                  </a:cubicBezTo>
                  <a:cubicBezTo>
                    <a:pt x="216" y="262"/>
                    <a:pt x="200" y="259"/>
                    <a:pt x="188" y="264"/>
                  </a:cubicBezTo>
                  <a:cubicBezTo>
                    <a:pt x="172" y="269"/>
                    <a:pt x="164" y="285"/>
                    <a:pt x="164" y="286"/>
                  </a:cubicBezTo>
                  <a:cubicBezTo>
                    <a:pt x="158" y="301"/>
                    <a:pt x="140" y="308"/>
                    <a:pt x="125" y="302"/>
                  </a:cubicBezTo>
                  <a:cubicBezTo>
                    <a:pt x="110" y="295"/>
                    <a:pt x="102" y="278"/>
                    <a:pt x="109" y="262"/>
                  </a:cubicBezTo>
                  <a:cubicBezTo>
                    <a:pt x="111" y="258"/>
                    <a:pt x="127" y="222"/>
                    <a:pt x="167" y="207"/>
                  </a:cubicBezTo>
                  <a:cubicBezTo>
                    <a:pt x="196" y="197"/>
                    <a:pt x="228" y="200"/>
                    <a:pt x="262" y="218"/>
                  </a:cubicBezTo>
                  <a:cubicBezTo>
                    <a:pt x="311" y="243"/>
                    <a:pt x="339" y="307"/>
                    <a:pt x="328" y="371"/>
                  </a:cubicBezTo>
                  <a:cubicBezTo>
                    <a:pt x="317" y="433"/>
                    <a:pt x="271" y="477"/>
                    <a:pt x="208" y="485"/>
                  </a:cubicBezTo>
                  <a:cubicBezTo>
                    <a:pt x="201" y="486"/>
                    <a:pt x="194" y="486"/>
                    <a:pt x="187" y="486"/>
                  </a:cubicBezTo>
                  <a:cubicBezTo>
                    <a:pt x="137" y="486"/>
                    <a:pt x="88" y="465"/>
                    <a:pt x="45" y="425"/>
                  </a:cubicBezTo>
                  <a:cubicBezTo>
                    <a:pt x="30" y="411"/>
                    <a:pt x="17" y="395"/>
                    <a:pt x="5" y="378"/>
                  </a:cubicBezTo>
                  <a:cubicBezTo>
                    <a:pt x="5" y="598"/>
                    <a:pt x="5" y="598"/>
                    <a:pt x="5" y="598"/>
                  </a:cubicBezTo>
                  <a:cubicBezTo>
                    <a:pt x="18" y="591"/>
                    <a:pt x="34" y="587"/>
                    <a:pt x="51" y="587"/>
                  </a:cubicBezTo>
                  <a:cubicBezTo>
                    <a:pt x="130" y="587"/>
                    <a:pt x="158" y="650"/>
                    <a:pt x="158" y="693"/>
                  </a:cubicBezTo>
                  <a:cubicBezTo>
                    <a:pt x="158" y="709"/>
                    <a:pt x="145" y="723"/>
                    <a:pt x="128" y="723"/>
                  </a:cubicBezTo>
                  <a:cubicBezTo>
                    <a:pt x="112" y="723"/>
                    <a:pt x="98" y="709"/>
                    <a:pt x="98" y="693"/>
                  </a:cubicBezTo>
                  <a:cubicBezTo>
                    <a:pt x="98" y="679"/>
                    <a:pt x="93" y="648"/>
                    <a:pt x="51" y="648"/>
                  </a:cubicBezTo>
                  <a:cubicBezTo>
                    <a:pt x="37" y="648"/>
                    <a:pt x="31" y="652"/>
                    <a:pt x="27" y="655"/>
                  </a:cubicBezTo>
                  <a:cubicBezTo>
                    <a:pt x="12" y="671"/>
                    <a:pt x="7" y="712"/>
                    <a:pt x="5" y="763"/>
                  </a:cubicBezTo>
                  <a:cubicBezTo>
                    <a:pt x="5" y="920"/>
                    <a:pt x="5" y="920"/>
                    <a:pt x="5" y="920"/>
                  </a:cubicBezTo>
                  <a:cubicBezTo>
                    <a:pt x="16" y="913"/>
                    <a:pt x="28" y="907"/>
                    <a:pt x="41" y="904"/>
                  </a:cubicBezTo>
                  <a:cubicBezTo>
                    <a:pt x="110" y="887"/>
                    <a:pt x="150" y="911"/>
                    <a:pt x="172" y="934"/>
                  </a:cubicBezTo>
                  <a:cubicBezTo>
                    <a:pt x="184" y="945"/>
                    <a:pt x="192" y="959"/>
                    <a:pt x="198" y="974"/>
                  </a:cubicBezTo>
                  <a:cubicBezTo>
                    <a:pt x="225" y="951"/>
                    <a:pt x="262" y="935"/>
                    <a:pt x="310" y="943"/>
                  </a:cubicBezTo>
                  <a:cubicBezTo>
                    <a:pt x="367" y="952"/>
                    <a:pt x="408" y="993"/>
                    <a:pt x="418" y="1050"/>
                  </a:cubicBezTo>
                  <a:cubicBezTo>
                    <a:pt x="427" y="1100"/>
                    <a:pt x="407" y="1148"/>
                    <a:pt x="369" y="1169"/>
                  </a:cubicBezTo>
                  <a:cubicBezTo>
                    <a:pt x="354" y="1178"/>
                    <a:pt x="336" y="1172"/>
                    <a:pt x="328" y="1158"/>
                  </a:cubicBezTo>
                  <a:cubicBezTo>
                    <a:pt x="320" y="1143"/>
                    <a:pt x="325" y="1125"/>
                    <a:pt x="340" y="1117"/>
                  </a:cubicBezTo>
                  <a:cubicBezTo>
                    <a:pt x="355" y="1108"/>
                    <a:pt x="363" y="1085"/>
                    <a:pt x="359" y="1060"/>
                  </a:cubicBezTo>
                  <a:cubicBezTo>
                    <a:pt x="357" y="1048"/>
                    <a:pt x="346" y="1009"/>
                    <a:pt x="301" y="1002"/>
                  </a:cubicBezTo>
                  <a:cubicBezTo>
                    <a:pt x="232" y="991"/>
                    <a:pt x="205" y="1062"/>
                    <a:pt x="204" y="1065"/>
                  </a:cubicBezTo>
                  <a:cubicBezTo>
                    <a:pt x="199" y="1081"/>
                    <a:pt x="182" y="1089"/>
                    <a:pt x="166" y="1083"/>
                  </a:cubicBezTo>
                  <a:cubicBezTo>
                    <a:pt x="151" y="1078"/>
                    <a:pt x="142" y="1062"/>
                    <a:pt x="147" y="1046"/>
                  </a:cubicBezTo>
                  <a:cubicBezTo>
                    <a:pt x="152" y="1030"/>
                    <a:pt x="148" y="996"/>
                    <a:pt x="129" y="975"/>
                  </a:cubicBezTo>
                  <a:cubicBezTo>
                    <a:pt x="113" y="958"/>
                    <a:pt x="88" y="954"/>
                    <a:pt x="56" y="962"/>
                  </a:cubicBezTo>
                  <a:cubicBezTo>
                    <a:pt x="43" y="965"/>
                    <a:pt x="33" y="972"/>
                    <a:pt x="26" y="984"/>
                  </a:cubicBezTo>
                  <a:cubicBezTo>
                    <a:pt x="1" y="1027"/>
                    <a:pt x="17" y="1114"/>
                    <a:pt x="24" y="1143"/>
                  </a:cubicBezTo>
                  <a:cubicBezTo>
                    <a:pt x="33" y="1170"/>
                    <a:pt x="46" y="1199"/>
                    <a:pt x="65" y="1225"/>
                  </a:cubicBezTo>
                  <a:cubicBezTo>
                    <a:pt x="93" y="1264"/>
                    <a:pt x="149" y="1292"/>
                    <a:pt x="207" y="1298"/>
                  </a:cubicBezTo>
                  <a:cubicBezTo>
                    <a:pt x="260" y="1303"/>
                    <a:pt x="308" y="1288"/>
                    <a:pt x="341" y="1256"/>
                  </a:cubicBezTo>
                  <a:cubicBezTo>
                    <a:pt x="350" y="1249"/>
                    <a:pt x="362" y="1246"/>
                    <a:pt x="372" y="1250"/>
                  </a:cubicBezTo>
                  <a:cubicBezTo>
                    <a:pt x="377" y="1252"/>
                    <a:pt x="487" y="1290"/>
                    <a:pt x="574" y="1215"/>
                  </a:cubicBezTo>
                  <a:cubicBezTo>
                    <a:pt x="636" y="1163"/>
                    <a:pt x="659" y="1093"/>
                    <a:pt x="649" y="996"/>
                  </a:cubicBezTo>
                  <a:cubicBezTo>
                    <a:pt x="645" y="958"/>
                    <a:pt x="623" y="920"/>
                    <a:pt x="588" y="892"/>
                  </a:cubicBezTo>
                  <a:cubicBezTo>
                    <a:pt x="554" y="865"/>
                    <a:pt x="514" y="852"/>
                    <a:pt x="478" y="856"/>
                  </a:cubicBezTo>
                  <a:cubicBezTo>
                    <a:pt x="469" y="857"/>
                    <a:pt x="460" y="854"/>
                    <a:pt x="453" y="847"/>
                  </a:cubicBezTo>
                  <a:cubicBezTo>
                    <a:pt x="447" y="840"/>
                    <a:pt x="444" y="831"/>
                    <a:pt x="445" y="821"/>
                  </a:cubicBezTo>
                  <a:cubicBezTo>
                    <a:pt x="449" y="800"/>
                    <a:pt x="450" y="737"/>
                    <a:pt x="422" y="703"/>
                  </a:cubicBezTo>
                  <a:cubicBezTo>
                    <a:pt x="407" y="686"/>
                    <a:pt x="387" y="678"/>
                    <a:pt x="359" y="678"/>
                  </a:cubicBezTo>
                  <a:cubicBezTo>
                    <a:pt x="298" y="677"/>
                    <a:pt x="272" y="706"/>
                    <a:pt x="271" y="775"/>
                  </a:cubicBezTo>
                  <a:cubicBezTo>
                    <a:pt x="271" y="791"/>
                    <a:pt x="257" y="805"/>
                    <a:pt x="240" y="804"/>
                  </a:cubicBezTo>
                  <a:cubicBezTo>
                    <a:pt x="224" y="804"/>
                    <a:pt x="211" y="790"/>
                    <a:pt x="211" y="774"/>
                  </a:cubicBezTo>
                  <a:cubicBezTo>
                    <a:pt x="214" y="636"/>
                    <a:pt x="305" y="617"/>
                    <a:pt x="360" y="618"/>
                  </a:cubicBezTo>
                  <a:cubicBezTo>
                    <a:pt x="405" y="618"/>
                    <a:pt x="442" y="634"/>
                    <a:pt x="468" y="664"/>
                  </a:cubicBezTo>
                  <a:cubicBezTo>
                    <a:pt x="501" y="704"/>
                    <a:pt x="507" y="760"/>
                    <a:pt x="507" y="796"/>
                  </a:cubicBezTo>
                  <a:cubicBezTo>
                    <a:pt x="548" y="799"/>
                    <a:pt x="590" y="816"/>
                    <a:pt x="625" y="845"/>
                  </a:cubicBezTo>
                  <a:cubicBezTo>
                    <a:pt x="661" y="874"/>
                    <a:pt x="688" y="912"/>
                    <a:pt x="701" y="952"/>
                  </a:cubicBezTo>
                  <a:cubicBezTo>
                    <a:pt x="731" y="934"/>
                    <a:pt x="774" y="895"/>
                    <a:pt x="774" y="808"/>
                  </a:cubicBezTo>
                  <a:cubicBezTo>
                    <a:pt x="774" y="716"/>
                    <a:pt x="705" y="663"/>
                    <a:pt x="657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32">
              <a:extLst>
                <a:ext uri="{FF2B5EF4-FFF2-40B4-BE49-F238E27FC236}">
                  <a16:creationId xmlns:a16="http://schemas.microsoft.com/office/drawing/2014/main" id="{01C831A8-D0EE-4A16-BABD-EA692D9B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738" y="4865688"/>
              <a:ext cx="111125" cy="109538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33">
              <a:extLst>
                <a:ext uri="{FF2B5EF4-FFF2-40B4-BE49-F238E27FC236}">
                  <a16:creationId xmlns:a16="http://schemas.microsoft.com/office/drawing/2014/main" id="{53C11ABF-4C89-4270-84CD-F3C23628D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401" y="4865688"/>
              <a:ext cx="109538" cy="109538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910AC208-B0E6-470E-B933-02D9D4AEF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6" y="1501775"/>
              <a:ext cx="1905000" cy="3195638"/>
            </a:xfrm>
            <a:custGeom>
              <a:avLst/>
              <a:gdLst>
                <a:gd name="T0" fmla="*/ 610 w 775"/>
                <a:gd name="T1" fmla="*/ 286 h 1303"/>
                <a:gd name="T2" fmla="*/ 540 w 775"/>
                <a:gd name="T3" fmla="*/ 271 h 1303"/>
                <a:gd name="T4" fmla="*/ 573 w 775"/>
                <a:gd name="T5" fmla="*/ 425 h 1303"/>
                <a:gd name="T6" fmla="*/ 769 w 775"/>
                <a:gd name="T7" fmla="*/ 159 h 1303"/>
                <a:gd name="T8" fmla="*/ 529 w 775"/>
                <a:gd name="T9" fmla="*/ 33 h 1303"/>
                <a:gd name="T10" fmla="*/ 482 w 775"/>
                <a:gd name="T11" fmla="*/ 159 h 1303"/>
                <a:gd name="T12" fmla="*/ 302 w 775"/>
                <a:gd name="T13" fmla="*/ 138 h 1303"/>
                <a:gd name="T14" fmla="*/ 275 w 775"/>
                <a:gd name="T15" fmla="*/ 276 h 1303"/>
                <a:gd name="T16" fmla="*/ 390 w 775"/>
                <a:gd name="T17" fmla="*/ 457 h 1303"/>
                <a:gd name="T18" fmla="*/ 261 w 775"/>
                <a:gd name="T19" fmla="*/ 334 h 1303"/>
                <a:gd name="T20" fmla="*/ 58 w 775"/>
                <a:gd name="T21" fmla="*/ 497 h 1303"/>
                <a:gd name="T22" fmla="*/ 142 w 775"/>
                <a:gd name="T23" fmla="*/ 631 h 1303"/>
                <a:gd name="T24" fmla="*/ 0 w 775"/>
                <a:gd name="T25" fmla="*/ 808 h 1303"/>
                <a:gd name="T26" fmla="*/ 149 w 775"/>
                <a:gd name="T27" fmla="*/ 845 h 1303"/>
                <a:gd name="T28" fmla="*/ 307 w 775"/>
                <a:gd name="T29" fmla="*/ 664 h 1303"/>
                <a:gd name="T30" fmla="*/ 563 w 775"/>
                <a:gd name="T31" fmla="*/ 774 h 1303"/>
                <a:gd name="T32" fmla="*/ 503 w 775"/>
                <a:gd name="T33" fmla="*/ 775 h 1303"/>
                <a:gd name="T34" fmla="*/ 353 w 775"/>
                <a:gd name="T35" fmla="*/ 703 h 1303"/>
                <a:gd name="T36" fmla="*/ 321 w 775"/>
                <a:gd name="T37" fmla="*/ 847 h 1303"/>
                <a:gd name="T38" fmla="*/ 187 w 775"/>
                <a:gd name="T39" fmla="*/ 892 h 1303"/>
                <a:gd name="T40" fmla="*/ 200 w 775"/>
                <a:gd name="T41" fmla="*/ 1215 h 1303"/>
                <a:gd name="T42" fmla="*/ 433 w 775"/>
                <a:gd name="T43" fmla="*/ 1256 h 1303"/>
                <a:gd name="T44" fmla="*/ 709 w 775"/>
                <a:gd name="T45" fmla="*/ 1225 h 1303"/>
                <a:gd name="T46" fmla="*/ 748 w 775"/>
                <a:gd name="T47" fmla="*/ 984 h 1303"/>
                <a:gd name="T48" fmla="*/ 645 w 775"/>
                <a:gd name="T49" fmla="*/ 975 h 1303"/>
                <a:gd name="T50" fmla="*/ 608 w 775"/>
                <a:gd name="T51" fmla="*/ 1083 h 1303"/>
                <a:gd name="T52" fmla="*/ 474 w 775"/>
                <a:gd name="T53" fmla="*/ 1002 h 1303"/>
                <a:gd name="T54" fmla="*/ 435 w 775"/>
                <a:gd name="T55" fmla="*/ 1117 h 1303"/>
                <a:gd name="T56" fmla="*/ 405 w 775"/>
                <a:gd name="T57" fmla="*/ 1169 h 1303"/>
                <a:gd name="T58" fmla="*/ 464 w 775"/>
                <a:gd name="T59" fmla="*/ 943 h 1303"/>
                <a:gd name="T60" fmla="*/ 602 w 775"/>
                <a:gd name="T61" fmla="*/ 934 h 1303"/>
                <a:gd name="T62" fmla="*/ 769 w 775"/>
                <a:gd name="T63" fmla="*/ 920 h 1303"/>
                <a:gd name="T64" fmla="*/ 747 w 775"/>
                <a:gd name="T65" fmla="*/ 655 h 1303"/>
                <a:gd name="T66" fmla="*/ 676 w 775"/>
                <a:gd name="T67" fmla="*/ 693 h 1303"/>
                <a:gd name="T68" fmla="*/ 646 w 775"/>
                <a:gd name="T69" fmla="*/ 723 h 1303"/>
                <a:gd name="T70" fmla="*/ 723 w 775"/>
                <a:gd name="T71" fmla="*/ 587 h 1303"/>
                <a:gd name="T72" fmla="*/ 769 w 775"/>
                <a:gd name="T73" fmla="*/ 378 h 1303"/>
                <a:gd name="T74" fmla="*/ 587 w 775"/>
                <a:gd name="T75" fmla="*/ 486 h 1303"/>
                <a:gd name="T76" fmla="*/ 447 w 775"/>
                <a:gd name="T77" fmla="*/ 371 h 1303"/>
                <a:gd name="T78" fmla="*/ 607 w 775"/>
                <a:gd name="T79" fmla="*/ 207 h 1303"/>
                <a:gd name="T80" fmla="*/ 650 w 775"/>
                <a:gd name="T81" fmla="*/ 302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5" h="1303">
                  <a:moveTo>
                    <a:pt x="650" y="302"/>
                  </a:moveTo>
                  <a:cubicBezTo>
                    <a:pt x="634" y="308"/>
                    <a:pt x="617" y="301"/>
                    <a:pt x="610" y="286"/>
                  </a:cubicBezTo>
                  <a:cubicBezTo>
                    <a:pt x="610" y="285"/>
                    <a:pt x="602" y="269"/>
                    <a:pt x="586" y="263"/>
                  </a:cubicBezTo>
                  <a:cubicBezTo>
                    <a:pt x="574" y="259"/>
                    <a:pt x="558" y="262"/>
                    <a:pt x="540" y="271"/>
                  </a:cubicBezTo>
                  <a:cubicBezTo>
                    <a:pt x="514" y="284"/>
                    <a:pt x="499" y="323"/>
                    <a:pt x="506" y="360"/>
                  </a:cubicBezTo>
                  <a:cubicBezTo>
                    <a:pt x="510" y="382"/>
                    <a:pt x="523" y="419"/>
                    <a:pt x="573" y="425"/>
                  </a:cubicBezTo>
                  <a:cubicBezTo>
                    <a:pt x="612" y="430"/>
                    <a:pt x="653" y="414"/>
                    <a:pt x="688" y="381"/>
                  </a:cubicBezTo>
                  <a:cubicBezTo>
                    <a:pt x="744" y="328"/>
                    <a:pt x="775" y="245"/>
                    <a:pt x="769" y="159"/>
                  </a:cubicBezTo>
                  <a:cubicBezTo>
                    <a:pt x="765" y="95"/>
                    <a:pt x="730" y="45"/>
                    <a:pt x="671" y="21"/>
                  </a:cubicBezTo>
                  <a:cubicBezTo>
                    <a:pt x="620" y="0"/>
                    <a:pt x="560" y="5"/>
                    <a:pt x="529" y="33"/>
                  </a:cubicBezTo>
                  <a:cubicBezTo>
                    <a:pt x="485" y="73"/>
                    <a:pt x="496" y="124"/>
                    <a:pt x="496" y="126"/>
                  </a:cubicBezTo>
                  <a:cubicBezTo>
                    <a:pt x="499" y="139"/>
                    <a:pt x="493" y="152"/>
                    <a:pt x="482" y="159"/>
                  </a:cubicBezTo>
                  <a:cubicBezTo>
                    <a:pt x="471" y="166"/>
                    <a:pt x="457" y="164"/>
                    <a:pt x="447" y="155"/>
                  </a:cubicBezTo>
                  <a:cubicBezTo>
                    <a:pt x="444" y="153"/>
                    <a:pt x="379" y="97"/>
                    <a:pt x="302" y="138"/>
                  </a:cubicBezTo>
                  <a:cubicBezTo>
                    <a:pt x="269" y="156"/>
                    <a:pt x="238" y="209"/>
                    <a:pt x="237" y="270"/>
                  </a:cubicBezTo>
                  <a:cubicBezTo>
                    <a:pt x="249" y="271"/>
                    <a:pt x="262" y="273"/>
                    <a:pt x="275" y="276"/>
                  </a:cubicBezTo>
                  <a:cubicBezTo>
                    <a:pt x="355" y="295"/>
                    <a:pt x="406" y="349"/>
                    <a:pt x="416" y="424"/>
                  </a:cubicBezTo>
                  <a:cubicBezTo>
                    <a:pt x="418" y="440"/>
                    <a:pt x="406" y="455"/>
                    <a:pt x="390" y="457"/>
                  </a:cubicBezTo>
                  <a:cubicBezTo>
                    <a:pt x="373" y="459"/>
                    <a:pt x="358" y="448"/>
                    <a:pt x="356" y="431"/>
                  </a:cubicBezTo>
                  <a:cubicBezTo>
                    <a:pt x="348" y="365"/>
                    <a:pt x="293" y="342"/>
                    <a:pt x="261" y="334"/>
                  </a:cubicBezTo>
                  <a:cubicBezTo>
                    <a:pt x="194" y="318"/>
                    <a:pt x="116" y="340"/>
                    <a:pt x="88" y="382"/>
                  </a:cubicBezTo>
                  <a:cubicBezTo>
                    <a:pt x="60" y="421"/>
                    <a:pt x="50" y="460"/>
                    <a:pt x="58" y="497"/>
                  </a:cubicBezTo>
                  <a:cubicBezTo>
                    <a:pt x="70" y="560"/>
                    <a:pt x="129" y="600"/>
                    <a:pt x="129" y="600"/>
                  </a:cubicBezTo>
                  <a:cubicBezTo>
                    <a:pt x="140" y="607"/>
                    <a:pt x="145" y="619"/>
                    <a:pt x="142" y="631"/>
                  </a:cubicBezTo>
                  <a:cubicBezTo>
                    <a:pt x="140" y="643"/>
                    <a:pt x="130" y="653"/>
                    <a:pt x="118" y="655"/>
                  </a:cubicBezTo>
                  <a:cubicBezTo>
                    <a:pt x="69" y="663"/>
                    <a:pt x="0" y="716"/>
                    <a:pt x="0" y="808"/>
                  </a:cubicBezTo>
                  <a:cubicBezTo>
                    <a:pt x="0" y="895"/>
                    <a:pt x="44" y="934"/>
                    <a:pt x="74" y="952"/>
                  </a:cubicBezTo>
                  <a:cubicBezTo>
                    <a:pt x="87" y="912"/>
                    <a:pt x="113" y="874"/>
                    <a:pt x="149" y="845"/>
                  </a:cubicBezTo>
                  <a:cubicBezTo>
                    <a:pt x="185" y="816"/>
                    <a:pt x="226" y="799"/>
                    <a:pt x="267" y="796"/>
                  </a:cubicBezTo>
                  <a:cubicBezTo>
                    <a:pt x="267" y="760"/>
                    <a:pt x="273" y="704"/>
                    <a:pt x="307" y="664"/>
                  </a:cubicBezTo>
                  <a:cubicBezTo>
                    <a:pt x="333" y="634"/>
                    <a:pt x="369" y="618"/>
                    <a:pt x="415" y="618"/>
                  </a:cubicBezTo>
                  <a:cubicBezTo>
                    <a:pt x="469" y="617"/>
                    <a:pt x="561" y="636"/>
                    <a:pt x="563" y="774"/>
                  </a:cubicBezTo>
                  <a:cubicBezTo>
                    <a:pt x="564" y="790"/>
                    <a:pt x="551" y="804"/>
                    <a:pt x="534" y="804"/>
                  </a:cubicBezTo>
                  <a:cubicBezTo>
                    <a:pt x="517" y="804"/>
                    <a:pt x="504" y="791"/>
                    <a:pt x="503" y="775"/>
                  </a:cubicBezTo>
                  <a:cubicBezTo>
                    <a:pt x="502" y="706"/>
                    <a:pt x="475" y="677"/>
                    <a:pt x="416" y="678"/>
                  </a:cubicBezTo>
                  <a:cubicBezTo>
                    <a:pt x="388" y="678"/>
                    <a:pt x="367" y="686"/>
                    <a:pt x="353" y="703"/>
                  </a:cubicBezTo>
                  <a:cubicBezTo>
                    <a:pt x="324" y="737"/>
                    <a:pt x="326" y="800"/>
                    <a:pt x="329" y="821"/>
                  </a:cubicBezTo>
                  <a:cubicBezTo>
                    <a:pt x="330" y="831"/>
                    <a:pt x="327" y="840"/>
                    <a:pt x="321" y="847"/>
                  </a:cubicBezTo>
                  <a:cubicBezTo>
                    <a:pt x="314" y="853"/>
                    <a:pt x="305" y="857"/>
                    <a:pt x="296" y="856"/>
                  </a:cubicBezTo>
                  <a:cubicBezTo>
                    <a:pt x="260" y="852"/>
                    <a:pt x="220" y="865"/>
                    <a:pt x="187" y="892"/>
                  </a:cubicBezTo>
                  <a:cubicBezTo>
                    <a:pt x="152" y="920"/>
                    <a:pt x="129" y="958"/>
                    <a:pt x="125" y="996"/>
                  </a:cubicBezTo>
                  <a:cubicBezTo>
                    <a:pt x="115" y="1093"/>
                    <a:pt x="139" y="1163"/>
                    <a:pt x="200" y="1215"/>
                  </a:cubicBezTo>
                  <a:cubicBezTo>
                    <a:pt x="288" y="1291"/>
                    <a:pt x="401" y="1251"/>
                    <a:pt x="402" y="1250"/>
                  </a:cubicBezTo>
                  <a:cubicBezTo>
                    <a:pt x="413" y="1246"/>
                    <a:pt x="425" y="1249"/>
                    <a:pt x="433" y="1256"/>
                  </a:cubicBezTo>
                  <a:cubicBezTo>
                    <a:pt x="467" y="1288"/>
                    <a:pt x="515" y="1303"/>
                    <a:pt x="568" y="1298"/>
                  </a:cubicBezTo>
                  <a:cubicBezTo>
                    <a:pt x="626" y="1292"/>
                    <a:pt x="681" y="1264"/>
                    <a:pt x="709" y="1225"/>
                  </a:cubicBezTo>
                  <a:cubicBezTo>
                    <a:pt x="728" y="1199"/>
                    <a:pt x="741" y="1170"/>
                    <a:pt x="750" y="1143"/>
                  </a:cubicBezTo>
                  <a:cubicBezTo>
                    <a:pt x="758" y="1112"/>
                    <a:pt x="773" y="1027"/>
                    <a:pt x="748" y="984"/>
                  </a:cubicBezTo>
                  <a:cubicBezTo>
                    <a:pt x="741" y="972"/>
                    <a:pt x="732" y="965"/>
                    <a:pt x="719" y="962"/>
                  </a:cubicBezTo>
                  <a:cubicBezTo>
                    <a:pt x="686" y="954"/>
                    <a:pt x="661" y="958"/>
                    <a:pt x="645" y="975"/>
                  </a:cubicBezTo>
                  <a:cubicBezTo>
                    <a:pt x="626" y="996"/>
                    <a:pt x="622" y="1030"/>
                    <a:pt x="627" y="1046"/>
                  </a:cubicBezTo>
                  <a:cubicBezTo>
                    <a:pt x="632" y="1062"/>
                    <a:pt x="623" y="1078"/>
                    <a:pt x="608" y="1083"/>
                  </a:cubicBezTo>
                  <a:cubicBezTo>
                    <a:pt x="593" y="1089"/>
                    <a:pt x="576" y="1081"/>
                    <a:pt x="570" y="1065"/>
                  </a:cubicBezTo>
                  <a:cubicBezTo>
                    <a:pt x="569" y="1062"/>
                    <a:pt x="541" y="991"/>
                    <a:pt x="474" y="1002"/>
                  </a:cubicBezTo>
                  <a:cubicBezTo>
                    <a:pt x="428" y="1009"/>
                    <a:pt x="418" y="1048"/>
                    <a:pt x="416" y="1060"/>
                  </a:cubicBezTo>
                  <a:cubicBezTo>
                    <a:pt x="411" y="1085"/>
                    <a:pt x="419" y="1108"/>
                    <a:pt x="435" y="1117"/>
                  </a:cubicBezTo>
                  <a:cubicBezTo>
                    <a:pt x="449" y="1125"/>
                    <a:pt x="454" y="1143"/>
                    <a:pt x="446" y="1158"/>
                  </a:cubicBezTo>
                  <a:cubicBezTo>
                    <a:pt x="438" y="1172"/>
                    <a:pt x="420" y="1178"/>
                    <a:pt x="405" y="1169"/>
                  </a:cubicBezTo>
                  <a:cubicBezTo>
                    <a:pt x="367" y="1148"/>
                    <a:pt x="347" y="1100"/>
                    <a:pt x="356" y="1050"/>
                  </a:cubicBezTo>
                  <a:cubicBezTo>
                    <a:pt x="367" y="993"/>
                    <a:pt x="408" y="952"/>
                    <a:pt x="464" y="943"/>
                  </a:cubicBezTo>
                  <a:cubicBezTo>
                    <a:pt x="512" y="935"/>
                    <a:pt x="549" y="951"/>
                    <a:pt x="576" y="974"/>
                  </a:cubicBezTo>
                  <a:cubicBezTo>
                    <a:pt x="582" y="959"/>
                    <a:pt x="591" y="945"/>
                    <a:pt x="602" y="934"/>
                  </a:cubicBezTo>
                  <a:cubicBezTo>
                    <a:pt x="624" y="911"/>
                    <a:pt x="665" y="887"/>
                    <a:pt x="733" y="904"/>
                  </a:cubicBezTo>
                  <a:cubicBezTo>
                    <a:pt x="747" y="907"/>
                    <a:pt x="759" y="913"/>
                    <a:pt x="769" y="920"/>
                  </a:cubicBezTo>
                  <a:cubicBezTo>
                    <a:pt x="769" y="763"/>
                    <a:pt x="769" y="763"/>
                    <a:pt x="769" y="763"/>
                  </a:cubicBezTo>
                  <a:cubicBezTo>
                    <a:pt x="768" y="712"/>
                    <a:pt x="762" y="671"/>
                    <a:pt x="747" y="655"/>
                  </a:cubicBezTo>
                  <a:cubicBezTo>
                    <a:pt x="743" y="652"/>
                    <a:pt x="737" y="648"/>
                    <a:pt x="723" y="648"/>
                  </a:cubicBezTo>
                  <a:cubicBezTo>
                    <a:pt x="678" y="648"/>
                    <a:pt x="676" y="685"/>
                    <a:pt x="676" y="693"/>
                  </a:cubicBezTo>
                  <a:cubicBezTo>
                    <a:pt x="676" y="709"/>
                    <a:pt x="663" y="723"/>
                    <a:pt x="646" y="723"/>
                  </a:cubicBezTo>
                  <a:cubicBezTo>
                    <a:pt x="646" y="723"/>
                    <a:pt x="646" y="723"/>
                    <a:pt x="646" y="723"/>
                  </a:cubicBezTo>
                  <a:cubicBezTo>
                    <a:pt x="629" y="723"/>
                    <a:pt x="616" y="709"/>
                    <a:pt x="616" y="693"/>
                  </a:cubicBezTo>
                  <a:cubicBezTo>
                    <a:pt x="616" y="650"/>
                    <a:pt x="645" y="587"/>
                    <a:pt x="723" y="587"/>
                  </a:cubicBezTo>
                  <a:cubicBezTo>
                    <a:pt x="741" y="587"/>
                    <a:pt x="756" y="591"/>
                    <a:pt x="769" y="59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57" y="395"/>
                    <a:pt x="744" y="411"/>
                    <a:pt x="729" y="425"/>
                  </a:cubicBezTo>
                  <a:cubicBezTo>
                    <a:pt x="687" y="465"/>
                    <a:pt x="637" y="486"/>
                    <a:pt x="587" y="486"/>
                  </a:cubicBezTo>
                  <a:cubicBezTo>
                    <a:pt x="580" y="486"/>
                    <a:pt x="573" y="486"/>
                    <a:pt x="566" y="485"/>
                  </a:cubicBezTo>
                  <a:cubicBezTo>
                    <a:pt x="503" y="477"/>
                    <a:pt x="458" y="433"/>
                    <a:pt x="447" y="371"/>
                  </a:cubicBezTo>
                  <a:cubicBezTo>
                    <a:pt x="436" y="307"/>
                    <a:pt x="463" y="243"/>
                    <a:pt x="512" y="218"/>
                  </a:cubicBezTo>
                  <a:cubicBezTo>
                    <a:pt x="547" y="200"/>
                    <a:pt x="579" y="197"/>
                    <a:pt x="607" y="207"/>
                  </a:cubicBezTo>
                  <a:cubicBezTo>
                    <a:pt x="648" y="222"/>
                    <a:pt x="664" y="258"/>
                    <a:pt x="666" y="262"/>
                  </a:cubicBezTo>
                  <a:cubicBezTo>
                    <a:pt x="672" y="278"/>
                    <a:pt x="665" y="295"/>
                    <a:pt x="650" y="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PA_组合 44">
            <a:extLst>
              <a:ext uri="{FF2B5EF4-FFF2-40B4-BE49-F238E27FC236}">
                <a16:creationId xmlns:a16="http://schemas.microsoft.com/office/drawing/2014/main" id="{5A992B80-20E8-4896-AFD8-C4C3BE07A7AE}"/>
              </a:ext>
            </a:extLst>
          </p:cNvPr>
          <p:cNvGrpSpPr/>
          <p:nvPr userDrawn="1">
            <p:custDataLst>
              <p:tags r:id="rId3"/>
            </p:custDataLst>
          </p:nvPr>
        </p:nvGrpSpPr>
        <p:grpSpPr>
          <a:xfrm>
            <a:off x="745792" y="4587035"/>
            <a:ext cx="775830" cy="592034"/>
            <a:chOff x="890588" y="4141788"/>
            <a:chExt cx="1393825" cy="1063625"/>
          </a:xfrm>
        </p:grpSpPr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D0297180-A9DB-48A6-A500-9143DF12C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4141788"/>
              <a:ext cx="1393825" cy="1063625"/>
            </a:xfrm>
            <a:custGeom>
              <a:avLst/>
              <a:gdLst>
                <a:gd name="T0" fmla="*/ 398 w 421"/>
                <a:gd name="T1" fmla="*/ 138 h 321"/>
                <a:gd name="T2" fmla="*/ 319 w 421"/>
                <a:gd name="T3" fmla="*/ 138 h 321"/>
                <a:gd name="T4" fmla="*/ 160 w 421"/>
                <a:gd name="T5" fmla="*/ 0 h 321"/>
                <a:gd name="T6" fmla="*/ 0 w 421"/>
                <a:gd name="T7" fmla="*/ 161 h 321"/>
                <a:gd name="T8" fmla="*/ 160 w 421"/>
                <a:gd name="T9" fmla="*/ 321 h 321"/>
                <a:gd name="T10" fmla="*/ 319 w 421"/>
                <a:gd name="T11" fmla="*/ 184 h 321"/>
                <a:gd name="T12" fmla="*/ 398 w 421"/>
                <a:gd name="T13" fmla="*/ 184 h 321"/>
                <a:gd name="T14" fmla="*/ 421 w 421"/>
                <a:gd name="T15" fmla="*/ 161 h 321"/>
                <a:gd name="T16" fmla="*/ 398 w 421"/>
                <a:gd name="T17" fmla="*/ 13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321">
                  <a:moveTo>
                    <a:pt x="398" y="138"/>
                  </a:moveTo>
                  <a:cubicBezTo>
                    <a:pt x="319" y="138"/>
                    <a:pt x="319" y="138"/>
                    <a:pt x="319" y="138"/>
                  </a:cubicBezTo>
                  <a:cubicBezTo>
                    <a:pt x="308" y="60"/>
                    <a:pt x="241" y="0"/>
                    <a:pt x="160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1"/>
                    <a:pt x="160" y="321"/>
                  </a:cubicBezTo>
                  <a:cubicBezTo>
                    <a:pt x="241" y="321"/>
                    <a:pt x="308" y="261"/>
                    <a:pt x="319" y="184"/>
                  </a:cubicBezTo>
                  <a:cubicBezTo>
                    <a:pt x="398" y="184"/>
                    <a:pt x="398" y="184"/>
                    <a:pt x="398" y="184"/>
                  </a:cubicBezTo>
                  <a:cubicBezTo>
                    <a:pt x="411" y="184"/>
                    <a:pt x="421" y="173"/>
                    <a:pt x="421" y="161"/>
                  </a:cubicBezTo>
                  <a:cubicBezTo>
                    <a:pt x="421" y="148"/>
                    <a:pt x="411" y="138"/>
                    <a:pt x="398" y="138"/>
                  </a:cubicBezTo>
                  <a:close/>
                </a:path>
              </a:pathLst>
            </a:custGeom>
            <a:solidFill>
              <a:srgbClr val="FFFFFF"/>
            </a:solidFill>
            <a:ln w="39688" cap="rnd">
              <a:solidFill>
                <a:srgbClr val="6D71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FE972809-5528-40A4-981B-69883A98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538" y="4251325"/>
              <a:ext cx="846138" cy="846138"/>
            </a:xfrm>
            <a:prstGeom prst="ellipse">
              <a:avLst/>
            </a:prstGeom>
            <a:solidFill>
              <a:srgbClr val="FFC13A"/>
            </a:solidFill>
            <a:ln w="39688" cap="rnd">
              <a:solidFill>
                <a:srgbClr val="CEBA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00505BD1-FC78-4BF6-BB75-833987AC5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" y="4276725"/>
              <a:ext cx="666750" cy="666750"/>
            </a:xfrm>
            <a:custGeom>
              <a:avLst/>
              <a:gdLst>
                <a:gd name="T0" fmla="*/ 201 w 201"/>
                <a:gd name="T1" fmla="*/ 32 h 201"/>
                <a:gd name="T2" fmla="*/ 119 w 201"/>
                <a:gd name="T3" fmla="*/ 0 h 201"/>
                <a:gd name="T4" fmla="*/ 0 w 201"/>
                <a:gd name="T5" fmla="*/ 120 h 201"/>
                <a:gd name="T6" fmla="*/ 31 w 201"/>
                <a:gd name="T7" fmla="*/ 201 h 201"/>
                <a:gd name="T8" fmla="*/ 25 w 201"/>
                <a:gd name="T9" fmla="*/ 161 h 201"/>
                <a:gd name="T10" fmla="*/ 160 w 201"/>
                <a:gd name="T11" fmla="*/ 26 h 201"/>
                <a:gd name="T12" fmla="*/ 201 w 201"/>
                <a:gd name="T13" fmla="*/ 3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201">
                  <a:moveTo>
                    <a:pt x="201" y="32"/>
                  </a:moveTo>
                  <a:cubicBezTo>
                    <a:pt x="179" y="11"/>
                    <a:pt x="150" y="0"/>
                    <a:pt x="119" y="0"/>
                  </a:cubicBezTo>
                  <a:cubicBezTo>
                    <a:pt x="53" y="0"/>
                    <a:pt x="0" y="54"/>
                    <a:pt x="0" y="120"/>
                  </a:cubicBezTo>
                  <a:cubicBezTo>
                    <a:pt x="0" y="150"/>
                    <a:pt x="11" y="179"/>
                    <a:pt x="31" y="201"/>
                  </a:cubicBezTo>
                  <a:cubicBezTo>
                    <a:pt x="27" y="188"/>
                    <a:pt x="25" y="174"/>
                    <a:pt x="25" y="161"/>
                  </a:cubicBezTo>
                  <a:cubicBezTo>
                    <a:pt x="25" y="86"/>
                    <a:pt x="86" y="26"/>
                    <a:pt x="160" y="26"/>
                  </a:cubicBezTo>
                  <a:cubicBezTo>
                    <a:pt x="174" y="26"/>
                    <a:pt x="188" y="28"/>
                    <a:pt x="20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4213" y="3183474"/>
            <a:ext cx="5222875" cy="510077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1727237"/>
            <a:ext cx="5222875" cy="140542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89E4BC41-1711-4A51-A76C-C53781E48E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8060" y="4686300"/>
            <a:ext cx="5222875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bg1">
                    <a:lumMod val="9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F9135DB9-36A4-401A-B718-F06D2DCCAB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8059" y="5148262"/>
            <a:ext cx="5222875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bg1">
                    <a:lumMod val="9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CE9839-D224-43A3-B0B8-5306D96C671E}"/>
              </a:ext>
            </a:extLst>
          </p:cNvPr>
          <p:cNvGrpSpPr/>
          <p:nvPr userDrawn="1"/>
        </p:nvGrpSpPr>
        <p:grpSpPr>
          <a:xfrm>
            <a:off x="6971506" y="485775"/>
            <a:ext cx="4536282" cy="47626"/>
            <a:chOff x="6971505" y="485774"/>
            <a:chExt cx="4768055" cy="552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F961A23-313D-4068-AC00-C03DAD0FF937}"/>
                </a:ext>
              </a:extLst>
            </p:cNvPr>
            <p:cNvSpPr/>
            <p:nvPr userDrawn="1"/>
          </p:nvSpPr>
          <p:spPr>
            <a:xfrm>
              <a:off x="6971505" y="485774"/>
              <a:ext cx="862807" cy="55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DF5CF1-20BF-4B06-8DEC-E78DDE8F6BB6}"/>
                </a:ext>
              </a:extLst>
            </p:cNvPr>
            <p:cNvSpPr/>
            <p:nvPr userDrawn="1"/>
          </p:nvSpPr>
          <p:spPr>
            <a:xfrm>
              <a:off x="7947817" y="485774"/>
              <a:ext cx="862807" cy="55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59007D5-B14D-4810-949F-E6434B322669}"/>
                </a:ext>
              </a:extLst>
            </p:cNvPr>
            <p:cNvSpPr/>
            <p:nvPr userDrawn="1"/>
          </p:nvSpPr>
          <p:spPr>
            <a:xfrm>
              <a:off x="8924129" y="485774"/>
              <a:ext cx="862807" cy="552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95DFB6A-E76F-4DFD-9B32-1AC75896D77B}"/>
                </a:ext>
              </a:extLst>
            </p:cNvPr>
            <p:cNvSpPr/>
            <p:nvPr userDrawn="1"/>
          </p:nvSpPr>
          <p:spPr>
            <a:xfrm>
              <a:off x="9900441" y="485774"/>
              <a:ext cx="862807" cy="552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07E97-0E3A-451D-A422-8C76DAEBDFB1}"/>
                </a:ext>
              </a:extLst>
            </p:cNvPr>
            <p:cNvSpPr/>
            <p:nvPr userDrawn="1"/>
          </p:nvSpPr>
          <p:spPr>
            <a:xfrm>
              <a:off x="10876753" y="485774"/>
              <a:ext cx="862807" cy="552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6" y="2499160"/>
            <a:ext cx="5523826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6" y="3285316"/>
            <a:ext cx="5523826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C46675DE-66FF-4E7B-A67F-47B8B9B121B4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 flipH="1" flipV="1">
            <a:off x="7191940" y="0"/>
            <a:ext cx="5001648" cy="6866164"/>
          </a:xfrm>
          <a:custGeom>
            <a:avLst/>
            <a:gdLst>
              <a:gd name="connsiteX0" fmla="*/ 209400 w 5001648"/>
              <a:gd name="connsiteY0" fmla="*/ 6866164 h 6866164"/>
              <a:gd name="connsiteX1" fmla="*/ 0 w 5001648"/>
              <a:gd name="connsiteY1" fmla="*/ 6866164 h 6866164"/>
              <a:gd name="connsiteX2" fmla="*/ 0 w 5001648"/>
              <a:gd name="connsiteY2" fmla="*/ 0 h 6866164"/>
              <a:gd name="connsiteX3" fmla="*/ 5001648 w 5001648"/>
              <a:gd name="connsiteY3" fmla="*/ 0 h 6866164"/>
              <a:gd name="connsiteX4" fmla="*/ 264212 w 5001648"/>
              <a:gd name="connsiteY4" fmla="*/ 6835400 h 68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1648" h="6866164">
                <a:moveTo>
                  <a:pt x="209400" y="6866164"/>
                </a:moveTo>
                <a:lnTo>
                  <a:pt x="0" y="6866164"/>
                </a:lnTo>
                <a:lnTo>
                  <a:pt x="0" y="0"/>
                </a:lnTo>
                <a:lnTo>
                  <a:pt x="5001648" y="0"/>
                </a:lnTo>
                <a:lnTo>
                  <a:pt x="264212" y="683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1F814E8-3347-41CB-AC78-47FD46AA7B11}"/>
              </a:ext>
            </a:extLst>
          </p:cNvPr>
          <p:cNvGrpSpPr/>
          <p:nvPr userDrawn="1"/>
        </p:nvGrpSpPr>
        <p:grpSpPr>
          <a:xfrm rot="5720611">
            <a:off x="7647895" y="1287486"/>
            <a:ext cx="5690535" cy="4576928"/>
            <a:chOff x="1177723" y="1028700"/>
            <a:chExt cx="5435599" cy="4371879"/>
          </a:xfrm>
        </p:grpSpPr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840239D-5AC1-423C-87CA-6F0C849EAB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7723" y="1028700"/>
              <a:ext cx="5435599" cy="4371879"/>
            </a:xfrm>
            <a:custGeom>
              <a:avLst/>
              <a:gdLst>
                <a:gd name="T0" fmla="*/ 1554 w 2942"/>
                <a:gd name="T1" fmla="*/ 0 h 2370"/>
                <a:gd name="T2" fmla="*/ 0 w 2942"/>
                <a:gd name="T3" fmla="*/ 1554 h 2370"/>
                <a:gd name="T4" fmla="*/ 231 w 2942"/>
                <a:gd name="T5" fmla="*/ 2370 h 2370"/>
                <a:gd name="T6" fmla="*/ 2942 w 2942"/>
                <a:gd name="T7" fmla="*/ 854 h 2370"/>
                <a:gd name="T8" fmla="*/ 1554 w 2942"/>
                <a:gd name="T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2" h="2370">
                  <a:moveTo>
                    <a:pt x="1554" y="0"/>
                  </a:moveTo>
                  <a:cubicBezTo>
                    <a:pt x="696" y="0"/>
                    <a:pt x="0" y="696"/>
                    <a:pt x="0" y="1554"/>
                  </a:cubicBezTo>
                  <a:cubicBezTo>
                    <a:pt x="0" y="1853"/>
                    <a:pt x="85" y="2133"/>
                    <a:pt x="231" y="2370"/>
                  </a:cubicBezTo>
                  <a:cubicBezTo>
                    <a:pt x="2942" y="854"/>
                    <a:pt x="2942" y="854"/>
                    <a:pt x="2942" y="854"/>
                  </a:cubicBezTo>
                  <a:cubicBezTo>
                    <a:pt x="2686" y="347"/>
                    <a:pt x="2161" y="0"/>
                    <a:pt x="1554" y="0"/>
                  </a:cubicBezTo>
                  <a:close/>
                </a:path>
              </a:pathLst>
            </a:custGeom>
            <a:solidFill>
              <a:srgbClr val="797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B6888FDA-62B6-4EF6-B1B5-10CDAA3011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75842" y="1713970"/>
              <a:ext cx="4151017" cy="3353526"/>
            </a:xfrm>
            <a:custGeom>
              <a:avLst/>
              <a:gdLst>
                <a:gd name="T0" fmla="*/ 1183 w 2247"/>
                <a:gd name="T1" fmla="*/ 0 h 1818"/>
                <a:gd name="T2" fmla="*/ 0 w 2247"/>
                <a:gd name="T3" fmla="*/ 1183 h 1818"/>
                <a:gd name="T4" fmla="*/ 184 w 2247"/>
                <a:gd name="T5" fmla="*/ 1818 h 1818"/>
                <a:gd name="T6" fmla="*/ 2247 w 2247"/>
                <a:gd name="T7" fmla="*/ 664 h 1818"/>
                <a:gd name="T8" fmla="*/ 1183 w 2247"/>
                <a:gd name="T9" fmla="*/ 0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1818">
                  <a:moveTo>
                    <a:pt x="1183" y="0"/>
                  </a:moveTo>
                  <a:cubicBezTo>
                    <a:pt x="530" y="0"/>
                    <a:pt x="0" y="530"/>
                    <a:pt x="0" y="1183"/>
                  </a:cubicBezTo>
                  <a:cubicBezTo>
                    <a:pt x="0" y="1417"/>
                    <a:pt x="68" y="1634"/>
                    <a:pt x="184" y="1818"/>
                  </a:cubicBezTo>
                  <a:cubicBezTo>
                    <a:pt x="2247" y="664"/>
                    <a:pt x="2247" y="664"/>
                    <a:pt x="2247" y="664"/>
                  </a:cubicBezTo>
                  <a:cubicBezTo>
                    <a:pt x="2055" y="271"/>
                    <a:pt x="1651" y="0"/>
                    <a:pt x="1183" y="0"/>
                  </a:cubicBezTo>
                  <a:close/>
                </a:path>
              </a:pathLst>
            </a:custGeom>
            <a:solidFill>
              <a:srgbClr val="7D8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6DC9D5D-9F8B-4C83-87F5-A9F1E71206D8}"/>
              </a:ext>
            </a:extLst>
          </p:cNvPr>
          <p:cNvGrpSpPr/>
          <p:nvPr userDrawn="1"/>
        </p:nvGrpSpPr>
        <p:grpSpPr>
          <a:xfrm rot="5400000" flipH="1">
            <a:off x="6806578" y="714487"/>
            <a:ext cx="4063402" cy="5141658"/>
            <a:chOff x="1988347" y="1961097"/>
            <a:chExt cx="3342780" cy="4229812"/>
          </a:xfrm>
        </p:grpSpPr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3BDF091-AAA7-4439-B57A-2EE0574A3B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17446" y="5539066"/>
              <a:ext cx="1284582" cy="428593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7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7 h 232"/>
                <a:gd name="T12" fmla="*/ 67 w 695"/>
                <a:gd name="T13" fmla="*/ 5 h 232"/>
                <a:gd name="T14" fmla="*/ 8 w 695"/>
                <a:gd name="T15" fmla="*/ 46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3"/>
                    <a:pt x="18" y="120"/>
                    <a:pt x="46" y="125"/>
                  </a:cubicBezTo>
                  <a:cubicBezTo>
                    <a:pt x="627" y="227"/>
                    <a:pt x="627" y="227"/>
                    <a:pt x="627" y="227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7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6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B7F53F9-FB16-4016-94B4-7B0F5A5767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17446" y="5274031"/>
              <a:ext cx="1284582" cy="427398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8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8 h 232"/>
                <a:gd name="T12" fmla="*/ 67 w 695"/>
                <a:gd name="T13" fmla="*/ 5 h 232"/>
                <a:gd name="T14" fmla="*/ 8 w 695"/>
                <a:gd name="T15" fmla="*/ 47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6D189849-8FDF-4C91-B2FE-180A93B650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17446" y="5007804"/>
              <a:ext cx="1284582" cy="429786"/>
            </a:xfrm>
            <a:custGeom>
              <a:avLst/>
              <a:gdLst>
                <a:gd name="T0" fmla="*/ 5 w 695"/>
                <a:gd name="T1" fmla="*/ 66 h 233"/>
                <a:gd name="T2" fmla="*/ 46 w 695"/>
                <a:gd name="T3" fmla="*/ 125 h 233"/>
                <a:gd name="T4" fmla="*/ 627 w 695"/>
                <a:gd name="T5" fmla="*/ 228 h 233"/>
                <a:gd name="T6" fmla="*/ 686 w 695"/>
                <a:gd name="T7" fmla="*/ 186 h 233"/>
                <a:gd name="T8" fmla="*/ 690 w 695"/>
                <a:gd name="T9" fmla="*/ 167 h 233"/>
                <a:gd name="T10" fmla="*/ 648 w 695"/>
                <a:gd name="T11" fmla="*/ 108 h 233"/>
                <a:gd name="T12" fmla="*/ 67 w 695"/>
                <a:gd name="T13" fmla="*/ 5 h 233"/>
                <a:gd name="T14" fmla="*/ 8 w 695"/>
                <a:gd name="T15" fmla="*/ 47 h 233"/>
                <a:gd name="T16" fmla="*/ 5 w 695"/>
                <a:gd name="T17" fmla="*/ 6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3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3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3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2F9DE722-71C2-4CE4-872A-86146DE7D7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18296" y="5845886"/>
              <a:ext cx="684076" cy="345023"/>
            </a:xfrm>
            <a:custGeom>
              <a:avLst/>
              <a:gdLst>
                <a:gd name="T0" fmla="*/ 0 w 370"/>
                <a:gd name="T1" fmla="*/ 28 h 187"/>
                <a:gd name="T2" fmla="*/ 188 w 370"/>
                <a:gd name="T3" fmla="*/ 187 h 187"/>
                <a:gd name="T4" fmla="*/ 370 w 370"/>
                <a:gd name="T5" fmla="*/ 65 h 187"/>
                <a:gd name="T6" fmla="*/ 3 w 370"/>
                <a:gd name="T7" fmla="*/ 0 h 187"/>
                <a:gd name="T8" fmla="*/ 0 w 370"/>
                <a:gd name="T9" fmla="*/ 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87">
                  <a:moveTo>
                    <a:pt x="0" y="28"/>
                  </a:moveTo>
                  <a:cubicBezTo>
                    <a:pt x="0" y="116"/>
                    <a:pt x="84" y="187"/>
                    <a:pt x="188" y="187"/>
                  </a:cubicBezTo>
                  <a:cubicBezTo>
                    <a:pt x="276" y="187"/>
                    <a:pt x="351" y="135"/>
                    <a:pt x="370" y="6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9"/>
                    <a:pt x="0" y="18"/>
                    <a:pt x="0" y="28"/>
                  </a:cubicBezTo>
                  <a:close/>
                </a:path>
              </a:pathLst>
            </a:custGeom>
            <a:solidFill>
              <a:srgbClr val="465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F86B292B-81A2-45B0-88D4-ACC9B0F472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5707" y="2429087"/>
              <a:ext cx="1456497" cy="2165644"/>
            </a:xfrm>
            <a:custGeom>
              <a:avLst/>
              <a:gdLst>
                <a:gd name="T0" fmla="*/ 496 w 788"/>
                <a:gd name="T1" fmla="*/ 1174 h 1174"/>
                <a:gd name="T2" fmla="*/ 354 w 788"/>
                <a:gd name="T3" fmla="*/ 1127 h 1174"/>
                <a:gd name="T4" fmla="*/ 108 w 788"/>
                <a:gd name="T5" fmla="*/ 1076 h 1174"/>
                <a:gd name="T6" fmla="*/ 12 w 788"/>
                <a:gd name="T7" fmla="*/ 803 h 1174"/>
                <a:gd name="T8" fmla="*/ 97 w 788"/>
                <a:gd name="T9" fmla="*/ 656 h 1174"/>
                <a:gd name="T10" fmla="*/ 214 w 788"/>
                <a:gd name="T11" fmla="*/ 607 h 1174"/>
                <a:gd name="T12" fmla="*/ 254 w 788"/>
                <a:gd name="T13" fmla="*/ 476 h 1174"/>
                <a:gd name="T14" fmla="*/ 364 w 788"/>
                <a:gd name="T15" fmla="*/ 428 h 1174"/>
                <a:gd name="T16" fmla="*/ 515 w 788"/>
                <a:gd name="T17" fmla="*/ 587 h 1174"/>
                <a:gd name="T18" fmla="*/ 483 w 788"/>
                <a:gd name="T19" fmla="*/ 620 h 1174"/>
                <a:gd name="T20" fmla="*/ 450 w 788"/>
                <a:gd name="T21" fmla="*/ 588 h 1174"/>
                <a:gd name="T22" fmla="*/ 365 w 788"/>
                <a:gd name="T23" fmla="*/ 493 h 1174"/>
                <a:gd name="T24" fmla="*/ 304 w 788"/>
                <a:gd name="T25" fmla="*/ 518 h 1174"/>
                <a:gd name="T26" fmla="*/ 280 w 788"/>
                <a:gd name="T27" fmla="*/ 634 h 1174"/>
                <a:gd name="T28" fmla="*/ 272 w 788"/>
                <a:gd name="T29" fmla="*/ 661 h 1174"/>
                <a:gd name="T30" fmla="*/ 245 w 788"/>
                <a:gd name="T31" fmla="*/ 671 h 1174"/>
                <a:gd name="T32" fmla="*/ 137 w 788"/>
                <a:gd name="T33" fmla="*/ 707 h 1174"/>
                <a:gd name="T34" fmla="*/ 77 w 788"/>
                <a:gd name="T35" fmla="*/ 809 h 1174"/>
                <a:gd name="T36" fmla="*/ 151 w 788"/>
                <a:gd name="T37" fmla="*/ 1027 h 1174"/>
                <a:gd name="T38" fmla="*/ 350 w 788"/>
                <a:gd name="T39" fmla="*/ 1061 h 1174"/>
                <a:gd name="T40" fmla="*/ 384 w 788"/>
                <a:gd name="T41" fmla="*/ 1068 h 1174"/>
                <a:gd name="T42" fmla="*/ 516 w 788"/>
                <a:gd name="T43" fmla="*/ 1108 h 1174"/>
                <a:gd name="T44" fmla="*/ 656 w 788"/>
                <a:gd name="T45" fmla="*/ 1037 h 1174"/>
                <a:gd name="T46" fmla="*/ 716 w 788"/>
                <a:gd name="T47" fmla="*/ 816 h 1174"/>
                <a:gd name="T48" fmla="*/ 716 w 788"/>
                <a:gd name="T49" fmla="*/ 813 h 1174"/>
                <a:gd name="T50" fmla="*/ 716 w 788"/>
                <a:gd name="T51" fmla="*/ 33 h 1174"/>
                <a:gd name="T52" fmla="*/ 748 w 788"/>
                <a:gd name="T53" fmla="*/ 0 h 1174"/>
                <a:gd name="T54" fmla="*/ 781 w 788"/>
                <a:gd name="T55" fmla="*/ 33 h 1174"/>
                <a:gd name="T56" fmla="*/ 781 w 788"/>
                <a:gd name="T57" fmla="*/ 812 h 1174"/>
                <a:gd name="T58" fmla="*/ 709 w 788"/>
                <a:gd name="T59" fmla="*/ 1075 h 1174"/>
                <a:gd name="T60" fmla="*/ 523 w 788"/>
                <a:gd name="T61" fmla="*/ 1173 h 1174"/>
                <a:gd name="T62" fmla="*/ 496 w 788"/>
                <a:gd name="T63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8" h="1174">
                  <a:moveTo>
                    <a:pt x="496" y="1174"/>
                  </a:moveTo>
                  <a:cubicBezTo>
                    <a:pt x="442" y="1174"/>
                    <a:pt x="393" y="1158"/>
                    <a:pt x="354" y="1127"/>
                  </a:cubicBezTo>
                  <a:cubicBezTo>
                    <a:pt x="310" y="1138"/>
                    <a:pt x="201" y="1155"/>
                    <a:pt x="108" y="1076"/>
                  </a:cubicBezTo>
                  <a:cubicBezTo>
                    <a:pt x="31" y="1010"/>
                    <a:pt x="0" y="920"/>
                    <a:pt x="12" y="803"/>
                  </a:cubicBezTo>
                  <a:cubicBezTo>
                    <a:pt x="18" y="748"/>
                    <a:pt x="49" y="695"/>
                    <a:pt x="97" y="656"/>
                  </a:cubicBezTo>
                  <a:cubicBezTo>
                    <a:pt x="132" y="628"/>
                    <a:pt x="173" y="611"/>
                    <a:pt x="214" y="607"/>
                  </a:cubicBezTo>
                  <a:cubicBezTo>
                    <a:pt x="214" y="570"/>
                    <a:pt x="220" y="516"/>
                    <a:pt x="254" y="476"/>
                  </a:cubicBezTo>
                  <a:cubicBezTo>
                    <a:pt x="280" y="445"/>
                    <a:pt x="317" y="429"/>
                    <a:pt x="364" y="428"/>
                  </a:cubicBezTo>
                  <a:cubicBezTo>
                    <a:pt x="419" y="427"/>
                    <a:pt x="512" y="447"/>
                    <a:pt x="515" y="587"/>
                  </a:cubicBezTo>
                  <a:cubicBezTo>
                    <a:pt x="515" y="604"/>
                    <a:pt x="501" y="619"/>
                    <a:pt x="483" y="620"/>
                  </a:cubicBezTo>
                  <a:cubicBezTo>
                    <a:pt x="465" y="620"/>
                    <a:pt x="450" y="606"/>
                    <a:pt x="450" y="588"/>
                  </a:cubicBezTo>
                  <a:cubicBezTo>
                    <a:pt x="449" y="521"/>
                    <a:pt x="423" y="492"/>
                    <a:pt x="365" y="493"/>
                  </a:cubicBezTo>
                  <a:cubicBezTo>
                    <a:pt x="337" y="493"/>
                    <a:pt x="317" y="501"/>
                    <a:pt x="304" y="518"/>
                  </a:cubicBezTo>
                  <a:cubicBezTo>
                    <a:pt x="275" y="551"/>
                    <a:pt x="277" y="613"/>
                    <a:pt x="280" y="634"/>
                  </a:cubicBezTo>
                  <a:cubicBezTo>
                    <a:pt x="282" y="644"/>
                    <a:pt x="279" y="654"/>
                    <a:pt x="272" y="661"/>
                  </a:cubicBezTo>
                  <a:cubicBezTo>
                    <a:pt x="265" y="669"/>
                    <a:pt x="255" y="672"/>
                    <a:pt x="245" y="671"/>
                  </a:cubicBezTo>
                  <a:cubicBezTo>
                    <a:pt x="210" y="667"/>
                    <a:pt x="170" y="680"/>
                    <a:pt x="137" y="707"/>
                  </a:cubicBezTo>
                  <a:cubicBezTo>
                    <a:pt x="103" y="734"/>
                    <a:pt x="81" y="772"/>
                    <a:pt x="77" y="809"/>
                  </a:cubicBezTo>
                  <a:cubicBezTo>
                    <a:pt x="66" y="907"/>
                    <a:pt x="89" y="974"/>
                    <a:pt x="151" y="1027"/>
                  </a:cubicBezTo>
                  <a:cubicBezTo>
                    <a:pt x="237" y="1101"/>
                    <a:pt x="346" y="1063"/>
                    <a:pt x="350" y="1061"/>
                  </a:cubicBezTo>
                  <a:cubicBezTo>
                    <a:pt x="362" y="1057"/>
                    <a:pt x="375" y="1059"/>
                    <a:pt x="384" y="1068"/>
                  </a:cubicBezTo>
                  <a:cubicBezTo>
                    <a:pt x="417" y="1099"/>
                    <a:pt x="464" y="1113"/>
                    <a:pt x="516" y="1108"/>
                  </a:cubicBezTo>
                  <a:cubicBezTo>
                    <a:pt x="574" y="1103"/>
                    <a:pt x="629" y="1075"/>
                    <a:pt x="656" y="1037"/>
                  </a:cubicBezTo>
                  <a:cubicBezTo>
                    <a:pt x="725" y="942"/>
                    <a:pt x="716" y="817"/>
                    <a:pt x="716" y="816"/>
                  </a:cubicBezTo>
                  <a:cubicBezTo>
                    <a:pt x="716" y="815"/>
                    <a:pt x="716" y="814"/>
                    <a:pt x="716" y="813"/>
                  </a:cubicBezTo>
                  <a:cubicBezTo>
                    <a:pt x="716" y="33"/>
                    <a:pt x="716" y="33"/>
                    <a:pt x="716" y="33"/>
                  </a:cubicBezTo>
                  <a:cubicBezTo>
                    <a:pt x="716" y="15"/>
                    <a:pt x="730" y="0"/>
                    <a:pt x="748" y="0"/>
                  </a:cubicBezTo>
                  <a:cubicBezTo>
                    <a:pt x="766" y="0"/>
                    <a:pt x="781" y="15"/>
                    <a:pt x="781" y="33"/>
                  </a:cubicBezTo>
                  <a:cubicBezTo>
                    <a:pt x="781" y="812"/>
                    <a:pt x="781" y="812"/>
                    <a:pt x="781" y="812"/>
                  </a:cubicBezTo>
                  <a:cubicBezTo>
                    <a:pt x="782" y="828"/>
                    <a:pt x="788" y="966"/>
                    <a:pt x="709" y="1075"/>
                  </a:cubicBezTo>
                  <a:cubicBezTo>
                    <a:pt x="670" y="1128"/>
                    <a:pt x="599" y="1166"/>
                    <a:pt x="523" y="1173"/>
                  </a:cubicBezTo>
                  <a:cubicBezTo>
                    <a:pt x="514" y="1174"/>
                    <a:pt x="505" y="1174"/>
                    <a:pt x="496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C70DC117-6489-4DBD-AF6B-29A152FC54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0515" y="2547277"/>
              <a:ext cx="890612" cy="1427845"/>
            </a:xfrm>
            <a:custGeom>
              <a:avLst/>
              <a:gdLst>
                <a:gd name="T0" fmla="*/ 157 w 482"/>
                <a:gd name="T1" fmla="*/ 774 h 774"/>
                <a:gd name="T2" fmla="*/ 150 w 482"/>
                <a:gd name="T3" fmla="*/ 774 h 774"/>
                <a:gd name="T4" fmla="*/ 0 w 482"/>
                <a:gd name="T5" fmla="*/ 557 h 774"/>
                <a:gd name="T6" fmla="*/ 113 w 482"/>
                <a:gd name="T7" fmla="*/ 363 h 774"/>
                <a:gd name="T8" fmla="*/ 58 w 482"/>
                <a:gd name="T9" fmla="*/ 259 h 774"/>
                <a:gd name="T10" fmla="*/ 98 w 482"/>
                <a:gd name="T11" fmla="*/ 95 h 774"/>
                <a:gd name="T12" fmla="*/ 338 w 482"/>
                <a:gd name="T13" fmla="*/ 23 h 774"/>
                <a:gd name="T14" fmla="*/ 480 w 482"/>
                <a:gd name="T15" fmla="*/ 172 h 774"/>
                <a:gd name="T16" fmla="*/ 452 w 482"/>
                <a:gd name="T17" fmla="*/ 208 h 774"/>
                <a:gd name="T18" fmla="*/ 416 w 482"/>
                <a:gd name="T19" fmla="*/ 180 h 774"/>
                <a:gd name="T20" fmla="*/ 322 w 482"/>
                <a:gd name="T21" fmla="*/ 86 h 774"/>
                <a:gd name="T22" fmla="*/ 152 w 482"/>
                <a:gd name="T23" fmla="*/ 132 h 774"/>
                <a:gd name="T24" fmla="*/ 122 w 482"/>
                <a:gd name="T25" fmla="*/ 246 h 774"/>
                <a:gd name="T26" fmla="*/ 193 w 482"/>
                <a:gd name="T27" fmla="*/ 347 h 774"/>
                <a:gd name="T28" fmla="*/ 207 w 482"/>
                <a:gd name="T29" fmla="*/ 381 h 774"/>
                <a:gd name="T30" fmla="*/ 180 w 482"/>
                <a:gd name="T31" fmla="*/ 406 h 774"/>
                <a:gd name="T32" fmla="*/ 65 w 482"/>
                <a:gd name="T33" fmla="*/ 557 h 774"/>
                <a:gd name="T34" fmla="*/ 164 w 482"/>
                <a:gd name="T35" fmla="*/ 710 h 774"/>
                <a:gd name="T36" fmla="*/ 189 w 482"/>
                <a:gd name="T37" fmla="*/ 749 h 774"/>
                <a:gd name="T38" fmla="*/ 157 w 482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2" h="774">
                  <a:moveTo>
                    <a:pt x="157" y="774"/>
                  </a:moveTo>
                  <a:cubicBezTo>
                    <a:pt x="155" y="774"/>
                    <a:pt x="153" y="774"/>
                    <a:pt x="150" y="774"/>
                  </a:cubicBezTo>
                  <a:cubicBezTo>
                    <a:pt x="98" y="762"/>
                    <a:pt x="0" y="702"/>
                    <a:pt x="0" y="557"/>
                  </a:cubicBezTo>
                  <a:cubicBezTo>
                    <a:pt x="0" y="460"/>
                    <a:pt x="56" y="394"/>
                    <a:pt x="113" y="363"/>
                  </a:cubicBezTo>
                  <a:cubicBezTo>
                    <a:pt x="91" y="338"/>
                    <a:pt x="67" y="303"/>
                    <a:pt x="58" y="259"/>
                  </a:cubicBezTo>
                  <a:cubicBezTo>
                    <a:pt x="48" y="205"/>
                    <a:pt x="61" y="150"/>
                    <a:pt x="98" y="95"/>
                  </a:cubicBezTo>
                  <a:cubicBezTo>
                    <a:pt x="142" y="32"/>
                    <a:pt x="245" y="0"/>
                    <a:pt x="338" y="23"/>
                  </a:cubicBezTo>
                  <a:cubicBezTo>
                    <a:pt x="418" y="42"/>
                    <a:pt x="470" y="97"/>
                    <a:pt x="480" y="172"/>
                  </a:cubicBezTo>
                  <a:cubicBezTo>
                    <a:pt x="482" y="190"/>
                    <a:pt x="470" y="206"/>
                    <a:pt x="452" y="208"/>
                  </a:cubicBezTo>
                  <a:cubicBezTo>
                    <a:pt x="434" y="211"/>
                    <a:pt x="418" y="198"/>
                    <a:pt x="416" y="180"/>
                  </a:cubicBezTo>
                  <a:cubicBezTo>
                    <a:pt x="407" y="116"/>
                    <a:pt x="354" y="93"/>
                    <a:pt x="322" y="86"/>
                  </a:cubicBezTo>
                  <a:cubicBezTo>
                    <a:pt x="256" y="70"/>
                    <a:pt x="180" y="91"/>
                    <a:pt x="152" y="132"/>
                  </a:cubicBezTo>
                  <a:cubicBezTo>
                    <a:pt x="125" y="171"/>
                    <a:pt x="115" y="209"/>
                    <a:pt x="122" y="246"/>
                  </a:cubicBezTo>
                  <a:cubicBezTo>
                    <a:pt x="134" y="307"/>
                    <a:pt x="192" y="347"/>
                    <a:pt x="193" y="347"/>
                  </a:cubicBezTo>
                  <a:cubicBezTo>
                    <a:pt x="204" y="354"/>
                    <a:pt x="209" y="368"/>
                    <a:pt x="207" y="381"/>
                  </a:cubicBezTo>
                  <a:cubicBezTo>
                    <a:pt x="204" y="394"/>
                    <a:pt x="193" y="404"/>
                    <a:pt x="180" y="406"/>
                  </a:cubicBezTo>
                  <a:cubicBezTo>
                    <a:pt x="132" y="414"/>
                    <a:pt x="65" y="466"/>
                    <a:pt x="65" y="557"/>
                  </a:cubicBezTo>
                  <a:cubicBezTo>
                    <a:pt x="65" y="687"/>
                    <a:pt x="163" y="710"/>
                    <a:pt x="164" y="710"/>
                  </a:cubicBezTo>
                  <a:cubicBezTo>
                    <a:pt x="182" y="714"/>
                    <a:pt x="193" y="731"/>
                    <a:pt x="189" y="749"/>
                  </a:cubicBezTo>
                  <a:cubicBezTo>
                    <a:pt x="186" y="764"/>
                    <a:pt x="172" y="774"/>
                    <a:pt x="157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5DFCEBB-1D43-40C4-8371-247FEF576E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8094" y="1961097"/>
              <a:ext cx="1242798" cy="1023130"/>
            </a:xfrm>
            <a:custGeom>
              <a:avLst/>
              <a:gdLst>
                <a:gd name="T0" fmla="*/ 422 w 673"/>
                <a:gd name="T1" fmla="*/ 555 h 555"/>
                <a:gd name="T2" fmla="*/ 401 w 673"/>
                <a:gd name="T3" fmla="*/ 554 h 555"/>
                <a:gd name="T4" fmla="*/ 279 w 673"/>
                <a:gd name="T5" fmla="*/ 438 h 555"/>
                <a:gd name="T6" fmla="*/ 346 w 673"/>
                <a:gd name="T7" fmla="*/ 283 h 555"/>
                <a:gd name="T8" fmla="*/ 443 w 673"/>
                <a:gd name="T9" fmla="*/ 272 h 555"/>
                <a:gd name="T10" fmla="*/ 503 w 673"/>
                <a:gd name="T11" fmla="*/ 328 h 555"/>
                <a:gd name="T12" fmla="*/ 485 w 673"/>
                <a:gd name="T13" fmla="*/ 371 h 555"/>
                <a:gd name="T14" fmla="*/ 443 w 673"/>
                <a:gd name="T15" fmla="*/ 354 h 555"/>
                <a:gd name="T16" fmla="*/ 421 w 673"/>
                <a:gd name="T17" fmla="*/ 333 h 555"/>
                <a:gd name="T18" fmla="*/ 376 w 673"/>
                <a:gd name="T19" fmla="*/ 340 h 555"/>
                <a:gd name="T20" fmla="*/ 343 w 673"/>
                <a:gd name="T21" fmla="*/ 427 h 555"/>
                <a:gd name="T22" fmla="*/ 409 w 673"/>
                <a:gd name="T23" fmla="*/ 490 h 555"/>
                <a:gd name="T24" fmla="*/ 521 w 673"/>
                <a:gd name="T25" fmla="*/ 446 h 555"/>
                <a:gd name="T26" fmla="*/ 602 w 673"/>
                <a:gd name="T27" fmla="*/ 226 h 555"/>
                <a:gd name="T28" fmla="*/ 506 w 673"/>
                <a:gd name="T29" fmla="*/ 90 h 555"/>
                <a:gd name="T30" fmla="*/ 365 w 673"/>
                <a:gd name="T31" fmla="*/ 102 h 555"/>
                <a:gd name="T32" fmla="*/ 334 w 673"/>
                <a:gd name="T33" fmla="*/ 193 h 555"/>
                <a:gd name="T34" fmla="*/ 319 w 673"/>
                <a:gd name="T35" fmla="*/ 228 h 555"/>
                <a:gd name="T36" fmla="*/ 280 w 673"/>
                <a:gd name="T37" fmla="*/ 224 h 555"/>
                <a:gd name="T38" fmla="*/ 138 w 673"/>
                <a:gd name="T39" fmla="*/ 207 h 555"/>
                <a:gd name="T40" fmla="*/ 75 w 673"/>
                <a:gd name="T41" fmla="*/ 362 h 555"/>
                <a:gd name="T42" fmla="*/ 47 w 673"/>
                <a:gd name="T43" fmla="*/ 398 h 555"/>
                <a:gd name="T44" fmla="*/ 11 w 673"/>
                <a:gd name="T45" fmla="*/ 370 h 555"/>
                <a:gd name="T46" fmla="*/ 108 w 673"/>
                <a:gd name="T47" fmla="*/ 150 h 555"/>
                <a:gd name="T48" fmla="*/ 271 w 673"/>
                <a:gd name="T49" fmla="*/ 143 h 555"/>
                <a:gd name="T50" fmla="*/ 322 w 673"/>
                <a:gd name="T51" fmla="*/ 54 h 555"/>
                <a:gd name="T52" fmla="*/ 530 w 673"/>
                <a:gd name="T53" fmla="*/ 30 h 555"/>
                <a:gd name="T54" fmla="*/ 667 w 673"/>
                <a:gd name="T55" fmla="*/ 222 h 555"/>
                <a:gd name="T56" fmla="*/ 566 w 673"/>
                <a:gd name="T57" fmla="*/ 494 h 555"/>
                <a:gd name="T58" fmla="*/ 422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422" y="555"/>
                  </a:moveTo>
                  <a:cubicBezTo>
                    <a:pt x="415" y="555"/>
                    <a:pt x="408" y="555"/>
                    <a:pt x="401" y="554"/>
                  </a:cubicBezTo>
                  <a:cubicBezTo>
                    <a:pt x="337" y="546"/>
                    <a:pt x="290" y="502"/>
                    <a:pt x="279" y="438"/>
                  </a:cubicBezTo>
                  <a:cubicBezTo>
                    <a:pt x="268" y="374"/>
                    <a:pt x="296" y="308"/>
                    <a:pt x="346" y="283"/>
                  </a:cubicBezTo>
                  <a:cubicBezTo>
                    <a:pt x="381" y="265"/>
                    <a:pt x="414" y="261"/>
                    <a:pt x="443" y="272"/>
                  </a:cubicBezTo>
                  <a:cubicBezTo>
                    <a:pt x="484" y="287"/>
                    <a:pt x="501" y="324"/>
                    <a:pt x="503" y="328"/>
                  </a:cubicBezTo>
                  <a:cubicBezTo>
                    <a:pt x="510" y="345"/>
                    <a:pt x="502" y="364"/>
                    <a:pt x="485" y="371"/>
                  </a:cubicBezTo>
                  <a:cubicBezTo>
                    <a:pt x="469" y="378"/>
                    <a:pt x="450" y="370"/>
                    <a:pt x="443" y="354"/>
                  </a:cubicBezTo>
                  <a:cubicBezTo>
                    <a:pt x="443" y="353"/>
                    <a:pt x="435" y="338"/>
                    <a:pt x="421" y="333"/>
                  </a:cubicBezTo>
                  <a:cubicBezTo>
                    <a:pt x="409" y="329"/>
                    <a:pt x="394" y="331"/>
                    <a:pt x="376" y="340"/>
                  </a:cubicBezTo>
                  <a:cubicBezTo>
                    <a:pt x="351" y="353"/>
                    <a:pt x="337" y="391"/>
                    <a:pt x="343" y="427"/>
                  </a:cubicBezTo>
                  <a:cubicBezTo>
                    <a:pt x="347" y="448"/>
                    <a:pt x="360" y="484"/>
                    <a:pt x="409" y="490"/>
                  </a:cubicBezTo>
                  <a:cubicBezTo>
                    <a:pt x="446" y="494"/>
                    <a:pt x="486" y="479"/>
                    <a:pt x="521" y="446"/>
                  </a:cubicBezTo>
                  <a:cubicBezTo>
                    <a:pt x="576" y="395"/>
                    <a:pt x="607" y="310"/>
                    <a:pt x="602" y="226"/>
                  </a:cubicBezTo>
                  <a:cubicBezTo>
                    <a:pt x="597" y="137"/>
                    <a:pt x="533" y="101"/>
                    <a:pt x="506" y="90"/>
                  </a:cubicBezTo>
                  <a:cubicBezTo>
                    <a:pt x="455" y="70"/>
                    <a:pt x="396" y="75"/>
                    <a:pt x="365" y="102"/>
                  </a:cubicBezTo>
                  <a:cubicBezTo>
                    <a:pt x="322" y="141"/>
                    <a:pt x="333" y="192"/>
                    <a:pt x="334" y="193"/>
                  </a:cubicBezTo>
                  <a:cubicBezTo>
                    <a:pt x="337" y="206"/>
                    <a:pt x="331" y="221"/>
                    <a:pt x="319" y="228"/>
                  </a:cubicBezTo>
                  <a:cubicBezTo>
                    <a:pt x="306" y="235"/>
                    <a:pt x="291" y="234"/>
                    <a:pt x="280" y="224"/>
                  </a:cubicBezTo>
                  <a:cubicBezTo>
                    <a:pt x="278" y="222"/>
                    <a:pt x="214" y="167"/>
                    <a:pt x="138" y="207"/>
                  </a:cubicBezTo>
                  <a:cubicBezTo>
                    <a:pt x="101" y="227"/>
                    <a:pt x="67" y="292"/>
                    <a:pt x="75" y="362"/>
                  </a:cubicBezTo>
                  <a:cubicBezTo>
                    <a:pt x="77" y="380"/>
                    <a:pt x="65" y="396"/>
                    <a:pt x="47" y="398"/>
                  </a:cubicBezTo>
                  <a:cubicBezTo>
                    <a:pt x="29" y="401"/>
                    <a:pt x="13" y="388"/>
                    <a:pt x="11" y="370"/>
                  </a:cubicBezTo>
                  <a:cubicBezTo>
                    <a:pt x="0" y="280"/>
                    <a:pt x="42" y="186"/>
                    <a:pt x="108" y="150"/>
                  </a:cubicBezTo>
                  <a:cubicBezTo>
                    <a:pt x="173" y="115"/>
                    <a:pt x="231" y="126"/>
                    <a:pt x="271" y="143"/>
                  </a:cubicBezTo>
                  <a:cubicBezTo>
                    <a:pt x="276" y="116"/>
                    <a:pt x="290" y="83"/>
                    <a:pt x="322" y="54"/>
                  </a:cubicBezTo>
                  <a:cubicBezTo>
                    <a:pt x="371" y="9"/>
                    <a:pt x="455" y="0"/>
                    <a:pt x="530" y="30"/>
                  </a:cubicBezTo>
                  <a:cubicBezTo>
                    <a:pt x="611" y="63"/>
                    <a:pt x="661" y="133"/>
                    <a:pt x="667" y="222"/>
                  </a:cubicBezTo>
                  <a:cubicBezTo>
                    <a:pt x="673" y="327"/>
                    <a:pt x="635" y="428"/>
                    <a:pt x="566" y="494"/>
                  </a:cubicBezTo>
                  <a:cubicBezTo>
                    <a:pt x="523" y="534"/>
                    <a:pt x="473" y="555"/>
                    <a:pt x="422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3387BF85-9C77-4877-831C-B03115ABFC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54962" y="3714863"/>
              <a:ext cx="924040" cy="553946"/>
            </a:xfrm>
            <a:custGeom>
              <a:avLst/>
              <a:gdLst>
                <a:gd name="T0" fmla="*/ 434 w 500"/>
                <a:gd name="T1" fmla="*/ 300 h 300"/>
                <a:gd name="T2" fmla="*/ 425 w 500"/>
                <a:gd name="T3" fmla="*/ 299 h 300"/>
                <a:gd name="T4" fmla="*/ 403 w 500"/>
                <a:gd name="T5" fmla="*/ 260 h 300"/>
                <a:gd name="T6" fmla="*/ 403 w 500"/>
                <a:gd name="T7" fmla="*/ 260 h 300"/>
                <a:gd name="T8" fmla="*/ 401 w 500"/>
                <a:gd name="T9" fmla="*/ 101 h 300"/>
                <a:gd name="T10" fmla="*/ 373 w 500"/>
                <a:gd name="T11" fmla="*/ 80 h 300"/>
                <a:gd name="T12" fmla="*/ 302 w 500"/>
                <a:gd name="T13" fmla="*/ 93 h 300"/>
                <a:gd name="T14" fmla="*/ 284 w 500"/>
                <a:gd name="T15" fmla="*/ 162 h 300"/>
                <a:gd name="T16" fmla="*/ 264 w 500"/>
                <a:gd name="T17" fmla="*/ 202 h 300"/>
                <a:gd name="T18" fmla="*/ 223 w 500"/>
                <a:gd name="T19" fmla="*/ 182 h 300"/>
                <a:gd name="T20" fmla="*/ 129 w 500"/>
                <a:gd name="T21" fmla="*/ 120 h 300"/>
                <a:gd name="T22" fmla="*/ 73 w 500"/>
                <a:gd name="T23" fmla="*/ 177 h 300"/>
                <a:gd name="T24" fmla="*/ 91 w 500"/>
                <a:gd name="T25" fmla="*/ 231 h 300"/>
                <a:gd name="T26" fmla="*/ 103 w 500"/>
                <a:gd name="T27" fmla="*/ 275 h 300"/>
                <a:gd name="T28" fmla="*/ 59 w 500"/>
                <a:gd name="T29" fmla="*/ 287 h 300"/>
                <a:gd name="T30" fmla="*/ 9 w 500"/>
                <a:gd name="T31" fmla="*/ 165 h 300"/>
                <a:gd name="T32" fmla="*/ 119 w 500"/>
                <a:gd name="T33" fmla="*/ 56 h 300"/>
                <a:gd name="T34" fmla="*/ 231 w 500"/>
                <a:gd name="T35" fmla="*/ 86 h 300"/>
                <a:gd name="T36" fmla="*/ 255 w 500"/>
                <a:gd name="T37" fmla="*/ 48 h 300"/>
                <a:gd name="T38" fmla="*/ 389 w 500"/>
                <a:gd name="T39" fmla="*/ 17 h 300"/>
                <a:gd name="T40" fmla="*/ 457 w 500"/>
                <a:gd name="T41" fmla="*/ 69 h 300"/>
                <a:gd name="T42" fmla="*/ 465 w 500"/>
                <a:gd name="T43" fmla="*/ 276 h 300"/>
                <a:gd name="T44" fmla="*/ 434 w 500"/>
                <a:gd name="T4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0" h="300">
                  <a:moveTo>
                    <a:pt x="434" y="300"/>
                  </a:moveTo>
                  <a:cubicBezTo>
                    <a:pt x="431" y="300"/>
                    <a:pt x="428" y="300"/>
                    <a:pt x="425" y="299"/>
                  </a:cubicBezTo>
                  <a:cubicBezTo>
                    <a:pt x="408" y="295"/>
                    <a:pt x="398" y="277"/>
                    <a:pt x="403" y="260"/>
                  </a:cubicBezTo>
                  <a:cubicBezTo>
                    <a:pt x="403" y="260"/>
                    <a:pt x="403" y="260"/>
                    <a:pt x="403" y="260"/>
                  </a:cubicBezTo>
                  <a:cubicBezTo>
                    <a:pt x="411" y="230"/>
                    <a:pt x="426" y="144"/>
                    <a:pt x="401" y="101"/>
                  </a:cubicBezTo>
                  <a:cubicBezTo>
                    <a:pt x="394" y="90"/>
                    <a:pt x="386" y="83"/>
                    <a:pt x="373" y="80"/>
                  </a:cubicBezTo>
                  <a:cubicBezTo>
                    <a:pt x="341" y="72"/>
                    <a:pt x="318" y="77"/>
                    <a:pt x="302" y="93"/>
                  </a:cubicBezTo>
                  <a:cubicBezTo>
                    <a:pt x="283" y="113"/>
                    <a:pt x="280" y="148"/>
                    <a:pt x="284" y="162"/>
                  </a:cubicBezTo>
                  <a:cubicBezTo>
                    <a:pt x="290" y="178"/>
                    <a:pt x="280" y="196"/>
                    <a:pt x="264" y="202"/>
                  </a:cubicBezTo>
                  <a:cubicBezTo>
                    <a:pt x="247" y="207"/>
                    <a:pt x="229" y="199"/>
                    <a:pt x="223" y="182"/>
                  </a:cubicBezTo>
                  <a:cubicBezTo>
                    <a:pt x="220" y="175"/>
                    <a:pt x="194" y="110"/>
                    <a:pt x="129" y="120"/>
                  </a:cubicBezTo>
                  <a:cubicBezTo>
                    <a:pt x="85" y="127"/>
                    <a:pt x="75" y="165"/>
                    <a:pt x="73" y="177"/>
                  </a:cubicBezTo>
                  <a:cubicBezTo>
                    <a:pt x="69" y="200"/>
                    <a:pt x="76" y="223"/>
                    <a:pt x="91" y="231"/>
                  </a:cubicBezTo>
                  <a:cubicBezTo>
                    <a:pt x="107" y="240"/>
                    <a:pt x="112" y="259"/>
                    <a:pt x="103" y="275"/>
                  </a:cubicBezTo>
                  <a:cubicBezTo>
                    <a:pt x="95" y="291"/>
                    <a:pt x="75" y="296"/>
                    <a:pt x="59" y="287"/>
                  </a:cubicBezTo>
                  <a:cubicBezTo>
                    <a:pt x="20" y="265"/>
                    <a:pt x="0" y="216"/>
                    <a:pt x="9" y="165"/>
                  </a:cubicBezTo>
                  <a:cubicBezTo>
                    <a:pt x="19" y="107"/>
                    <a:pt x="61" y="66"/>
                    <a:pt x="119" y="56"/>
                  </a:cubicBezTo>
                  <a:cubicBezTo>
                    <a:pt x="166" y="49"/>
                    <a:pt x="203" y="64"/>
                    <a:pt x="231" y="86"/>
                  </a:cubicBezTo>
                  <a:cubicBezTo>
                    <a:pt x="236" y="72"/>
                    <a:pt x="245" y="59"/>
                    <a:pt x="255" y="48"/>
                  </a:cubicBezTo>
                  <a:cubicBezTo>
                    <a:pt x="278" y="24"/>
                    <a:pt x="319" y="0"/>
                    <a:pt x="389" y="17"/>
                  </a:cubicBezTo>
                  <a:cubicBezTo>
                    <a:pt x="418" y="25"/>
                    <a:pt x="442" y="42"/>
                    <a:pt x="457" y="69"/>
                  </a:cubicBezTo>
                  <a:cubicBezTo>
                    <a:pt x="500" y="142"/>
                    <a:pt x="469" y="263"/>
                    <a:pt x="465" y="276"/>
                  </a:cubicBezTo>
                  <a:cubicBezTo>
                    <a:pt x="461" y="291"/>
                    <a:pt x="448" y="300"/>
                    <a:pt x="434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EF59231F-0626-4FEF-86EC-24D414C740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77645" y="3163304"/>
              <a:ext cx="404715" cy="553946"/>
            </a:xfrm>
            <a:custGeom>
              <a:avLst/>
              <a:gdLst>
                <a:gd name="T0" fmla="*/ 186 w 219"/>
                <a:gd name="T1" fmla="*/ 300 h 300"/>
                <a:gd name="T2" fmla="*/ 186 w 219"/>
                <a:gd name="T3" fmla="*/ 300 h 300"/>
                <a:gd name="T4" fmla="*/ 154 w 219"/>
                <a:gd name="T5" fmla="*/ 268 h 300"/>
                <a:gd name="T6" fmla="*/ 131 w 219"/>
                <a:gd name="T7" fmla="*/ 72 h 300"/>
                <a:gd name="T8" fmla="*/ 109 w 219"/>
                <a:gd name="T9" fmla="*/ 65 h 300"/>
                <a:gd name="T10" fmla="*/ 64 w 219"/>
                <a:gd name="T11" fmla="*/ 108 h 300"/>
                <a:gd name="T12" fmla="*/ 32 w 219"/>
                <a:gd name="T13" fmla="*/ 140 h 300"/>
                <a:gd name="T14" fmla="*/ 32 w 219"/>
                <a:gd name="T15" fmla="*/ 140 h 300"/>
                <a:gd name="T16" fmla="*/ 0 w 219"/>
                <a:gd name="T17" fmla="*/ 108 h 300"/>
                <a:gd name="T18" fmla="*/ 109 w 219"/>
                <a:gd name="T19" fmla="*/ 0 h 300"/>
                <a:gd name="T20" fmla="*/ 177 w 219"/>
                <a:gd name="T21" fmla="*/ 26 h 300"/>
                <a:gd name="T22" fmla="*/ 218 w 219"/>
                <a:gd name="T23" fmla="*/ 268 h 300"/>
                <a:gd name="T24" fmla="*/ 186 w 219"/>
                <a:gd name="T2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300">
                  <a:moveTo>
                    <a:pt x="186" y="300"/>
                  </a:moveTo>
                  <a:cubicBezTo>
                    <a:pt x="186" y="300"/>
                    <a:pt x="186" y="300"/>
                    <a:pt x="186" y="300"/>
                  </a:cubicBezTo>
                  <a:cubicBezTo>
                    <a:pt x="168" y="300"/>
                    <a:pt x="154" y="286"/>
                    <a:pt x="154" y="268"/>
                  </a:cubicBezTo>
                  <a:cubicBezTo>
                    <a:pt x="154" y="179"/>
                    <a:pt x="154" y="95"/>
                    <a:pt x="131" y="72"/>
                  </a:cubicBezTo>
                  <a:cubicBezTo>
                    <a:pt x="128" y="69"/>
                    <a:pt x="123" y="65"/>
                    <a:pt x="109" y="65"/>
                  </a:cubicBezTo>
                  <a:cubicBezTo>
                    <a:pt x="68" y="65"/>
                    <a:pt x="64" y="98"/>
                    <a:pt x="64" y="108"/>
                  </a:cubicBezTo>
                  <a:cubicBezTo>
                    <a:pt x="64" y="126"/>
                    <a:pt x="50" y="140"/>
                    <a:pt x="32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14" y="140"/>
                    <a:pt x="0" y="126"/>
                    <a:pt x="0" y="108"/>
                  </a:cubicBezTo>
                  <a:cubicBezTo>
                    <a:pt x="0" y="64"/>
                    <a:pt x="29" y="0"/>
                    <a:pt x="109" y="0"/>
                  </a:cubicBezTo>
                  <a:cubicBezTo>
                    <a:pt x="137" y="0"/>
                    <a:pt x="160" y="9"/>
                    <a:pt x="177" y="26"/>
                  </a:cubicBezTo>
                  <a:cubicBezTo>
                    <a:pt x="219" y="69"/>
                    <a:pt x="219" y="152"/>
                    <a:pt x="218" y="268"/>
                  </a:cubicBezTo>
                  <a:cubicBezTo>
                    <a:pt x="218" y="286"/>
                    <a:pt x="204" y="300"/>
                    <a:pt x="186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DE95A070-FD19-4D9F-9DB1-FA1F24DCEC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97272" y="2429087"/>
              <a:ext cx="1456497" cy="2165644"/>
            </a:xfrm>
            <a:custGeom>
              <a:avLst/>
              <a:gdLst>
                <a:gd name="T0" fmla="*/ 291 w 788"/>
                <a:gd name="T1" fmla="*/ 1174 h 1174"/>
                <a:gd name="T2" fmla="*/ 265 w 788"/>
                <a:gd name="T3" fmla="*/ 1173 h 1174"/>
                <a:gd name="T4" fmla="*/ 78 w 788"/>
                <a:gd name="T5" fmla="*/ 1075 h 1174"/>
                <a:gd name="T6" fmla="*/ 7 w 788"/>
                <a:gd name="T7" fmla="*/ 812 h 1174"/>
                <a:gd name="T8" fmla="*/ 7 w 788"/>
                <a:gd name="T9" fmla="*/ 33 h 1174"/>
                <a:gd name="T10" fmla="*/ 39 w 788"/>
                <a:gd name="T11" fmla="*/ 0 h 1174"/>
                <a:gd name="T12" fmla="*/ 71 w 788"/>
                <a:gd name="T13" fmla="*/ 33 h 1174"/>
                <a:gd name="T14" fmla="*/ 71 w 788"/>
                <a:gd name="T15" fmla="*/ 813 h 1174"/>
                <a:gd name="T16" fmla="*/ 71 w 788"/>
                <a:gd name="T17" fmla="*/ 816 h 1174"/>
                <a:gd name="T18" fmla="*/ 131 w 788"/>
                <a:gd name="T19" fmla="*/ 1037 h 1174"/>
                <a:gd name="T20" fmla="*/ 271 w 788"/>
                <a:gd name="T21" fmla="*/ 1108 h 1174"/>
                <a:gd name="T22" fmla="*/ 404 w 788"/>
                <a:gd name="T23" fmla="*/ 1068 h 1174"/>
                <a:gd name="T24" fmla="*/ 437 w 788"/>
                <a:gd name="T25" fmla="*/ 1061 h 1174"/>
                <a:gd name="T26" fmla="*/ 637 w 788"/>
                <a:gd name="T27" fmla="*/ 1027 h 1174"/>
                <a:gd name="T28" fmla="*/ 711 w 788"/>
                <a:gd name="T29" fmla="*/ 809 h 1174"/>
                <a:gd name="T30" fmla="*/ 650 w 788"/>
                <a:gd name="T31" fmla="*/ 707 h 1174"/>
                <a:gd name="T32" fmla="*/ 543 w 788"/>
                <a:gd name="T33" fmla="*/ 671 h 1174"/>
                <a:gd name="T34" fmla="*/ 516 w 788"/>
                <a:gd name="T35" fmla="*/ 661 h 1174"/>
                <a:gd name="T36" fmla="*/ 507 w 788"/>
                <a:gd name="T37" fmla="*/ 634 h 1174"/>
                <a:gd name="T38" fmla="*/ 484 w 788"/>
                <a:gd name="T39" fmla="*/ 518 h 1174"/>
                <a:gd name="T40" fmla="*/ 423 w 788"/>
                <a:gd name="T41" fmla="*/ 493 h 1174"/>
                <a:gd name="T42" fmla="*/ 420 w 788"/>
                <a:gd name="T43" fmla="*/ 493 h 1174"/>
                <a:gd name="T44" fmla="*/ 337 w 788"/>
                <a:gd name="T45" fmla="*/ 588 h 1174"/>
                <a:gd name="T46" fmla="*/ 304 w 788"/>
                <a:gd name="T47" fmla="*/ 620 h 1174"/>
                <a:gd name="T48" fmla="*/ 273 w 788"/>
                <a:gd name="T49" fmla="*/ 587 h 1174"/>
                <a:gd name="T50" fmla="*/ 424 w 788"/>
                <a:gd name="T51" fmla="*/ 428 h 1174"/>
                <a:gd name="T52" fmla="*/ 533 w 788"/>
                <a:gd name="T53" fmla="*/ 476 h 1174"/>
                <a:gd name="T54" fmla="*/ 573 w 788"/>
                <a:gd name="T55" fmla="*/ 607 h 1174"/>
                <a:gd name="T56" fmla="*/ 691 w 788"/>
                <a:gd name="T57" fmla="*/ 656 h 1174"/>
                <a:gd name="T58" fmla="*/ 775 w 788"/>
                <a:gd name="T59" fmla="*/ 803 h 1174"/>
                <a:gd name="T60" fmla="*/ 679 w 788"/>
                <a:gd name="T61" fmla="*/ 1076 h 1174"/>
                <a:gd name="T62" fmla="*/ 434 w 788"/>
                <a:gd name="T63" fmla="*/ 1127 h 1174"/>
                <a:gd name="T64" fmla="*/ 291 w 788"/>
                <a:gd name="T65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8" h="1174">
                  <a:moveTo>
                    <a:pt x="291" y="1174"/>
                  </a:moveTo>
                  <a:cubicBezTo>
                    <a:pt x="283" y="1174"/>
                    <a:pt x="274" y="1174"/>
                    <a:pt x="265" y="1173"/>
                  </a:cubicBezTo>
                  <a:cubicBezTo>
                    <a:pt x="189" y="1166"/>
                    <a:pt x="117" y="1128"/>
                    <a:pt x="78" y="1075"/>
                  </a:cubicBezTo>
                  <a:cubicBezTo>
                    <a:pt x="0" y="966"/>
                    <a:pt x="6" y="828"/>
                    <a:pt x="7" y="81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15"/>
                    <a:pt x="21" y="0"/>
                    <a:pt x="39" y="0"/>
                  </a:cubicBezTo>
                  <a:cubicBezTo>
                    <a:pt x="57" y="0"/>
                    <a:pt x="71" y="15"/>
                    <a:pt x="71" y="33"/>
                  </a:cubicBezTo>
                  <a:cubicBezTo>
                    <a:pt x="71" y="813"/>
                    <a:pt x="71" y="813"/>
                    <a:pt x="71" y="813"/>
                  </a:cubicBezTo>
                  <a:cubicBezTo>
                    <a:pt x="71" y="814"/>
                    <a:pt x="71" y="815"/>
                    <a:pt x="71" y="816"/>
                  </a:cubicBezTo>
                  <a:cubicBezTo>
                    <a:pt x="71" y="817"/>
                    <a:pt x="63" y="943"/>
                    <a:pt x="131" y="1037"/>
                  </a:cubicBezTo>
                  <a:cubicBezTo>
                    <a:pt x="159" y="1075"/>
                    <a:pt x="214" y="1103"/>
                    <a:pt x="271" y="1108"/>
                  </a:cubicBezTo>
                  <a:cubicBezTo>
                    <a:pt x="323" y="1113"/>
                    <a:pt x="370" y="1099"/>
                    <a:pt x="404" y="1068"/>
                  </a:cubicBezTo>
                  <a:cubicBezTo>
                    <a:pt x="413" y="1059"/>
                    <a:pt x="426" y="1057"/>
                    <a:pt x="437" y="1061"/>
                  </a:cubicBezTo>
                  <a:cubicBezTo>
                    <a:pt x="442" y="1063"/>
                    <a:pt x="550" y="1101"/>
                    <a:pt x="637" y="1027"/>
                  </a:cubicBezTo>
                  <a:cubicBezTo>
                    <a:pt x="698" y="974"/>
                    <a:pt x="721" y="907"/>
                    <a:pt x="711" y="809"/>
                  </a:cubicBezTo>
                  <a:cubicBezTo>
                    <a:pt x="707" y="772"/>
                    <a:pt x="685" y="734"/>
                    <a:pt x="650" y="707"/>
                  </a:cubicBezTo>
                  <a:cubicBezTo>
                    <a:pt x="617" y="680"/>
                    <a:pt x="578" y="667"/>
                    <a:pt x="543" y="671"/>
                  </a:cubicBezTo>
                  <a:cubicBezTo>
                    <a:pt x="533" y="672"/>
                    <a:pt x="523" y="669"/>
                    <a:pt x="516" y="661"/>
                  </a:cubicBezTo>
                  <a:cubicBezTo>
                    <a:pt x="509" y="654"/>
                    <a:pt x="505" y="644"/>
                    <a:pt x="507" y="634"/>
                  </a:cubicBezTo>
                  <a:cubicBezTo>
                    <a:pt x="510" y="613"/>
                    <a:pt x="512" y="551"/>
                    <a:pt x="484" y="518"/>
                  </a:cubicBezTo>
                  <a:cubicBezTo>
                    <a:pt x="470" y="501"/>
                    <a:pt x="450" y="493"/>
                    <a:pt x="423" y="493"/>
                  </a:cubicBezTo>
                  <a:cubicBezTo>
                    <a:pt x="422" y="493"/>
                    <a:pt x="421" y="493"/>
                    <a:pt x="420" y="493"/>
                  </a:cubicBezTo>
                  <a:cubicBezTo>
                    <a:pt x="364" y="493"/>
                    <a:pt x="339" y="521"/>
                    <a:pt x="337" y="588"/>
                  </a:cubicBezTo>
                  <a:cubicBezTo>
                    <a:pt x="337" y="606"/>
                    <a:pt x="322" y="620"/>
                    <a:pt x="304" y="620"/>
                  </a:cubicBezTo>
                  <a:cubicBezTo>
                    <a:pt x="286" y="619"/>
                    <a:pt x="272" y="604"/>
                    <a:pt x="273" y="587"/>
                  </a:cubicBezTo>
                  <a:cubicBezTo>
                    <a:pt x="275" y="447"/>
                    <a:pt x="368" y="427"/>
                    <a:pt x="424" y="428"/>
                  </a:cubicBezTo>
                  <a:cubicBezTo>
                    <a:pt x="470" y="429"/>
                    <a:pt x="507" y="445"/>
                    <a:pt x="533" y="476"/>
                  </a:cubicBezTo>
                  <a:cubicBezTo>
                    <a:pt x="567" y="516"/>
                    <a:pt x="573" y="570"/>
                    <a:pt x="573" y="607"/>
                  </a:cubicBezTo>
                  <a:cubicBezTo>
                    <a:pt x="614" y="611"/>
                    <a:pt x="655" y="628"/>
                    <a:pt x="691" y="656"/>
                  </a:cubicBezTo>
                  <a:cubicBezTo>
                    <a:pt x="739" y="695"/>
                    <a:pt x="770" y="748"/>
                    <a:pt x="775" y="803"/>
                  </a:cubicBezTo>
                  <a:cubicBezTo>
                    <a:pt x="788" y="920"/>
                    <a:pt x="756" y="1010"/>
                    <a:pt x="679" y="1076"/>
                  </a:cubicBezTo>
                  <a:cubicBezTo>
                    <a:pt x="587" y="1155"/>
                    <a:pt x="477" y="1138"/>
                    <a:pt x="434" y="1127"/>
                  </a:cubicBezTo>
                  <a:cubicBezTo>
                    <a:pt x="394" y="1158"/>
                    <a:pt x="345" y="1174"/>
                    <a:pt x="291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CFE5DFDE-B1CB-415E-8745-2CCF64102F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8347" y="2547277"/>
              <a:ext cx="893000" cy="1427845"/>
            </a:xfrm>
            <a:custGeom>
              <a:avLst/>
              <a:gdLst>
                <a:gd name="T0" fmla="*/ 325 w 483"/>
                <a:gd name="T1" fmla="*/ 774 h 774"/>
                <a:gd name="T2" fmla="*/ 293 w 483"/>
                <a:gd name="T3" fmla="*/ 749 h 774"/>
                <a:gd name="T4" fmla="*/ 318 w 483"/>
                <a:gd name="T5" fmla="*/ 710 h 774"/>
                <a:gd name="T6" fmla="*/ 418 w 483"/>
                <a:gd name="T7" fmla="*/ 557 h 774"/>
                <a:gd name="T8" fmla="*/ 302 w 483"/>
                <a:gd name="T9" fmla="*/ 406 h 774"/>
                <a:gd name="T10" fmla="*/ 276 w 483"/>
                <a:gd name="T11" fmla="*/ 381 h 774"/>
                <a:gd name="T12" fmla="*/ 290 w 483"/>
                <a:gd name="T13" fmla="*/ 347 h 774"/>
                <a:gd name="T14" fmla="*/ 361 w 483"/>
                <a:gd name="T15" fmla="*/ 246 h 774"/>
                <a:gd name="T16" fmla="*/ 331 w 483"/>
                <a:gd name="T17" fmla="*/ 132 h 774"/>
                <a:gd name="T18" fmla="*/ 160 w 483"/>
                <a:gd name="T19" fmla="*/ 86 h 774"/>
                <a:gd name="T20" fmla="*/ 67 w 483"/>
                <a:gd name="T21" fmla="*/ 180 h 774"/>
                <a:gd name="T22" fmla="*/ 31 w 483"/>
                <a:gd name="T23" fmla="*/ 208 h 774"/>
                <a:gd name="T24" fmla="*/ 3 w 483"/>
                <a:gd name="T25" fmla="*/ 172 h 774"/>
                <a:gd name="T26" fmla="*/ 145 w 483"/>
                <a:gd name="T27" fmla="*/ 23 h 774"/>
                <a:gd name="T28" fmla="*/ 384 w 483"/>
                <a:gd name="T29" fmla="*/ 95 h 774"/>
                <a:gd name="T30" fmla="*/ 424 w 483"/>
                <a:gd name="T31" fmla="*/ 259 h 774"/>
                <a:gd name="T32" fmla="*/ 369 w 483"/>
                <a:gd name="T33" fmla="*/ 363 h 774"/>
                <a:gd name="T34" fmla="*/ 483 w 483"/>
                <a:gd name="T35" fmla="*/ 557 h 774"/>
                <a:gd name="T36" fmla="*/ 332 w 483"/>
                <a:gd name="T37" fmla="*/ 774 h 774"/>
                <a:gd name="T38" fmla="*/ 325 w 483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774">
                  <a:moveTo>
                    <a:pt x="325" y="774"/>
                  </a:moveTo>
                  <a:cubicBezTo>
                    <a:pt x="310" y="774"/>
                    <a:pt x="297" y="764"/>
                    <a:pt x="293" y="749"/>
                  </a:cubicBezTo>
                  <a:cubicBezTo>
                    <a:pt x="290" y="732"/>
                    <a:pt x="300" y="714"/>
                    <a:pt x="318" y="710"/>
                  </a:cubicBezTo>
                  <a:cubicBezTo>
                    <a:pt x="323" y="709"/>
                    <a:pt x="418" y="685"/>
                    <a:pt x="418" y="557"/>
                  </a:cubicBezTo>
                  <a:cubicBezTo>
                    <a:pt x="418" y="466"/>
                    <a:pt x="350" y="414"/>
                    <a:pt x="302" y="406"/>
                  </a:cubicBezTo>
                  <a:cubicBezTo>
                    <a:pt x="289" y="404"/>
                    <a:pt x="279" y="394"/>
                    <a:pt x="276" y="381"/>
                  </a:cubicBezTo>
                  <a:cubicBezTo>
                    <a:pt x="273" y="368"/>
                    <a:pt x="279" y="354"/>
                    <a:pt x="290" y="347"/>
                  </a:cubicBezTo>
                  <a:cubicBezTo>
                    <a:pt x="290" y="347"/>
                    <a:pt x="348" y="307"/>
                    <a:pt x="361" y="246"/>
                  </a:cubicBezTo>
                  <a:cubicBezTo>
                    <a:pt x="368" y="209"/>
                    <a:pt x="358" y="171"/>
                    <a:pt x="331" y="132"/>
                  </a:cubicBezTo>
                  <a:cubicBezTo>
                    <a:pt x="303" y="91"/>
                    <a:pt x="226" y="70"/>
                    <a:pt x="160" y="86"/>
                  </a:cubicBezTo>
                  <a:cubicBezTo>
                    <a:pt x="129" y="93"/>
                    <a:pt x="75" y="116"/>
                    <a:pt x="67" y="180"/>
                  </a:cubicBezTo>
                  <a:cubicBezTo>
                    <a:pt x="65" y="198"/>
                    <a:pt x="48" y="211"/>
                    <a:pt x="31" y="208"/>
                  </a:cubicBezTo>
                  <a:cubicBezTo>
                    <a:pt x="13" y="206"/>
                    <a:pt x="0" y="190"/>
                    <a:pt x="3" y="172"/>
                  </a:cubicBezTo>
                  <a:cubicBezTo>
                    <a:pt x="12" y="97"/>
                    <a:pt x="64" y="42"/>
                    <a:pt x="145" y="23"/>
                  </a:cubicBezTo>
                  <a:cubicBezTo>
                    <a:pt x="238" y="0"/>
                    <a:pt x="341" y="32"/>
                    <a:pt x="384" y="95"/>
                  </a:cubicBezTo>
                  <a:cubicBezTo>
                    <a:pt x="421" y="150"/>
                    <a:pt x="435" y="205"/>
                    <a:pt x="424" y="259"/>
                  </a:cubicBezTo>
                  <a:cubicBezTo>
                    <a:pt x="415" y="303"/>
                    <a:pt x="391" y="338"/>
                    <a:pt x="369" y="363"/>
                  </a:cubicBezTo>
                  <a:cubicBezTo>
                    <a:pt x="427" y="394"/>
                    <a:pt x="483" y="460"/>
                    <a:pt x="483" y="557"/>
                  </a:cubicBezTo>
                  <a:cubicBezTo>
                    <a:pt x="483" y="702"/>
                    <a:pt x="384" y="762"/>
                    <a:pt x="332" y="774"/>
                  </a:cubicBezTo>
                  <a:cubicBezTo>
                    <a:pt x="330" y="774"/>
                    <a:pt x="327" y="774"/>
                    <a:pt x="325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8FB5A362-A37B-4142-BC29-EEF5F04C8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09777" y="1961097"/>
              <a:ext cx="1243992" cy="1023130"/>
            </a:xfrm>
            <a:custGeom>
              <a:avLst/>
              <a:gdLst>
                <a:gd name="T0" fmla="*/ 251 w 673"/>
                <a:gd name="T1" fmla="*/ 555 h 555"/>
                <a:gd name="T2" fmla="*/ 108 w 673"/>
                <a:gd name="T3" fmla="*/ 494 h 555"/>
                <a:gd name="T4" fmla="*/ 7 w 673"/>
                <a:gd name="T5" fmla="*/ 222 h 555"/>
                <a:gd name="T6" fmla="*/ 143 w 673"/>
                <a:gd name="T7" fmla="*/ 30 h 555"/>
                <a:gd name="T8" fmla="*/ 352 w 673"/>
                <a:gd name="T9" fmla="*/ 54 h 555"/>
                <a:gd name="T10" fmla="*/ 403 w 673"/>
                <a:gd name="T11" fmla="*/ 143 h 555"/>
                <a:gd name="T12" fmla="*/ 566 w 673"/>
                <a:gd name="T13" fmla="*/ 150 h 555"/>
                <a:gd name="T14" fmla="*/ 663 w 673"/>
                <a:gd name="T15" fmla="*/ 370 h 555"/>
                <a:gd name="T16" fmla="*/ 626 w 673"/>
                <a:gd name="T17" fmla="*/ 398 h 555"/>
                <a:gd name="T18" fmla="*/ 598 w 673"/>
                <a:gd name="T19" fmla="*/ 362 h 555"/>
                <a:gd name="T20" fmla="*/ 535 w 673"/>
                <a:gd name="T21" fmla="*/ 207 h 555"/>
                <a:gd name="T22" fmla="*/ 393 w 673"/>
                <a:gd name="T23" fmla="*/ 224 h 555"/>
                <a:gd name="T24" fmla="*/ 355 w 673"/>
                <a:gd name="T25" fmla="*/ 228 h 555"/>
                <a:gd name="T26" fmla="*/ 340 w 673"/>
                <a:gd name="T27" fmla="*/ 193 h 555"/>
                <a:gd name="T28" fmla="*/ 308 w 673"/>
                <a:gd name="T29" fmla="*/ 102 h 555"/>
                <a:gd name="T30" fmla="*/ 168 w 673"/>
                <a:gd name="T31" fmla="*/ 90 h 555"/>
                <a:gd name="T32" fmla="*/ 71 w 673"/>
                <a:gd name="T33" fmla="*/ 226 h 555"/>
                <a:gd name="T34" fmla="*/ 152 w 673"/>
                <a:gd name="T35" fmla="*/ 446 h 555"/>
                <a:gd name="T36" fmla="*/ 265 w 673"/>
                <a:gd name="T37" fmla="*/ 490 h 555"/>
                <a:gd name="T38" fmla="*/ 330 w 673"/>
                <a:gd name="T39" fmla="*/ 427 h 555"/>
                <a:gd name="T40" fmla="*/ 298 w 673"/>
                <a:gd name="T41" fmla="*/ 340 h 555"/>
                <a:gd name="T42" fmla="*/ 253 w 673"/>
                <a:gd name="T43" fmla="*/ 333 h 555"/>
                <a:gd name="T44" fmla="*/ 230 w 673"/>
                <a:gd name="T45" fmla="*/ 354 h 555"/>
                <a:gd name="T46" fmla="*/ 188 w 673"/>
                <a:gd name="T47" fmla="*/ 371 h 555"/>
                <a:gd name="T48" fmla="*/ 171 w 673"/>
                <a:gd name="T49" fmla="*/ 328 h 555"/>
                <a:gd name="T50" fmla="*/ 230 w 673"/>
                <a:gd name="T51" fmla="*/ 272 h 555"/>
                <a:gd name="T52" fmla="*/ 327 w 673"/>
                <a:gd name="T53" fmla="*/ 283 h 555"/>
                <a:gd name="T54" fmla="*/ 394 w 673"/>
                <a:gd name="T55" fmla="*/ 438 h 555"/>
                <a:gd name="T56" fmla="*/ 273 w 673"/>
                <a:gd name="T57" fmla="*/ 554 h 555"/>
                <a:gd name="T58" fmla="*/ 251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251" y="555"/>
                  </a:moveTo>
                  <a:cubicBezTo>
                    <a:pt x="201" y="555"/>
                    <a:pt x="151" y="534"/>
                    <a:pt x="108" y="494"/>
                  </a:cubicBezTo>
                  <a:cubicBezTo>
                    <a:pt x="38" y="428"/>
                    <a:pt x="0" y="327"/>
                    <a:pt x="7" y="222"/>
                  </a:cubicBezTo>
                  <a:cubicBezTo>
                    <a:pt x="12" y="133"/>
                    <a:pt x="62" y="63"/>
                    <a:pt x="143" y="30"/>
                  </a:cubicBezTo>
                  <a:cubicBezTo>
                    <a:pt x="219" y="0"/>
                    <a:pt x="302" y="9"/>
                    <a:pt x="352" y="54"/>
                  </a:cubicBezTo>
                  <a:cubicBezTo>
                    <a:pt x="383" y="83"/>
                    <a:pt x="397" y="116"/>
                    <a:pt x="403" y="143"/>
                  </a:cubicBezTo>
                  <a:cubicBezTo>
                    <a:pt x="442" y="126"/>
                    <a:pt x="501" y="115"/>
                    <a:pt x="566" y="150"/>
                  </a:cubicBezTo>
                  <a:cubicBezTo>
                    <a:pt x="632" y="186"/>
                    <a:pt x="673" y="280"/>
                    <a:pt x="663" y="370"/>
                  </a:cubicBezTo>
                  <a:cubicBezTo>
                    <a:pt x="660" y="388"/>
                    <a:pt x="644" y="401"/>
                    <a:pt x="626" y="398"/>
                  </a:cubicBezTo>
                  <a:cubicBezTo>
                    <a:pt x="609" y="396"/>
                    <a:pt x="596" y="380"/>
                    <a:pt x="598" y="362"/>
                  </a:cubicBezTo>
                  <a:cubicBezTo>
                    <a:pt x="607" y="292"/>
                    <a:pt x="572" y="227"/>
                    <a:pt x="535" y="207"/>
                  </a:cubicBezTo>
                  <a:cubicBezTo>
                    <a:pt x="458" y="166"/>
                    <a:pt x="394" y="224"/>
                    <a:pt x="393" y="224"/>
                  </a:cubicBezTo>
                  <a:cubicBezTo>
                    <a:pt x="383" y="234"/>
                    <a:pt x="367" y="235"/>
                    <a:pt x="355" y="228"/>
                  </a:cubicBezTo>
                  <a:cubicBezTo>
                    <a:pt x="343" y="221"/>
                    <a:pt x="336" y="206"/>
                    <a:pt x="340" y="193"/>
                  </a:cubicBezTo>
                  <a:cubicBezTo>
                    <a:pt x="340" y="191"/>
                    <a:pt x="351" y="141"/>
                    <a:pt x="308" y="102"/>
                  </a:cubicBezTo>
                  <a:cubicBezTo>
                    <a:pt x="278" y="75"/>
                    <a:pt x="219" y="70"/>
                    <a:pt x="168" y="90"/>
                  </a:cubicBezTo>
                  <a:cubicBezTo>
                    <a:pt x="141" y="101"/>
                    <a:pt x="77" y="137"/>
                    <a:pt x="71" y="226"/>
                  </a:cubicBezTo>
                  <a:cubicBezTo>
                    <a:pt x="66" y="310"/>
                    <a:pt x="97" y="395"/>
                    <a:pt x="152" y="446"/>
                  </a:cubicBezTo>
                  <a:cubicBezTo>
                    <a:pt x="187" y="479"/>
                    <a:pt x="227" y="494"/>
                    <a:pt x="265" y="490"/>
                  </a:cubicBezTo>
                  <a:cubicBezTo>
                    <a:pt x="313" y="484"/>
                    <a:pt x="327" y="448"/>
                    <a:pt x="330" y="427"/>
                  </a:cubicBezTo>
                  <a:cubicBezTo>
                    <a:pt x="337" y="391"/>
                    <a:pt x="322" y="353"/>
                    <a:pt x="298" y="340"/>
                  </a:cubicBezTo>
                  <a:cubicBezTo>
                    <a:pt x="280" y="331"/>
                    <a:pt x="265" y="329"/>
                    <a:pt x="253" y="333"/>
                  </a:cubicBezTo>
                  <a:cubicBezTo>
                    <a:pt x="238" y="338"/>
                    <a:pt x="230" y="354"/>
                    <a:pt x="230" y="354"/>
                  </a:cubicBezTo>
                  <a:cubicBezTo>
                    <a:pt x="223" y="370"/>
                    <a:pt x="204" y="378"/>
                    <a:pt x="188" y="371"/>
                  </a:cubicBezTo>
                  <a:cubicBezTo>
                    <a:pt x="171" y="364"/>
                    <a:pt x="164" y="345"/>
                    <a:pt x="171" y="328"/>
                  </a:cubicBezTo>
                  <a:cubicBezTo>
                    <a:pt x="172" y="324"/>
                    <a:pt x="189" y="287"/>
                    <a:pt x="230" y="272"/>
                  </a:cubicBezTo>
                  <a:cubicBezTo>
                    <a:pt x="260" y="261"/>
                    <a:pt x="292" y="265"/>
                    <a:pt x="327" y="283"/>
                  </a:cubicBezTo>
                  <a:cubicBezTo>
                    <a:pt x="377" y="308"/>
                    <a:pt x="405" y="374"/>
                    <a:pt x="394" y="438"/>
                  </a:cubicBezTo>
                  <a:cubicBezTo>
                    <a:pt x="383" y="502"/>
                    <a:pt x="336" y="546"/>
                    <a:pt x="273" y="554"/>
                  </a:cubicBezTo>
                  <a:cubicBezTo>
                    <a:pt x="265" y="555"/>
                    <a:pt x="258" y="555"/>
                    <a:pt x="251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28E87E16-920D-4FBE-BCD0-E6A3FB9C1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2861" y="3714863"/>
              <a:ext cx="922846" cy="553946"/>
            </a:xfrm>
            <a:custGeom>
              <a:avLst/>
              <a:gdLst>
                <a:gd name="T0" fmla="*/ 67 w 500"/>
                <a:gd name="T1" fmla="*/ 300 h 300"/>
                <a:gd name="T2" fmla="*/ 35 w 500"/>
                <a:gd name="T3" fmla="*/ 276 h 300"/>
                <a:gd name="T4" fmla="*/ 43 w 500"/>
                <a:gd name="T5" fmla="*/ 69 h 300"/>
                <a:gd name="T6" fmla="*/ 111 w 500"/>
                <a:gd name="T7" fmla="*/ 17 h 300"/>
                <a:gd name="T8" fmla="*/ 245 w 500"/>
                <a:gd name="T9" fmla="*/ 48 h 300"/>
                <a:gd name="T10" fmla="*/ 270 w 500"/>
                <a:gd name="T11" fmla="*/ 86 h 300"/>
                <a:gd name="T12" fmla="*/ 382 w 500"/>
                <a:gd name="T13" fmla="*/ 56 h 300"/>
                <a:gd name="T14" fmla="*/ 491 w 500"/>
                <a:gd name="T15" fmla="*/ 165 h 300"/>
                <a:gd name="T16" fmla="*/ 441 w 500"/>
                <a:gd name="T17" fmla="*/ 287 h 300"/>
                <a:gd name="T18" fmla="*/ 397 w 500"/>
                <a:gd name="T19" fmla="*/ 275 h 300"/>
                <a:gd name="T20" fmla="*/ 409 w 500"/>
                <a:gd name="T21" fmla="*/ 231 h 300"/>
                <a:gd name="T22" fmla="*/ 427 w 500"/>
                <a:gd name="T23" fmla="*/ 177 h 300"/>
                <a:gd name="T24" fmla="*/ 371 w 500"/>
                <a:gd name="T25" fmla="*/ 120 h 300"/>
                <a:gd name="T26" fmla="*/ 277 w 500"/>
                <a:gd name="T27" fmla="*/ 182 h 300"/>
                <a:gd name="T28" fmla="*/ 236 w 500"/>
                <a:gd name="T29" fmla="*/ 202 h 300"/>
                <a:gd name="T30" fmla="*/ 216 w 500"/>
                <a:gd name="T31" fmla="*/ 161 h 300"/>
                <a:gd name="T32" fmla="*/ 198 w 500"/>
                <a:gd name="T33" fmla="*/ 93 h 300"/>
                <a:gd name="T34" fmla="*/ 127 w 500"/>
                <a:gd name="T35" fmla="*/ 80 h 300"/>
                <a:gd name="T36" fmla="*/ 99 w 500"/>
                <a:gd name="T37" fmla="*/ 101 h 300"/>
                <a:gd name="T38" fmla="*/ 98 w 500"/>
                <a:gd name="T39" fmla="*/ 259 h 300"/>
                <a:gd name="T40" fmla="*/ 75 w 500"/>
                <a:gd name="T41" fmla="*/ 299 h 300"/>
                <a:gd name="T42" fmla="*/ 67 w 500"/>
                <a:gd name="T4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0" h="300">
                  <a:moveTo>
                    <a:pt x="67" y="300"/>
                  </a:moveTo>
                  <a:cubicBezTo>
                    <a:pt x="52" y="300"/>
                    <a:pt x="39" y="291"/>
                    <a:pt x="35" y="276"/>
                  </a:cubicBezTo>
                  <a:cubicBezTo>
                    <a:pt x="32" y="263"/>
                    <a:pt x="0" y="142"/>
                    <a:pt x="43" y="69"/>
                  </a:cubicBezTo>
                  <a:cubicBezTo>
                    <a:pt x="59" y="42"/>
                    <a:pt x="82" y="25"/>
                    <a:pt x="111" y="17"/>
                  </a:cubicBezTo>
                  <a:cubicBezTo>
                    <a:pt x="181" y="0"/>
                    <a:pt x="223" y="24"/>
                    <a:pt x="245" y="48"/>
                  </a:cubicBezTo>
                  <a:cubicBezTo>
                    <a:pt x="256" y="59"/>
                    <a:pt x="264" y="72"/>
                    <a:pt x="270" y="86"/>
                  </a:cubicBezTo>
                  <a:cubicBezTo>
                    <a:pt x="297" y="64"/>
                    <a:pt x="334" y="49"/>
                    <a:pt x="382" y="56"/>
                  </a:cubicBezTo>
                  <a:cubicBezTo>
                    <a:pt x="439" y="66"/>
                    <a:pt x="481" y="107"/>
                    <a:pt x="491" y="165"/>
                  </a:cubicBezTo>
                  <a:cubicBezTo>
                    <a:pt x="500" y="216"/>
                    <a:pt x="480" y="265"/>
                    <a:pt x="441" y="287"/>
                  </a:cubicBezTo>
                  <a:cubicBezTo>
                    <a:pt x="426" y="296"/>
                    <a:pt x="406" y="291"/>
                    <a:pt x="397" y="275"/>
                  </a:cubicBezTo>
                  <a:cubicBezTo>
                    <a:pt x="388" y="259"/>
                    <a:pt x="394" y="240"/>
                    <a:pt x="409" y="231"/>
                  </a:cubicBezTo>
                  <a:cubicBezTo>
                    <a:pt x="424" y="223"/>
                    <a:pt x="432" y="200"/>
                    <a:pt x="427" y="177"/>
                  </a:cubicBezTo>
                  <a:cubicBezTo>
                    <a:pt x="425" y="165"/>
                    <a:pt x="415" y="127"/>
                    <a:pt x="371" y="120"/>
                  </a:cubicBezTo>
                  <a:cubicBezTo>
                    <a:pt x="307" y="110"/>
                    <a:pt x="280" y="175"/>
                    <a:pt x="277" y="182"/>
                  </a:cubicBezTo>
                  <a:cubicBezTo>
                    <a:pt x="271" y="199"/>
                    <a:pt x="253" y="207"/>
                    <a:pt x="236" y="202"/>
                  </a:cubicBezTo>
                  <a:cubicBezTo>
                    <a:pt x="220" y="196"/>
                    <a:pt x="211" y="178"/>
                    <a:pt x="216" y="161"/>
                  </a:cubicBezTo>
                  <a:cubicBezTo>
                    <a:pt x="220" y="148"/>
                    <a:pt x="218" y="113"/>
                    <a:pt x="198" y="93"/>
                  </a:cubicBezTo>
                  <a:cubicBezTo>
                    <a:pt x="183" y="77"/>
                    <a:pt x="159" y="72"/>
                    <a:pt x="127" y="80"/>
                  </a:cubicBezTo>
                  <a:cubicBezTo>
                    <a:pt x="115" y="83"/>
                    <a:pt x="106" y="90"/>
                    <a:pt x="99" y="101"/>
                  </a:cubicBezTo>
                  <a:cubicBezTo>
                    <a:pt x="75" y="144"/>
                    <a:pt x="90" y="232"/>
                    <a:pt x="98" y="259"/>
                  </a:cubicBezTo>
                  <a:cubicBezTo>
                    <a:pt x="103" y="277"/>
                    <a:pt x="92" y="295"/>
                    <a:pt x="75" y="299"/>
                  </a:cubicBezTo>
                  <a:cubicBezTo>
                    <a:pt x="72" y="300"/>
                    <a:pt x="69" y="300"/>
                    <a:pt x="67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1E640C68-D021-4498-92C8-77DA29694E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37114" y="3163304"/>
              <a:ext cx="407103" cy="553946"/>
            </a:xfrm>
            <a:custGeom>
              <a:avLst/>
              <a:gdLst>
                <a:gd name="T0" fmla="*/ 33 w 220"/>
                <a:gd name="T1" fmla="*/ 300 h 300"/>
                <a:gd name="T2" fmla="*/ 1 w 220"/>
                <a:gd name="T3" fmla="*/ 268 h 300"/>
                <a:gd name="T4" fmla="*/ 42 w 220"/>
                <a:gd name="T5" fmla="*/ 26 h 300"/>
                <a:gd name="T6" fmla="*/ 110 w 220"/>
                <a:gd name="T7" fmla="*/ 0 h 300"/>
                <a:gd name="T8" fmla="*/ 220 w 220"/>
                <a:gd name="T9" fmla="*/ 108 h 300"/>
                <a:gd name="T10" fmla="*/ 187 w 220"/>
                <a:gd name="T11" fmla="*/ 140 h 300"/>
                <a:gd name="T12" fmla="*/ 155 w 220"/>
                <a:gd name="T13" fmla="*/ 108 h 300"/>
                <a:gd name="T14" fmla="*/ 110 w 220"/>
                <a:gd name="T15" fmla="*/ 65 h 300"/>
                <a:gd name="T16" fmla="*/ 88 w 220"/>
                <a:gd name="T17" fmla="*/ 72 h 300"/>
                <a:gd name="T18" fmla="*/ 66 w 220"/>
                <a:gd name="T19" fmla="*/ 268 h 300"/>
                <a:gd name="T20" fmla="*/ 33 w 220"/>
                <a:gd name="T21" fmla="*/ 300 h 300"/>
                <a:gd name="T22" fmla="*/ 33 w 220"/>
                <a:gd name="T2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300">
                  <a:moveTo>
                    <a:pt x="33" y="300"/>
                  </a:moveTo>
                  <a:cubicBezTo>
                    <a:pt x="16" y="300"/>
                    <a:pt x="1" y="286"/>
                    <a:pt x="1" y="268"/>
                  </a:cubicBezTo>
                  <a:cubicBezTo>
                    <a:pt x="0" y="152"/>
                    <a:pt x="0" y="69"/>
                    <a:pt x="42" y="26"/>
                  </a:cubicBezTo>
                  <a:cubicBezTo>
                    <a:pt x="59" y="9"/>
                    <a:pt x="82" y="0"/>
                    <a:pt x="110" y="0"/>
                  </a:cubicBezTo>
                  <a:cubicBezTo>
                    <a:pt x="191" y="0"/>
                    <a:pt x="220" y="64"/>
                    <a:pt x="220" y="108"/>
                  </a:cubicBezTo>
                  <a:cubicBezTo>
                    <a:pt x="220" y="126"/>
                    <a:pt x="205" y="140"/>
                    <a:pt x="187" y="140"/>
                  </a:cubicBezTo>
                  <a:cubicBezTo>
                    <a:pt x="170" y="140"/>
                    <a:pt x="155" y="126"/>
                    <a:pt x="155" y="108"/>
                  </a:cubicBezTo>
                  <a:cubicBezTo>
                    <a:pt x="155" y="95"/>
                    <a:pt x="150" y="65"/>
                    <a:pt x="110" y="65"/>
                  </a:cubicBezTo>
                  <a:cubicBezTo>
                    <a:pt x="97" y="65"/>
                    <a:pt x="91" y="69"/>
                    <a:pt x="88" y="72"/>
                  </a:cubicBezTo>
                  <a:cubicBezTo>
                    <a:pt x="65" y="95"/>
                    <a:pt x="65" y="179"/>
                    <a:pt x="66" y="268"/>
                  </a:cubicBezTo>
                  <a:cubicBezTo>
                    <a:pt x="66" y="286"/>
                    <a:pt x="51" y="300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577B6E5F-BD56-486A-9258-6A32E18318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4197" y="4552946"/>
              <a:ext cx="508580" cy="616027"/>
            </a:xfrm>
            <a:custGeom>
              <a:avLst/>
              <a:gdLst>
                <a:gd name="T0" fmla="*/ 35 w 275"/>
                <a:gd name="T1" fmla="*/ 334 h 334"/>
                <a:gd name="T2" fmla="*/ 30 w 275"/>
                <a:gd name="T3" fmla="*/ 334 h 334"/>
                <a:gd name="T4" fmla="*/ 3 w 275"/>
                <a:gd name="T5" fmla="*/ 297 h 334"/>
                <a:gd name="T6" fmla="*/ 220 w 275"/>
                <a:gd name="T7" fmla="*/ 9 h 334"/>
                <a:gd name="T8" fmla="*/ 265 w 275"/>
                <a:gd name="T9" fmla="*/ 19 h 334"/>
                <a:gd name="T10" fmla="*/ 255 w 275"/>
                <a:gd name="T11" fmla="*/ 64 h 334"/>
                <a:gd name="T12" fmla="*/ 67 w 275"/>
                <a:gd name="T13" fmla="*/ 307 h 334"/>
                <a:gd name="T14" fmla="*/ 35 w 275"/>
                <a:gd name="T1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34">
                  <a:moveTo>
                    <a:pt x="35" y="334"/>
                  </a:moveTo>
                  <a:cubicBezTo>
                    <a:pt x="34" y="334"/>
                    <a:pt x="32" y="334"/>
                    <a:pt x="30" y="334"/>
                  </a:cubicBezTo>
                  <a:cubicBezTo>
                    <a:pt x="12" y="331"/>
                    <a:pt x="0" y="314"/>
                    <a:pt x="3" y="297"/>
                  </a:cubicBezTo>
                  <a:cubicBezTo>
                    <a:pt x="4" y="290"/>
                    <a:pt x="33" y="130"/>
                    <a:pt x="220" y="9"/>
                  </a:cubicBezTo>
                  <a:cubicBezTo>
                    <a:pt x="236" y="0"/>
                    <a:pt x="256" y="4"/>
                    <a:pt x="265" y="19"/>
                  </a:cubicBezTo>
                  <a:cubicBezTo>
                    <a:pt x="275" y="34"/>
                    <a:pt x="271" y="54"/>
                    <a:pt x="255" y="64"/>
                  </a:cubicBezTo>
                  <a:cubicBezTo>
                    <a:pt x="92" y="169"/>
                    <a:pt x="67" y="306"/>
                    <a:pt x="67" y="307"/>
                  </a:cubicBezTo>
                  <a:cubicBezTo>
                    <a:pt x="65" y="323"/>
                    <a:pt x="51" y="334"/>
                    <a:pt x="35" y="33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30FF6B52-05D7-471D-8AC6-D67CC95D02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62064" y="4552946"/>
              <a:ext cx="450082" cy="445306"/>
            </a:xfrm>
            <a:custGeom>
              <a:avLst/>
              <a:gdLst>
                <a:gd name="T0" fmla="*/ 207 w 244"/>
                <a:gd name="T1" fmla="*/ 242 h 242"/>
                <a:gd name="T2" fmla="*/ 177 w 244"/>
                <a:gd name="T3" fmla="*/ 222 h 242"/>
                <a:gd name="T4" fmla="*/ 24 w 244"/>
                <a:gd name="T5" fmla="*/ 66 h 242"/>
                <a:gd name="T6" fmla="*/ 7 w 244"/>
                <a:gd name="T7" fmla="*/ 24 h 242"/>
                <a:gd name="T8" fmla="*/ 50 w 244"/>
                <a:gd name="T9" fmla="*/ 7 h 242"/>
                <a:gd name="T10" fmla="*/ 237 w 244"/>
                <a:gd name="T11" fmla="*/ 197 h 242"/>
                <a:gd name="T12" fmla="*/ 219 w 244"/>
                <a:gd name="T13" fmla="*/ 239 h 242"/>
                <a:gd name="T14" fmla="*/ 207 w 244"/>
                <a:gd name="T1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42">
                  <a:moveTo>
                    <a:pt x="207" y="242"/>
                  </a:moveTo>
                  <a:cubicBezTo>
                    <a:pt x="194" y="242"/>
                    <a:pt x="182" y="234"/>
                    <a:pt x="177" y="222"/>
                  </a:cubicBezTo>
                  <a:cubicBezTo>
                    <a:pt x="176" y="220"/>
                    <a:pt x="131" y="113"/>
                    <a:pt x="24" y="66"/>
                  </a:cubicBezTo>
                  <a:cubicBezTo>
                    <a:pt x="8" y="59"/>
                    <a:pt x="0" y="40"/>
                    <a:pt x="7" y="24"/>
                  </a:cubicBezTo>
                  <a:cubicBezTo>
                    <a:pt x="14" y="7"/>
                    <a:pt x="33" y="0"/>
                    <a:pt x="50" y="7"/>
                  </a:cubicBezTo>
                  <a:cubicBezTo>
                    <a:pt x="182" y="64"/>
                    <a:pt x="235" y="192"/>
                    <a:pt x="237" y="197"/>
                  </a:cubicBezTo>
                  <a:cubicBezTo>
                    <a:pt x="244" y="214"/>
                    <a:pt x="236" y="233"/>
                    <a:pt x="219" y="239"/>
                  </a:cubicBezTo>
                  <a:cubicBezTo>
                    <a:pt x="215" y="241"/>
                    <a:pt x="211" y="242"/>
                    <a:pt x="207" y="242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5D77596A-DF90-49FF-A234-AABB6E2622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6334" y="4689045"/>
              <a:ext cx="174302" cy="383226"/>
            </a:xfrm>
            <a:custGeom>
              <a:avLst/>
              <a:gdLst>
                <a:gd name="T0" fmla="*/ 20 w 94"/>
                <a:gd name="T1" fmla="*/ 208 h 208"/>
                <a:gd name="T2" fmla="*/ 20 w 94"/>
                <a:gd name="T3" fmla="*/ 208 h 208"/>
                <a:gd name="T4" fmla="*/ 0 w 94"/>
                <a:gd name="T5" fmla="*/ 188 h 208"/>
                <a:gd name="T6" fmla="*/ 54 w 94"/>
                <a:gd name="T7" fmla="*/ 11 h 208"/>
                <a:gd name="T8" fmla="*/ 83 w 94"/>
                <a:gd name="T9" fmla="*/ 6 h 208"/>
                <a:gd name="T10" fmla="*/ 87 w 94"/>
                <a:gd name="T11" fmla="*/ 34 h 208"/>
                <a:gd name="T12" fmla="*/ 41 w 94"/>
                <a:gd name="T13" fmla="*/ 188 h 208"/>
                <a:gd name="T14" fmla="*/ 20 w 94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8">
                  <a:moveTo>
                    <a:pt x="20" y="208"/>
                  </a:moveTo>
                  <a:cubicBezTo>
                    <a:pt x="20" y="208"/>
                    <a:pt x="20" y="208"/>
                    <a:pt x="20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184"/>
                    <a:pt x="1" y="87"/>
                    <a:pt x="54" y="11"/>
                  </a:cubicBezTo>
                  <a:cubicBezTo>
                    <a:pt x="61" y="2"/>
                    <a:pt x="73" y="0"/>
                    <a:pt x="83" y="6"/>
                  </a:cubicBezTo>
                  <a:cubicBezTo>
                    <a:pt x="92" y="13"/>
                    <a:pt x="94" y="25"/>
                    <a:pt x="87" y="34"/>
                  </a:cubicBezTo>
                  <a:cubicBezTo>
                    <a:pt x="41" y="99"/>
                    <a:pt x="41" y="187"/>
                    <a:pt x="41" y="188"/>
                  </a:cubicBezTo>
                  <a:cubicBezTo>
                    <a:pt x="41" y="199"/>
                    <a:pt x="32" y="208"/>
                    <a:pt x="20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32D5A0E0-FCC0-46CA-8FEA-4BAF9776CA6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368438" y="4541007"/>
              <a:ext cx="228026" cy="226832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3" y="28"/>
                    <a:pt x="123" y="61"/>
                  </a:cubicBezTo>
                  <a:cubicBezTo>
                    <a:pt x="123" y="95"/>
                    <a:pt x="95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2209D27B-D1D2-4A02-9873-CCE036E388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8390" y="4689045"/>
              <a:ext cx="171914" cy="383226"/>
            </a:xfrm>
            <a:custGeom>
              <a:avLst/>
              <a:gdLst>
                <a:gd name="T0" fmla="*/ 73 w 93"/>
                <a:gd name="T1" fmla="*/ 208 h 208"/>
                <a:gd name="T2" fmla="*/ 53 w 93"/>
                <a:gd name="T3" fmla="*/ 188 h 208"/>
                <a:gd name="T4" fmla="*/ 53 w 93"/>
                <a:gd name="T5" fmla="*/ 188 h 208"/>
                <a:gd name="T6" fmla="*/ 6 w 93"/>
                <a:gd name="T7" fmla="*/ 34 h 208"/>
                <a:gd name="T8" fmla="*/ 11 w 93"/>
                <a:gd name="T9" fmla="*/ 6 h 208"/>
                <a:gd name="T10" fmla="*/ 39 w 93"/>
                <a:gd name="T11" fmla="*/ 11 h 208"/>
                <a:gd name="T12" fmla="*/ 93 w 93"/>
                <a:gd name="T13" fmla="*/ 188 h 208"/>
                <a:gd name="T14" fmla="*/ 73 w 93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8">
                  <a:moveTo>
                    <a:pt x="73" y="208"/>
                  </a:moveTo>
                  <a:cubicBezTo>
                    <a:pt x="62" y="208"/>
                    <a:pt x="53" y="199"/>
                    <a:pt x="53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3" y="187"/>
                    <a:pt x="52" y="99"/>
                    <a:pt x="6" y="34"/>
                  </a:cubicBezTo>
                  <a:cubicBezTo>
                    <a:pt x="0" y="25"/>
                    <a:pt x="2" y="13"/>
                    <a:pt x="11" y="6"/>
                  </a:cubicBezTo>
                  <a:cubicBezTo>
                    <a:pt x="20" y="0"/>
                    <a:pt x="33" y="2"/>
                    <a:pt x="39" y="11"/>
                  </a:cubicBezTo>
                  <a:cubicBezTo>
                    <a:pt x="93" y="87"/>
                    <a:pt x="93" y="184"/>
                    <a:pt x="93" y="188"/>
                  </a:cubicBezTo>
                  <a:cubicBezTo>
                    <a:pt x="93" y="199"/>
                    <a:pt x="84" y="208"/>
                    <a:pt x="73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CA761900-3ED8-455A-8A7B-AEEBF7DD621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725399" y="4541007"/>
              <a:ext cx="226831" cy="226832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3" y="28"/>
                    <a:pt x="123" y="61"/>
                  </a:cubicBezTo>
                  <a:cubicBezTo>
                    <a:pt x="123" y="95"/>
                    <a:pt x="96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592E134E-BC9C-4E27-B01B-FBED168947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5345" y="2084064"/>
              <a:ext cx="1430232" cy="2403221"/>
            </a:xfrm>
            <a:custGeom>
              <a:avLst/>
              <a:gdLst>
                <a:gd name="T0" fmla="*/ 632 w 774"/>
                <a:gd name="T1" fmla="*/ 631 h 1303"/>
                <a:gd name="T2" fmla="*/ 717 w 774"/>
                <a:gd name="T3" fmla="*/ 497 h 1303"/>
                <a:gd name="T4" fmla="*/ 513 w 774"/>
                <a:gd name="T5" fmla="*/ 334 h 1303"/>
                <a:gd name="T6" fmla="*/ 385 w 774"/>
                <a:gd name="T7" fmla="*/ 457 h 1303"/>
                <a:gd name="T8" fmla="*/ 499 w 774"/>
                <a:gd name="T9" fmla="*/ 276 h 1303"/>
                <a:gd name="T10" fmla="*/ 472 w 774"/>
                <a:gd name="T11" fmla="*/ 138 h 1303"/>
                <a:gd name="T12" fmla="*/ 292 w 774"/>
                <a:gd name="T13" fmla="*/ 159 h 1303"/>
                <a:gd name="T14" fmla="*/ 246 w 774"/>
                <a:gd name="T15" fmla="*/ 33 h 1303"/>
                <a:gd name="T16" fmla="*/ 5 w 774"/>
                <a:gd name="T17" fmla="*/ 159 h 1303"/>
                <a:gd name="T18" fmla="*/ 201 w 774"/>
                <a:gd name="T19" fmla="*/ 425 h 1303"/>
                <a:gd name="T20" fmla="*/ 235 w 774"/>
                <a:gd name="T21" fmla="*/ 271 h 1303"/>
                <a:gd name="T22" fmla="*/ 164 w 774"/>
                <a:gd name="T23" fmla="*/ 286 h 1303"/>
                <a:gd name="T24" fmla="*/ 109 w 774"/>
                <a:gd name="T25" fmla="*/ 262 h 1303"/>
                <a:gd name="T26" fmla="*/ 262 w 774"/>
                <a:gd name="T27" fmla="*/ 218 h 1303"/>
                <a:gd name="T28" fmla="*/ 208 w 774"/>
                <a:gd name="T29" fmla="*/ 485 h 1303"/>
                <a:gd name="T30" fmla="*/ 45 w 774"/>
                <a:gd name="T31" fmla="*/ 425 h 1303"/>
                <a:gd name="T32" fmla="*/ 5 w 774"/>
                <a:gd name="T33" fmla="*/ 598 h 1303"/>
                <a:gd name="T34" fmla="*/ 158 w 774"/>
                <a:gd name="T35" fmla="*/ 693 h 1303"/>
                <a:gd name="T36" fmla="*/ 98 w 774"/>
                <a:gd name="T37" fmla="*/ 693 h 1303"/>
                <a:gd name="T38" fmla="*/ 27 w 774"/>
                <a:gd name="T39" fmla="*/ 655 h 1303"/>
                <a:gd name="T40" fmla="*/ 5 w 774"/>
                <a:gd name="T41" fmla="*/ 920 h 1303"/>
                <a:gd name="T42" fmla="*/ 172 w 774"/>
                <a:gd name="T43" fmla="*/ 934 h 1303"/>
                <a:gd name="T44" fmla="*/ 310 w 774"/>
                <a:gd name="T45" fmla="*/ 943 h 1303"/>
                <a:gd name="T46" fmla="*/ 369 w 774"/>
                <a:gd name="T47" fmla="*/ 1169 h 1303"/>
                <a:gd name="T48" fmla="*/ 340 w 774"/>
                <a:gd name="T49" fmla="*/ 1117 h 1303"/>
                <a:gd name="T50" fmla="*/ 301 w 774"/>
                <a:gd name="T51" fmla="*/ 1002 h 1303"/>
                <a:gd name="T52" fmla="*/ 166 w 774"/>
                <a:gd name="T53" fmla="*/ 1083 h 1303"/>
                <a:gd name="T54" fmla="*/ 129 w 774"/>
                <a:gd name="T55" fmla="*/ 975 h 1303"/>
                <a:gd name="T56" fmla="*/ 26 w 774"/>
                <a:gd name="T57" fmla="*/ 984 h 1303"/>
                <a:gd name="T58" fmla="*/ 65 w 774"/>
                <a:gd name="T59" fmla="*/ 1225 h 1303"/>
                <a:gd name="T60" fmla="*/ 341 w 774"/>
                <a:gd name="T61" fmla="*/ 1256 h 1303"/>
                <a:gd name="T62" fmla="*/ 574 w 774"/>
                <a:gd name="T63" fmla="*/ 1215 h 1303"/>
                <a:gd name="T64" fmla="*/ 588 w 774"/>
                <a:gd name="T65" fmla="*/ 892 h 1303"/>
                <a:gd name="T66" fmla="*/ 453 w 774"/>
                <a:gd name="T67" fmla="*/ 847 h 1303"/>
                <a:gd name="T68" fmla="*/ 422 w 774"/>
                <a:gd name="T69" fmla="*/ 703 h 1303"/>
                <a:gd name="T70" fmla="*/ 271 w 774"/>
                <a:gd name="T71" fmla="*/ 775 h 1303"/>
                <a:gd name="T72" fmla="*/ 211 w 774"/>
                <a:gd name="T73" fmla="*/ 774 h 1303"/>
                <a:gd name="T74" fmla="*/ 468 w 774"/>
                <a:gd name="T75" fmla="*/ 664 h 1303"/>
                <a:gd name="T76" fmla="*/ 625 w 774"/>
                <a:gd name="T77" fmla="*/ 845 h 1303"/>
                <a:gd name="T78" fmla="*/ 774 w 774"/>
                <a:gd name="T79" fmla="*/ 808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4" h="1303">
                  <a:moveTo>
                    <a:pt x="657" y="655"/>
                  </a:moveTo>
                  <a:cubicBezTo>
                    <a:pt x="644" y="653"/>
                    <a:pt x="635" y="643"/>
                    <a:pt x="632" y="631"/>
                  </a:cubicBezTo>
                  <a:cubicBezTo>
                    <a:pt x="630" y="619"/>
                    <a:pt x="635" y="607"/>
                    <a:pt x="645" y="600"/>
                  </a:cubicBezTo>
                  <a:cubicBezTo>
                    <a:pt x="646" y="600"/>
                    <a:pt x="704" y="560"/>
                    <a:pt x="717" y="497"/>
                  </a:cubicBezTo>
                  <a:cubicBezTo>
                    <a:pt x="724" y="460"/>
                    <a:pt x="714" y="421"/>
                    <a:pt x="687" y="382"/>
                  </a:cubicBezTo>
                  <a:cubicBezTo>
                    <a:pt x="658" y="340"/>
                    <a:pt x="580" y="318"/>
                    <a:pt x="513" y="334"/>
                  </a:cubicBezTo>
                  <a:cubicBezTo>
                    <a:pt x="482" y="342"/>
                    <a:pt x="427" y="365"/>
                    <a:pt x="418" y="431"/>
                  </a:cubicBezTo>
                  <a:cubicBezTo>
                    <a:pt x="416" y="448"/>
                    <a:pt x="401" y="459"/>
                    <a:pt x="385" y="457"/>
                  </a:cubicBezTo>
                  <a:cubicBezTo>
                    <a:pt x="368" y="455"/>
                    <a:pt x="357" y="440"/>
                    <a:pt x="359" y="424"/>
                  </a:cubicBezTo>
                  <a:cubicBezTo>
                    <a:pt x="368" y="349"/>
                    <a:pt x="419" y="295"/>
                    <a:pt x="499" y="276"/>
                  </a:cubicBezTo>
                  <a:cubicBezTo>
                    <a:pt x="512" y="273"/>
                    <a:pt x="525" y="271"/>
                    <a:pt x="538" y="270"/>
                  </a:cubicBezTo>
                  <a:cubicBezTo>
                    <a:pt x="537" y="209"/>
                    <a:pt x="505" y="156"/>
                    <a:pt x="472" y="138"/>
                  </a:cubicBezTo>
                  <a:cubicBezTo>
                    <a:pt x="395" y="97"/>
                    <a:pt x="330" y="153"/>
                    <a:pt x="327" y="156"/>
                  </a:cubicBezTo>
                  <a:cubicBezTo>
                    <a:pt x="318" y="164"/>
                    <a:pt x="303" y="166"/>
                    <a:pt x="292" y="159"/>
                  </a:cubicBezTo>
                  <a:cubicBezTo>
                    <a:pt x="281" y="152"/>
                    <a:pt x="275" y="139"/>
                    <a:pt x="278" y="126"/>
                  </a:cubicBezTo>
                  <a:cubicBezTo>
                    <a:pt x="279" y="124"/>
                    <a:pt x="289" y="73"/>
                    <a:pt x="246" y="33"/>
                  </a:cubicBezTo>
                  <a:cubicBezTo>
                    <a:pt x="215" y="5"/>
                    <a:pt x="155" y="0"/>
                    <a:pt x="103" y="21"/>
                  </a:cubicBezTo>
                  <a:cubicBezTo>
                    <a:pt x="45" y="45"/>
                    <a:pt x="9" y="95"/>
                    <a:pt x="5" y="159"/>
                  </a:cubicBezTo>
                  <a:cubicBezTo>
                    <a:pt x="0" y="245"/>
                    <a:pt x="30" y="328"/>
                    <a:pt x="86" y="381"/>
                  </a:cubicBezTo>
                  <a:cubicBezTo>
                    <a:pt x="122" y="414"/>
                    <a:pt x="162" y="430"/>
                    <a:pt x="201" y="425"/>
                  </a:cubicBezTo>
                  <a:cubicBezTo>
                    <a:pt x="251" y="419"/>
                    <a:pt x="265" y="382"/>
                    <a:pt x="269" y="360"/>
                  </a:cubicBezTo>
                  <a:cubicBezTo>
                    <a:pt x="275" y="323"/>
                    <a:pt x="260" y="284"/>
                    <a:pt x="235" y="271"/>
                  </a:cubicBezTo>
                  <a:cubicBezTo>
                    <a:pt x="216" y="262"/>
                    <a:pt x="200" y="259"/>
                    <a:pt x="188" y="264"/>
                  </a:cubicBezTo>
                  <a:cubicBezTo>
                    <a:pt x="172" y="269"/>
                    <a:pt x="164" y="285"/>
                    <a:pt x="164" y="286"/>
                  </a:cubicBezTo>
                  <a:cubicBezTo>
                    <a:pt x="158" y="301"/>
                    <a:pt x="140" y="308"/>
                    <a:pt x="125" y="302"/>
                  </a:cubicBezTo>
                  <a:cubicBezTo>
                    <a:pt x="110" y="295"/>
                    <a:pt x="102" y="278"/>
                    <a:pt x="109" y="262"/>
                  </a:cubicBezTo>
                  <a:cubicBezTo>
                    <a:pt x="111" y="258"/>
                    <a:pt x="127" y="222"/>
                    <a:pt x="167" y="207"/>
                  </a:cubicBezTo>
                  <a:cubicBezTo>
                    <a:pt x="196" y="197"/>
                    <a:pt x="228" y="200"/>
                    <a:pt x="262" y="218"/>
                  </a:cubicBezTo>
                  <a:cubicBezTo>
                    <a:pt x="311" y="243"/>
                    <a:pt x="339" y="307"/>
                    <a:pt x="328" y="371"/>
                  </a:cubicBezTo>
                  <a:cubicBezTo>
                    <a:pt x="317" y="433"/>
                    <a:pt x="271" y="477"/>
                    <a:pt x="208" y="485"/>
                  </a:cubicBezTo>
                  <a:cubicBezTo>
                    <a:pt x="201" y="486"/>
                    <a:pt x="194" y="486"/>
                    <a:pt x="187" y="486"/>
                  </a:cubicBezTo>
                  <a:cubicBezTo>
                    <a:pt x="137" y="486"/>
                    <a:pt x="88" y="465"/>
                    <a:pt x="45" y="425"/>
                  </a:cubicBezTo>
                  <a:cubicBezTo>
                    <a:pt x="30" y="411"/>
                    <a:pt x="17" y="395"/>
                    <a:pt x="5" y="378"/>
                  </a:cubicBezTo>
                  <a:cubicBezTo>
                    <a:pt x="5" y="598"/>
                    <a:pt x="5" y="598"/>
                    <a:pt x="5" y="598"/>
                  </a:cubicBezTo>
                  <a:cubicBezTo>
                    <a:pt x="18" y="591"/>
                    <a:pt x="34" y="587"/>
                    <a:pt x="51" y="587"/>
                  </a:cubicBezTo>
                  <a:cubicBezTo>
                    <a:pt x="130" y="587"/>
                    <a:pt x="158" y="650"/>
                    <a:pt x="158" y="693"/>
                  </a:cubicBezTo>
                  <a:cubicBezTo>
                    <a:pt x="158" y="709"/>
                    <a:pt x="145" y="723"/>
                    <a:pt x="128" y="723"/>
                  </a:cubicBezTo>
                  <a:cubicBezTo>
                    <a:pt x="112" y="723"/>
                    <a:pt x="98" y="709"/>
                    <a:pt x="98" y="693"/>
                  </a:cubicBezTo>
                  <a:cubicBezTo>
                    <a:pt x="98" y="679"/>
                    <a:pt x="93" y="648"/>
                    <a:pt x="51" y="648"/>
                  </a:cubicBezTo>
                  <a:cubicBezTo>
                    <a:pt x="37" y="648"/>
                    <a:pt x="31" y="652"/>
                    <a:pt x="27" y="655"/>
                  </a:cubicBezTo>
                  <a:cubicBezTo>
                    <a:pt x="12" y="671"/>
                    <a:pt x="7" y="712"/>
                    <a:pt x="5" y="763"/>
                  </a:cubicBezTo>
                  <a:cubicBezTo>
                    <a:pt x="5" y="920"/>
                    <a:pt x="5" y="920"/>
                    <a:pt x="5" y="920"/>
                  </a:cubicBezTo>
                  <a:cubicBezTo>
                    <a:pt x="16" y="913"/>
                    <a:pt x="28" y="907"/>
                    <a:pt x="41" y="904"/>
                  </a:cubicBezTo>
                  <a:cubicBezTo>
                    <a:pt x="110" y="887"/>
                    <a:pt x="150" y="911"/>
                    <a:pt x="172" y="934"/>
                  </a:cubicBezTo>
                  <a:cubicBezTo>
                    <a:pt x="184" y="945"/>
                    <a:pt x="192" y="959"/>
                    <a:pt x="198" y="974"/>
                  </a:cubicBezTo>
                  <a:cubicBezTo>
                    <a:pt x="225" y="951"/>
                    <a:pt x="262" y="935"/>
                    <a:pt x="310" y="943"/>
                  </a:cubicBezTo>
                  <a:cubicBezTo>
                    <a:pt x="367" y="952"/>
                    <a:pt x="408" y="993"/>
                    <a:pt x="418" y="1050"/>
                  </a:cubicBezTo>
                  <a:cubicBezTo>
                    <a:pt x="427" y="1100"/>
                    <a:pt x="407" y="1148"/>
                    <a:pt x="369" y="1169"/>
                  </a:cubicBezTo>
                  <a:cubicBezTo>
                    <a:pt x="354" y="1178"/>
                    <a:pt x="336" y="1172"/>
                    <a:pt x="328" y="1158"/>
                  </a:cubicBezTo>
                  <a:cubicBezTo>
                    <a:pt x="320" y="1143"/>
                    <a:pt x="325" y="1125"/>
                    <a:pt x="340" y="1117"/>
                  </a:cubicBezTo>
                  <a:cubicBezTo>
                    <a:pt x="355" y="1108"/>
                    <a:pt x="363" y="1085"/>
                    <a:pt x="359" y="1060"/>
                  </a:cubicBezTo>
                  <a:cubicBezTo>
                    <a:pt x="357" y="1048"/>
                    <a:pt x="346" y="1009"/>
                    <a:pt x="301" y="1002"/>
                  </a:cubicBezTo>
                  <a:cubicBezTo>
                    <a:pt x="232" y="991"/>
                    <a:pt x="205" y="1062"/>
                    <a:pt x="204" y="1065"/>
                  </a:cubicBezTo>
                  <a:cubicBezTo>
                    <a:pt x="199" y="1081"/>
                    <a:pt x="182" y="1089"/>
                    <a:pt x="166" y="1083"/>
                  </a:cubicBezTo>
                  <a:cubicBezTo>
                    <a:pt x="151" y="1078"/>
                    <a:pt x="142" y="1062"/>
                    <a:pt x="147" y="1046"/>
                  </a:cubicBezTo>
                  <a:cubicBezTo>
                    <a:pt x="152" y="1030"/>
                    <a:pt x="148" y="996"/>
                    <a:pt x="129" y="975"/>
                  </a:cubicBezTo>
                  <a:cubicBezTo>
                    <a:pt x="113" y="958"/>
                    <a:pt x="88" y="954"/>
                    <a:pt x="56" y="962"/>
                  </a:cubicBezTo>
                  <a:cubicBezTo>
                    <a:pt x="43" y="965"/>
                    <a:pt x="33" y="972"/>
                    <a:pt x="26" y="984"/>
                  </a:cubicBezTo>
                  <a:cubicBezTo>
                    <a:pt x="1" y="1027"/>
                    <a:pt x="17" y="1114"/>
                    <a:pt x="24" y="1143"/>
                  </a:cubicBezTo>
                  <a:cubicBezTo>
                    <a:pt x="33" y="1170"/>
                    <a:pt x="46" y="1199"/>
                    <a:pt x="65" y="1225"/>
                  </a:cubicBezTo>
                  <a:cubicBezTo>
                    <a:pt x="93" y="1264"/>
                    <a:pt x="149" y="1292"/>
                    <a:pt x="207" y="1298"/>
                  </a:cubicBezTo>
                  <a:cubicBezTo>
                    <a:pt x="260" y="1303"/>
                    <a:pt x="308" y="1288"/>
                    <a:pt x="341" y="1256"/>
                  </a:cubicBezTo>
                  <a:cubicBezTo>
                    <a:pt x="350" y="1249"/>
                    <a:pt x="362" y="1246"/>
                    <a:pt x="372" y="1250"/>
                  </a:cubicBezTo>
                  <a:cubicBezTo>
                    <a:pt x="377" y="1252"/>
                    <a:pt x="487" y="1290"/>
                    <a:pt x="574" y="1215"/>
                  </a:cubicBezTo>
                  <a:cubicBezTo>
                    <a:pt x="636" y="1163"/>
                    <a:pt x="659" y="1093"/>
                    <a:pt x="649" y="996"/>
                  </a:cubicBezTo>
                  <a:cubicBezTo>
                    <a:pt x="645" y="958"/>
                    <a:pt x="623" y="920"/>
                    <a:pt x="588" y="892"/>
                  </a:cubicBezTo>
                  <a:cubicBezTo>
                    <a:pt x="554" y="865"/>
                    <a:pt x="514" y="852"/>
                    <a:pt x="478" y="856"/>
                  </a:cubicBezTo>
                  <a:cubicBezTo>
                    <a:pt x="469" y="857"/>
                    <a:pt x="460" y="854"/>
                    <a:pt x="453" y="847"/>
                  </a:cubicBezTo>
                  <a:cubicBezTo>
                    <a:pt x="447" y="840"/>
                    <a:pt x="444" y="831"/>
                    <a:pt x="445" y="821"/>
                  </a:cubicBezTo>
                  <a:cubicBezTo>
                    <a:pt x="449" y="800"/>
                    <a:pt x="450" y="737"/>
                    <a:pt x="422" y="703"/>
                  </a:cubicBezTo>
                  <a:cubicBezTo>
                    <a:pt x="407" y="686"/>
                    <a:pt x="387" y="678"/>
                    <a:pt x="359" y="678"/>
                  </a:cubicBezTo>
                  <a:cubicBezTo>
                    <a:pt x="298" y="677"/>
                    <a:pt x="272" y="706"/>
                    <a:pt x="271" y="775"/>
                  </a:cubicBezTo>
                  <a:cubicBezTo>
                    <a:pt x="271" y="791"/>
                    <a:pt x="257" y="805"/>
                    <a:pt x="240" y="804"/>
                  </a:cubicBezTo>
                  <a:cubicBezTo>
                    <a:pt x="224" y="804"/>
                    <a:pt x="211" y="790"/>
                    <a:pt x="211" y="774"/>
                  </a:cubicBezTo>
                  <a:cubicBezTo>
                    <a:pt x="214" y="636"/>
                    <a:pt x="305" y="617"/>
                    <a:pt x="360" y="618"/>
                  </a:cubicBezTo>
                  <a:cubicBezTo>
                    <a:pt x="405" y="618"/>
                    <a:pt x="442" y="634"/>
                    <a:pt x="468" y="664"/>
                  </a:cubicBezTo>
                  <a:cubicBezTo>
                    <a:pt x="501" y="704"/>
                    <a:pt x="507" y="760"/>
                    <a:pt x="507" y="796"/>
                  </a:cubicBezTo>
                  <a:cubicBezTo>
                    <a:pt x="548" y="799"/>
                    <a:pt x="590" y="816"/>
                    <a:pt x="625" y="845"/>
                  </a:cubicBezTo>
                  <a:cubicBezTo>
                    <a:pt x="661" y="874"/>
                    <a:pt x="688" y="912"/>
                    <a:pt x="701" y="952"/>
                  </a:cubicBezTo>
                  <a:cubicBezTo>
                    <a:pt x="731" y="934"/>
                    <a:pt x="774" y="895"/>
                    <a:pt x="774" y="808"/>
                  </a:cubicBezTo>
                  <a:cubicBezTo>
                    <a:pt x="774" y="716"/>
                    <a:pt x="705" y="663"/>
                    <a:pt x="657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32">
              <a:extLst>
                <a:ext uri="{FF2B5EF4-FFF2-40B4-BE49-F238E27FC236}">
                  <a16:creationId xmlns:a16="http://schemas.microsoft.com/office/drawing/2014/main" id="{90C52276-B501-4D90-99E4-24539FAEA6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97030" y="4613833"/>
              <a:ext cx="83569" cy="82376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33">
              <a:extLst>
                <a:ext uri="{FF2B5EF4-FFF2-40B4-BE49-F238E27FC236}">
                  <a16:creationId xmlns:a16="http://schemas.microsoft.com/office/drawing/2014/main" id="{8F0EAA7E-6BFA-41C1-BD94-192979E25A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41262" y="4613833"/>
              <a:ext cx="82376" cy="82376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5474E658-C59E-4C3B-988F-58B2145DD7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83898" y="2084064"/>
              <a:ext cx="1432620" cy="2403221"/>
            </a:xfrm>
            <a:custGeom>
              <a:avLst/>
              <a:gdLst>
                <a:gd name="T0" fmla="*/ 610 w 775"/>
                <a:gd name="T1" fmla="*/ 286 h 1303"/>
                <a:gd name="T2" fmla="*/ 540 w 775"/>
                <a:gd name="T3" fmla="*/ 271 h 1303"/>
                <a:gd name="T4" fmla="*/ 573 w 775"/>
                <a:gd name="T5" fmla="*/ 425 h 1303"/>
                <a:gd name="T6" fmla="*/ 769 w 775"/>
                <a:gd name="T7" fmla="*/ 159 h 1303"/>
                <a:gd name="T8" fmla="*/ 529 w 775"/>
                <a:gd name="T9" fmla="*/ 33 h 1303"/>
                <a:gd name="T10" fmla="*/ 482 w 775"/>
                <a:gd name="T11" fmla="*/ 159 h 1303"/>
                <a:gd name="T12" fmla="*/ 302 w 775"/>
                <a:gd name="T13" fmla="*/ 138 h 1303"/>
                <a:gd name="T14" fmla="*/ 275 w 775"/>
                <a:gd name="T15" fmla="*/ 276 h 1303"/>
                <a:gd name="T16" fmla="*/ 390 w 775"/>
                <a:gd name="T17" fmla="*/ 457 h 1303"/>
                <a:gd name="T18" fmla="*/ 261 w 775"/>
                <a:gd name="T19" fmla="*/ 334 h 1303"/>
                <a:gd name="T20" fmla="*/ 58 w 775"/>
                <a:gd name="T21" fmla="*/ 497 h 1303"/>
                <a:gd name="T22" fmla="*/ 142 w 775"/>
                <a:gd name="T23" fmla="*/ 631 h 1303"/>
                <a:gd name="T24" fmla="*/ 0 w 775"/>
                <a:gd name="T25" fmla="*/ 808 h 1303"/>
                <a:gd name="T26" fmla="*/ 149 w 775"/>
                <a:gd name="T27" fmla="*/ 845 h 1303"/>
                <a:gd name="T28" fmla="*/ 307 w 775"/>
                <a:gd name="T29" fmla="*/ 664 h 1303"/>
                <a:gd name="T30" fmla="*/ 563 w 775"/>
                <a:gd name="T31" fmla="*/ 774 h 1303"/>
                <a:gd name="T32" fmla="*/ 503 w 775"/>
                <a:gd name="T33" fmla="*/ 775 h 1303"/>
                <a:gd name="T34" fmla="*/ 353 w 775"/>
                <a:gd name="T35" fmla="*/ 703 h 1303"/>
                <a:gd name="T36" fmla="*/ 321 w 775"/>
                <a:gd name="T37" fmla="*/ 847 h 1303"/>
                <a:gd name="T38" fmla="*/ 187 w 775"/>
                <a:gd name="T39" fmla="*/ 892 h 1303"/>
                <a:gd name="T40" fmla="*/ 200 w 775"/>
                <a:gd name="T41" fmla="*/ 1215 h 1303"/>
                <a:gd name="T42" fmla="*/ 433 w 775"/>
                <a:gd name="T43" fmla="*/ 1256 h 1303"/>
                <a:gd name="T44" fmla="*/ 709 w 775"/>
                <a:gd name="T45" fmla="*/ 1225 h 1303"/>
                <a:gd name="T46" fmla="*/ 748 w 775"/>
                <a:gd name="T47" fmla="*/ 984 h 1303"/>
                <a:gd name="T48" fmla="*/ 645 w 775"/>
                <a:gd name="T49" fmla="*/ 975 h 1303"/>
                <a:gd name="T50" fmla="*/ 608 w 775"/>
                <a:gd name="T51" fmla="*/ 1083 h 1303"/>
                <a:gd name="T52" fmla="*/ 474 w 775"/>
                <a:gd name="T53" fmla="*/ 1002 h 1303"/>
                <a:gd name="T54" fmla="*/ 435 w 775"/>
                <a:gd name="T55" fmla="*/ 1117 h 1303"/>
                <a:gd name="T56" fmla="*/ 405 w 775"/>
                <a:gd name="T57" fmla="*/ 1169 h 1303"/>
                <a:gd name="T58" fmla="*/ 464 w 775"/>
                <a:gd name="T59" fmla="*/ 943 h 1303"/>
                <a:gd name="T60" fmla="*/ 602 w 775"/>
                <a:gd name="T61" fmla="*/ 934 h 1303"/>
                <a:gd name="T62" fmla="*/ 769 w 775"/>
                <a:gd name="T63" fmla="*/ 920 h 1303"/>
                <a:gd name="T64" fmla="*/ 747 w 775"/>
                <a:gd name="T65" fmla="*/ 655 h 1303"/>
                <a:gd name="T66" fmla="*/ 676 w 775"/>
                <a:gd name="T67" fmla="*/ 693 h 1303"/>
                <a:gd name="T68" fmla="*/ 646 w 775"/>
                <a:gd name="T69" fmla="*/ 723 h 1303"/>
                <a:gd name="T70" fmla="*/ 723 w 775"/>
                <a:gd name="T71" fmla="*/ 587 h 1303"/>
                <a:gd name="T72" fmla="*/ 769 w 775"/>
                <a:gd name="T73" fmla="*/ 378 h 1303"/>
                <a:gd name="T74" fmla="*/ 587 w 775"/>
                <a:gd name="T75" fmla="*/ 486 h 1303"/>
                <a:gd name="T76" fmla="*/ 447 w 775"/>
                <a:gd name="T77" fmla="*/ 371 h 1303"/>
                <a:gd name="T78" fmla="*/ 607 w 775"/>
                <a:gd name="T79" fmla="*/ 207 h 1303"/>
                <a:gd name="T80" fmla="*/ 650 w 775"/>
                <a:gd name="T81" fmla="*/ 302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5" h="1303">
                  <a:moveTo>
                    <a:pt x="650" y="302"/>
                  </a:moveTo>
                  <a:cubicBezTo>
                    <a:pt x="634" y="308"/>
                    <a:pt x="617" y="301"/>
                    <a:pt x="610" y="286"/>
                  </a:cubicBezTo>
                  <a:cubicBezTo>
                    <a:pt x="610" y="285"/>
                    <a:pt x="602" y="269"/>
                    <a:pt x="586" y="263"/>
                  </a:cubicBezTo>
                  <a:cubicBezTo>
                    <a:pt x="574" y="259"/>
                    <a:pt x="558" y="262"/>
                    <a:pt x="540" y="271"/>
                  </a:cubicBezTo>
                  <a:cubicBezTo>
                    <a:pt x="514" y="284"/>
                    <a:pt x="499" y="323"/>
                    <a:pt x="506" y="360"/>
                  </a:cubicBezTo>
                  <a:cubicBezTo>
                    <a:pt x="510" y="382"/>
                    <a:pt x="523" y="419"/>
                    <a:pt x="573" y="425"/>
                  </a:cubicBezTo>
                  <a:cubicBezTo>
                    <a:pt x="612" y="430"/>
                    <a:pt x="653" y="414"/>
                    <a:pt x="688" y="381"/>
                  </a:cubicBezTo>
                  <a:cubicBezTo>
                    <a:pt x="744" y="328"/>
                    <a:pt x="775" y="245"/>
                    <a:pt x="769" y="159"/>
                  </a:cubicBezTo>
                  <a:cubicBezTo>
                    <a:pt x="765" y="95"/>
                    <a:pt x="730" y="45"/>
                    <a:pt x="671" y="21"/>
                  </a:cubicBezTo>
                  <a:cubicBezTo>
                    <a:pt x="620" y="0"/>
                    <a:pt x="560" y="5"/>
                    <a:pt x="529" y="33"/>
                  </a:cubicBezTo>
                  <a:cubicBezTo>
                    <a:pt x="485" y="73"/>
                    <a:pt x="496" y="124"/>
                    <a:pt x="496" y="126"/>
                  </a:cubicBezTo>
                  <a:cubicBezTo>
                    <a:pt x="499" y="139"/>
                    <a:pt x="493" y="152"/>
                    <a:pt x="482" y="159"/>
                  </a:cubicBezTo>
                  <a:cubicBezTo>
                    <a:pt x="471" y="166"/>
                    <a:pt x="457" y="164"/>
                    <a:pt x="447" y="155"/>
                  </a:cubicBezTo>
                  <a:cubicBezTo>
                    <a:pt x="444" y="153"/>
                    <a:pt x="379" y="97"/>
                    <a:pt x="302" y="138"/>
                  </a:cubicBezTo>
                  <a:cubicBezTo>
                    <a:pt x="269" y="156"/>
                    <a:pt x="238" y="209"/>
                    <a:pt x="237" y="270"/>
                  </a:cubicBezTo>
                  <a:cubicBezTo>
                    <a:pt x="249" y="271"/>
                    <a:pt x="262" y="273"/>
                    <a:pt x="275" y="276"/>
                  </a:cubicBezTo>
                  <a:cubicBezTo>
                    <a:pt x="355" y="295"/>
                    <a:pt x="406" y="349"/>
                    <a:pt x="416" y="424"/>
                  </a:cubicBezTo>
                  <a:cubicBezTo>
                    <a:pt x="418" y="440"/>
                    <a:pt x="406" y="455"/>
                    <a:pt x="390" y="457"/>
                  </a:cubicBezTo>
                  <a:cubicBezTo>
                    <a:pt x="373" y="459"/>
                    <a:pt x="358" y="448"/>
                    <a:pt x="356" y="431"/>
                  </a:cubicBezTo>
                  <a:cubicBezTo>
                    <a:pt x="348" y="365"/>
                    <a:pt x="293" y="342"/>
                    <a:pt x="261" y="334"/>
                  </a:cubicBezTo>
                  <a:cubicBezTo>
                    <a:pt x="194" y="318"/>
                    <a:pt x="116" y="340"/>
                    <a:pt x="88" y="382"/>
                  </a:cubicBezTo>
                  <a:cubicBezTo>
                    <a:pt x="60" y="421"/>
                    <a:pt x="50" y="460"/>
                    <a:pt x="58" y="497"/>
                  </a:cubicBezTo>
                  <a:cubicBezTo>
                    <a:pt x="70" y="560"/>
                    <a:pt x="129" y="600"/>
                    <a:pt x="129" y="600"/>
                  </a:cubicBezTo>
                  <a:cubicBezTo>
                    <a:pt x="140" y="607"/>
                    <a:pt x="145" y="619"/>
                    <a:pt x="142" y="631"/>
                  </a:cubicBezTo>
                  <a:cubicBezTo>
                    <a:pt x="140" y="643"/>
                    <a:pt x="130" y="653"/>
                    <a:pt x="118" y="655"/>
                  </a:cubicBezTo>
                  <a:cubicBezTo>
                    <a:pt x="69" y="663"/>
                    <a:pt x="0" y="716"/>
                    <a:pt x="0" y="808"/>
                  </a:cubicBezTo>
                  <a:cubicBezTo>
                    <a:pt x="0" y="895"/>
                    <a:pt x="44" y="934"/>
                    <a:pt x="74" y="952"/>
                  </a:cubicBezTo>
                  <a:cubicBezTo>
                    <a:pt x="87" y="912"/>
                    <a:pt x="113" y="874"/>
                    <a:pt x="149" y="845"/>
                  </a:cubicBezTo>
                  <a:cubicBezTo>
                    <a:pt x="185" y="816"/>
                    <a:pt x="226" y="799"/>
                    <a:pt x="267" y="796"/>
                  </a:cubicBezTo>
                  <a:cubicBezTo>
                    <a:pt x="267" y="760"/>
                    <a:pt x="273" y="704"/>
                    <a:pt x="307" y="664"/>
                  </a:cubicBezTo>
                  <a:cubicBezTo>
                    <a:pt x="333" y="634"/>
                    <a:pt x="369" y="618"/>
                    <a:pt x="415" y="618"/>
                  </a:cubicBezTo>
                  <a:cubicBezTo>
                    <a:pt x="469" y="617"/>
                    <a:pt x="561" y="636"/>
                    <a:pt x="563" y="774"/>
                  </a:cubicBezTo>
                  <a:cubicBezTo>
                    <a:pt x="564" y="790"/>
                    <a:pt x="551" y="804"/>
                    <a:pt x="534" y="804"/>
                  </a:cubicBezTo>
                  <a:cubicBezTo>
                    <a:pt x="517" y="804"/>
                    <a:pt x="504" y="791"/>
                    <a:pt x="503" y="775"/>
                  </a:cubicBezTo>
                  <a:cubicBezTo>
                    <a:pt x="502" y="706"/>
                    <a:pt x="475" y="677"/>
                    <a:pt x="416" y="678"/>
                  </a:cubicBezTo>
                  <a:cubicBezTo>
                    <a:pt x="388" y="678"/>
                    <a:pt x="367" y="686"/>
                    <a:pt x="353" y="703"/>
                  </a:cubicBezTo>
                  <a:cubicBezTo>
                    <a:pt x="324" y="737"/>
                    <a:pt x="326" y="800"/>
                    <a:pt x="329" y="821"/>
                  </a:cubicBezTo>
                  <a:cubicBezTo>
                    <a:pt x="330" y="831"/>
                    <a:pt x="327" y="840"/>
                    <a:pt x="321" y="847"/>
                  </a:cubicBezTo>
                  <a:cubicBezTo>
                    <a:pt x="314" y="853"/>
                    <a:pt x="305" y="857"/>
                    <a:pt x="296" y="856"/>
                  </a:cubicBezTo>
                  <a:cubicBezTo>
                    <a:pt x="260" y="852"/>
                    <a:pt x="220" y="865"/>
                    <a:pt x="187" y="892"/>
                  </a:cubicBezTo>
                  <a:cubicBezTo>
                    <a:pt x="152" y="920"/>
                    <a:pt x="129" y="958"/>
                    <a:pt x="125" y="996"/>
                  </a:cubicBezTo>
                  <a:cubicBezTo>
                    <a:pt x="115" y="1093"/>
                    <a:pt x="139" y="1163"/>
                    <a:pt x="200" y="1215"/>
                  </a:cubicBezTo>
                  <a:cubicBezTo>
                    <a:pt x="288" y="1291"/>
                    <a:pt x="401" y="1251"/>
                    <a:pt x="402" y="1250"/>
                  </a:cubicBezTo>
                  <a:cubicBezTo>
                    <a:pt x="413" y="1246"/>
                    <a:pt x="425" y="1249"/>
                    <a:pt x="433" y="1256"/>
                  </a:cubicBezTo>
                  <a:cubicBezTo>
                    <a:pt x="467" y="1288"/>
                    <a:pt x="515" y="1303"/>
                    <a:pt x="568" y="1298"/>
                  </a:cubicBezTo>
                  <a:cubicBezTo>
                    <a:pt x="626" y="1292"/>
                    <a:pt x="681" y="1264"/>
                    <a:pt x="709" y="1225"/>
                  </a:cubicBezTo>
                  <a:cubicBezTo>
                    <a:pt x="728" y="1199"/>
                    <a:pt x="741" y="1170"/>
                    <a:pt x="750" y="1143"/>
                  </a:cubicBezTo>
                  <a:cubicBezTo>
                    <a:pt x="758" y="1112"/>
                    <a:pt x="773" y="1027"/>
                    <a:pt x="748" y="984"/>
                  </a:cubicBezTo>
                  <a:cubicBezTo>
                    <a:pt x="741" y="972"/>
                    <a:pt x="732" y="965"/>
                    <a:pt x="719" y="962"/>
                  </a:cubicBezTo>
                  <a:cubicBezTo>
                    <a:pt x="686" y="954"/>
                    <a:pt x="661" y="958"/>
                    <a:pt x="645" y="975"/>
                  </a:cubicBezTo>
                  <a:cubicBezTo>
                    <a:pt x="626" y="996"/>
                    <a:pt x="622" y="1030"/>
                    <a:pt x="627" y="1046"/>
                  </a:cubicBezTo>
                  <a:cubicBezTo>
                    <a:pt x="632" y="1062"/>
                    <a:pt x="623" y="1078"/>
                    <a:pt x="608" y="1083"/>
                  </a:cubicBezTo>
                  <a:cubicBezTo>
                    <a:pt x="593" y="1089"/>
                    <a:pt x="576" y="1081"/>
                    <a:pt x="570" y="1065"/>
                  </a:cubicBezTo>
                  <a:cubicBezTo>
                    <a:pt x="569" y="1062"/>
                    <a:pt x="541" y="991"/>
                    <a:pt x="474" y="1002"/>
                  </a:cubicBezTo>
                  <a:cubicBezTo>
                    <a:pt x="428" y="1009"/>
                    <a:pt x="418" y="1048"/>
                    <a:pt x="416" y="1060"/>
                  </a:cubicBezTo>
                  <a:cubicBezTo>
                    <a:pt x="411" y="1085"/>
                    <a:pt x="419" y="1108"/>
                    <a:pt x="435" y="1117"/>
                  </a:cubicBezTo>
                  <a:cubicBezTo>
                    <a:pt x="449" y="1125"/>
                    <a:pt x="454" y="1143"/>
                    <a:pt x="446" y="1158"/>
                  </a:cubicBezTo>
                  <a:cubicBezTo>
                    <a:pt x="438" y="1172"/>
                    <a:pt x="420" y="1178"/>
                    <a:pt x="405" y="1169"/>
                  </a:cubicBezTo>
                  <a:cubicBezTo>
                    <a:pt x="367" y="1148"/>
                    <a:pt x="347" y="1100"/>
                    <a:pt x="356" y="1050"/>
                  </a:cubicBezTo>
                  <a:cubicBezTo>
                    <a:pt x="367" y="993"/>
                    <a:pt x="408" y="952"/>
                    <a:pt x="464" y="943"/>
                  </a:cubicBezTo>
                  <a:cubicBezTo>
                    <a:pt x="512" y="935"/>
                    <a:pt x="549" y="951"/>
                    <a:pt x="576" y="974"/>
                  </a:cubicBezTo>
                  <a:cubicBezTo>
                    <a:pt x="582" y="959"/>
                    <a:pt x="591" y="945"/>
                    <a:pt x="602" y="934"/>
                  </a:cubicBezTo>
                  <a:cubicBezTo>
                    <a:pt x="624" y="911"/>
                    <a:pt x="665" y="887"/>
                    <a:pt x="733" y="904"/>
                  </a:cubicBezTo>
                  <a:cubicBezTo>
                    <a:pt x="747" y="907"/>
                    <a:pt x="759" y="913"/>
                    <a:pt x="769" y="920"/>
                  </a:cubicBezTo>
                  <a:cubicBezTo>
                    <a:pt x="769" y="763"/>
                    <a:pt x="769" y="763"/>
                    <a:pt x="769" y="763"/>
                  </a:cubicBezTo>
                  <a:cubicBezTo>
                    <a:pt x="768" y="712"/>
                    <a:pt x="762" y="671"/>
                    <a:pt x="747" y="655"/>
                  </a:cubicBezTo>
                  <a:cubicBezTo>
                    <a:pt x="743" y="652"/>
                    <a:pt x="737" y="648"/>
                    <a:pt x="723" y="648"/>
                  </a:cubicBezTo>
                  <a:cubicBezTo>
                    <a:pt x="678" y="648"/>
                    <a:pt x="676" y="685"/>
                    <a:pt x="676" y="693"/>
                  </a:cubicBezTo>
                  <a:cubicBezTo>
                    <a:pt x="676" y="709"/>
                    <a:pt x="663" y="723"/>
                    <a:pt x="646" y="723"/>
                  </a:cubicBezTo>
                  <a:cubicBezTo>
                    <a:pt x="646" y="723"/>
                    <a:pt x="646" y="723"/>
                    <a:pt x="646" y="723"/>
                  </a:cubicBezTo>
                  <a:cubicBezTo>
                    <a:pt x="629" y="723"/>
                    <a:pt x="616" y="709"/>
                    <a:pt x="616" y="693"/>
                  </a:cubicBezTo>
                  <a:cubicBezTo>
                    <a:pt x="616" y="650"/>
                    <a:pt x="645" y="587"/>
                    <a:pt x="723" y="587"/>
                  </a:cubicBezTo>
                  <a:cubicBezTo>
                    <a:pt x="741" y="587"/>
                    <a:pt x="756" y="591"/>
                    <a:pt x="769" y="59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57" y="395"/>
                    <a:pt x="744" y="411"/>
                    <a:pt x="729" y="425"/>
                  </a:cubicBezTo>
                  <a:cubicBezTo>
                    <a:pt x="687" y="465"/>
                    <a:pt x="637" y="486"/>
                    <a:pt x="587" y="486"/>
                  </a:cubicBezTo>
                  <a:cubicBezTo>
                    <a:pt x="580" y="486"/>
                    <a:pt x="573" y="486"/>
                    <a:pt x="566" y="485"/>
                  </a:cubicBezTo>
                  <a:cubicBezTo>
                    <a:pt x="503" y="477"/>
                    <a:pt x="458" y="433"/>
                    <a:pt x="447" y="371"/>
                  </a:cubicBezTo>
                  <a:cubicBezTo>
                    <a:pt x="436" y="307"/>
                    <a:pt x="463" y="243"/>
                    <a:pt x="512" y="218"/>
                  </a:cubicBezTo>
                  <a:cubicBezTo>
                    <a:pt x="547" y="200"/>
                    <a:pt x="579" y="197"/>
                    <a:pt x="607" y="207"/>
                  </a:cubicBezTo>
                  <a:cubicBezTo>
                    <a:pt x="648" y="222"/>
                    <a:pt x="664" y="258"/>
                    <a:pt x="666" y="262"/>
                  </a:cubicBezTo>
                  <a:cubicBezTo>
                    <a:pt x="672" y="278"/>
                    <a:pt x="665" y="295"/>
                    <a:pt x="650" y="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04D5597D-48CF-4F78-8A25-8DA71970B66E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 flipH="1">
            <a:off x="0" y="0"/>
            <a:ext cx="12193588" cy="6866164"/>
          </a:xfrm>
          <a:custGeom>
            <a:avLst/>
            <a:gdLst>
              <a:gd name="connsiteX0" fmla="*/ 12193588 w 12193588"/>
              <a:gd name="connsiteY0" fmla="*/ 0 h 6866164"/>
              <a:gd name="connsiteX1" fmla="*/ 0 w 12193588"/>
              <a:gd name="connsiteY1" fmla="*/ 0 h 6866164"/>
              <a:gd name="connsiteX2" fmla="*/ 0 w 12193588"/>
              <a:gd name="connsiteY2" fmla="*/ 6866164 h 6866164"/>
              <a:gd name="connsiteX3" fmla="*/ 3375025 w 12193588"/>
              <a:gd name="connsiteY3" fmla="*/ 6866164 h 6866164"/>
              <a:gd name="connsiteX4" fmla="*/ 3389608 w 12193588"/>
              <a:gd name="connsiteY4" fmla="*/ 6858001 h 6866164"/>
              <a:gd name="connsiteX5" fmla="*/ 1989935 w 12193588"/>
              <a:gd name="connsiteY5" fmla="*/ 6858001 h 6866164"/>
              <a:gd name="connsiteX6" fmla="*/ 12193588 w 12193588"/>
              <a:gd name="connsiteY6" fmla="*/ 1158435 h 68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3588" h="6866164">
                <a:moveTo>
                  <a:pt x="12193588" y="0"/>
                </a:moveTo>
                <a:lnTo>
                  <a:pt x="0" y="0"/>
                </a:lnTo>
                <a:lnTo>
                  <a:pt x="0" y="6866164"/>
                </a:lnTo>
                <a:lnTo>
                  <a:pt x="3375025" y="6866164"/>
                </a:lnTo>
                <a:lnTo>
                  <a:pt x="3389608" y="6858001"/>
                </a:lnTo>
                <a:lnTo>
                  <a:pt x="1989935" y="6858001"/>
                </a:lnTo>
                <a:lnTo>
                  <a:pt x="12193588" y="11584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622268" y="2898483"/>
            <a:ext cx="3392009" cy="655784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622268" y="3836724"/>
            <a:ext cx="339200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622268" y="4152358"/>
            <a:ext cx="339200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3C70EB-5005-4F96-A5C6-0426D18C54BE}"/>
              </a:ext>
            </a:extLst>
          </p:cNvPr>
          <p:cNvGrpSpPr/>
          <p:nvPr userDrawn="1"/>
        </p:nvGrpSpPr>
        <p:grpSpPr>
          <a:xfrm>
            <a:off x="1337380" y="317500"/>
            <a:ext cx="5435599" cy="5162209"/>
            <a:chOff x="1177723" y="1028700"/>
            <a:chExt cx="5435599" cy="516220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63650F4-EBA2-427F-8B0C-5008C0DA6BED}"/>
                </a:ext>
              </a:extLst>
            </p:cNvPr>
            <p:cNvGrpSpPr/>
            <p:nvPr userDrawn="1"/>
          </p:nvGrpSpPr>
          <p:grpSpPr>
            <a:xfrm>
              <a:off x="1177723" y="1028700"/>
              <a:ext cx="5435599" cy="4371879"/>
              <a:chOff x="1177723" y="1028700"/>
              <a:chExt cx="5435599" cy="4371879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956FB81C-9502-4AC0-ABC7-658A7F66406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7723" y="1028700"/>
                <a:ext cx="5435599" cy="4371879"/>
              </a:xfrm>
              <a:custGeom>
                <a:avLst/>
                <a:gdLst>
                  <a:gd name="T0" fmla="*/ 1554 w 2942"/>
                  <a:gd name="T1" fmla="*/ 0 h 2370"/>
                  <a:gd name="T2" fmla="*/ 0 w 2942"/>
                  <a:gd name="T3" fmla="*/ 1554 h 2370"/>
                  <a:gd name="T4" fmla="*/ 231 w 2942"/>
                  <a:gd name="T5" fmla="*/ 2370 h 2370"/>
                  <a:gd name="T6" fmla="*/ 2942 w 2942"/>
                  <a:gd name="T7" fmla="*/ 854 h 2370"/>
                  <a:gd name="T8" fmla="*/ 1554 w 2942"/>
                  <a:gd name="T9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2" h="2370">
                    <a:moveTo>
                      <a:pt x="1554" y="0"/>
                    </a:moveTo>
                    <a:cubicBezTo>
                      <a:pt x="696" y="0"/>
                      <a:pt x="0" y="696"/>
                      <a:pt x="0" y="1554"/>
                    </a:cubicBezTo>
                    <a:cubicBezTo>
                      <a:pt x="0" y="1853"/>
                      <a:pt x="85" y="2133"/>
                      <a:pt x="231" y="2370"/>
                    </a:cubicBezTo>
                    <a:cubicBezTo>
                      <a:pt x="2942" y="854"/>
                      <a:pt x="2942" y="854"/>
                      <a:pt x="2942" y="854"/>
                    </a:cubicBezTo>
                    <a:cubicBezTo>
                      <a:pt x="2686" y="347"/>
                      <a:pt x="2161" y="0"/>
                      <a:pt x="1554" y="0"/>
                    </a:cubicBezTo>
                    <a:close/>
                  </a:path>
                </a:pathLst>
              </a:custGeom>
              <a:solidFill>
                <a:srgbClr val="797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7CAB3284-A9F2-4107-91EE-51ABF7DE3D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75842" y="1713970"/>
                <a:ext cx="4151017" cy="3353526"/>
              </a:xfrm>
              <a:custGeom>
                <a:avLst/>
                <a:gdLst>
                  <a:gd name="T0" fmla="*/ 1183 w 2247"/>
                  <a:gd name="T1" fmla="*/ 0 h 1818"/>
                  <a:gd name="T2" fmla="*/ 0 w 2247"/>
                  <a:gd name="T3" fmla="*/ 1183 h 1818"/>
                  <a:gd name="T4" fmla="*/ 184 w 2247"/>
                  <a:gd name="T5" fmla="*/ 1818 h 1818"/>
                  <a:gd name="T6" fmla="*/ 2247 w 2247"/>
                  <a:gd name="T7" fmla="*/ 664 h 1818"/>
                  <a:gd name="T8" fmla="*/ 1183 w 2247"/>
                  <a:gd name="T9" fmla="*/ 0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7" h="1818">
                    <a:moveTo>
                      <a:pt x="1183" y="0"/>
                    </a:moveTo>
                    <a:cubicBezTo>
                      <a:pt x="530" y="0"/>
                      <a:pt x="0" y="530"/>
                      <a:pt x="0" y="1183"/>
                    </a:cubicBezTo>
                    <a:cubicBezTo>
                      <a:pt x="0" y="1417"/>
                      <a:pt x="68" y="1634"/>
                      <a:pt x="184" y="1818"/>
                    </a:cubicBezTo>
                    <a:cubicBezTo>
                      <a:pt x="2247" y="664"/>
                      <a:pt x="2247" y="664"/>
                      <a:pt x="2247" y="664"/>
                    </a:cubicBezTo>
                    <a:cubicBezTo>
                      <a:pt x="2055" y="271"/>
                      <a:pt x="1651" y="0"/>
                      <a:pt x="1183" y="0"/>
                    </a:cubicBezTo>
                    <a:close/>
                  </a:path>
                </a:pathLst>
              </a:custGeom>
              <a:solidFill>
                <a:srgbClr val="7D8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11BC2E5-81F4-40C5-B440-EBD54DAFA589}"/>
                </a:ext>
              </a:extLst>
            </p:cNvPr>
            <p:cNvGrpSpPr/>
            <p:nvPr userDrawn="1"/>
          </p:nvGrpSpPr>
          <p:grpSpPr>
            <a:xfrm flipH="1">
              <a:off x="1988347" y="1961097"/>
              <a:ext cx="3342780" cy="4229812"/>
              <a:chOff x="1988347" y="1961097"/>
              <a:chExt cx="3342780" cy="4229812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6F325076-7C43-419A-8162-12555EA189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7446" y="5539066"/>
                <a:ext cx="1284582" cy="428593"/>
              </a:xfrm>
              <a:custGeom>
                <a:avLst/>
                <a:gdLst>
                  <a:gd name="T0" fmla="*/ 5 w 695"/>
                  <a:gd name="T1" fmla="*/ 66 h 232"/>
                  <a:gd name="T2" fmla="*/ 46 w 695"/>
                  <a:gd name="T3" fmla="*/ 125 h 232"/>
                  <a:gd name="T4" fmla="*/ 627 w 695"/>
                  <a:gd name="T5" fmla="*/ 227 h 232"/>
                  <a:gd name="T6" fmla="*/ 686 w 695"/>
                  <a:gd name="T7" fmla="*/ 186 h 232"/>
                  <a:gd name="T8" fmla="*/ 690 w 695"/>
                  <a:gd name="T9" fmla="*/ 167 h 232"/>
                  <a:gd name="T10" fmla="*/ 648 w 695"/>
                  <a:gd name="T11" fmla="*/ 107 h 232"/>
                  <a:gd name="T12" fmla="*/ 67 w 695"/>
                  <a:gd name="T13" fmla="*/ 5 h 232"/>
                  <a:gd name="T14" fmla="*/ 8 w 695"/>
                  <a:gd name="T15" fmla="*/ 46 h 232"/>
                  <a:gd name="T16" fmla="*/ 5 w 695"/>
                  <a:gd name="T17" fmla="*/ 6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2">
                    <a:moveTo>
                      <a:pt x="5" y="66"/>
                    </a:moveTo>
                    <a:cubicBezTo>
                      <a:pt x="0" y="93"/>
                      <a:pt x="18" y="120"/>
                      <a:pt x="46" y="125"/>
                    </a:cubicBezTo>
                    <a:cubicBezTo>
                      <a:pt x="627" y="227"/>
                      <a:pt x="627" y="227"/>
                      <a:pt x="627" y="227"/>
                    </a:cubicBezTo>
                    <a:cubicBezTo>
                      <a:pt x="655" y="232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2"/>
                      <a:pt x="648" y="107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6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30C772D6-77F1-4577-8E85-91020438DE4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7446" y="5274031"/>
                <a:ext cx="1284582" cy="427398"/>
              </a:xfrm>
              <a:custGeom>
                <a:avLst/>
                <a:gdLst>
                  <a:gd name="T0" fmla="*/ 5 w 695"/>
                  <a:gd name="T1" fmla="*/ 66 h 232"/>
                  <a:gd name="T2" fmla="*/ 46 w 695"/>
                  <a:gd name="T3" fmla="*/ 125 h 232"/>
                  <a:gd name="T4" fmla="*/ 627 w 695"/>
                  <a:gd name="T5" fmla="*/ 228 h 232"/>
                  <a:gd name="T6" fmla="*/ 686 w 695"/>
                  <a:gd name="T7" fmla="*/ 186 h 232"/>
                  <a:gd name="T8" fmla="*/ 690 w 695"/>
                  <a:gd name="T9" fmla="*/ 167 h 232"/>
                  <a:gd name="T10" fmla="*/ 648 w 695"/>
                  <a:gd name="T11" fmla="*/ 108 h 232"/>
                  <a:gd name="T12" fmla="*/ 67 w 695"/>
                  <a:gd name="T13" fmla="*/ 5 h 232"/>
                  <a:gd name="T14" fmla="*/ 8 w 695"/>
                  <a:gd name="T15" fmla="*/ 47 h 232"/>
                  <a:gd name="T16" fmla="*/ 5 w 695"/>
                  <a:gd name="T17" fmla="*/ 6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2">
                    <a:moveTo>
                      <a:pt x="5" y="66"/>
                    </a:moveTo>
                    <a:cubicBezTo>
                      <a:pt x="0" y="94"/>
                      <a:pt x="18" y="120"/>
                      <a:pt x="46" y="125"/>
                    </a:cubicBezTo>
                    <a:cubicBezTo>
                      <a:pt x="627" y="228"/>
                      <a:pt x="627" y="228"/>
                      <a:pt x="627" y="228"/>
                    </a:cubicBezTo>
                    <a:cubicBezTo>
                      <a:pt x="655" y="232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2"/>
                      <a:pt x="648" y="108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7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36E9C0D-A2CF-48E2-8A9F-3350B03CA9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7446" y="5007804"/>
                <a:ext cx="1284582" cy="429786"/>
              </a:xfrm>
              <a:custGeom>
                <a:avLst/>
                <a:gdLst>
                  <a:gd name="T0" fmla="*/ 5 w 695"/>
                  <a:gd name="T1" fmla="*/ 66 h 233"/>
                  <a:gd name="T2" fmla="*/ 46 w 695"/>
                  <a:gd name="T3" fmla="*/ 125 h 233"/>
                  <a:gd name="T4" fmla="*/ 627 w 695"/>
                  <a:gd name="T5" fmla="*/ 228 h 233"/>
                  <a:gd name="T6" fmla="*/ 686 w 695"/>
                  <a:gd name="T7" fmla="*/ 186 h 233"/>
                  <a:gd name="T8" fmla="*/ 690 w 695"/>
                  <a:gd name="T9" fmla="*/ 167 h 233"/>
                  <a:gd name="T10" fmla="*/ 648 w 695"/>
                  <a:gd name="T11" fmla="*/ 108 h 233"/>
                  <a:gd name="T12" fmla="*/ 67 w 695"/>
                  <a:gd name="T13" fmla="*/ 5 h 233"/>
                  <a:gd name="T14" fmla="*/ 8 w 695"/>
                  <a:gd name="T15" fmla="*/ 47 h 233"/>
                  <a:gd name="T16" fmla="*/ 5 w 695"/>
                  <a:gd name="T17" fmla="*/ 6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3">
                    <a:moveTo>
                      <a:pt x="5" y="66"/>
                    </a:moveTo>
                    <a:cubicBezTo>
                      <a:pt x="0" y="94"/>
                      <a:pt x="18" y="120"/>
                      <a:pt x="46" y="125"/>
                    </a:cubicBezTo>
                    <a:cubicBezTo>
                      <a:pt x="627" y="228"/>
                      <a:pt x="627" y="228"/>
                      <a:pt x="627" y="228"/>
                    </a:cubicBezTo>
                    <a:cubicBezTo>
                      <a:pt x="655" y="233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3"/>
                      <a:pt x="648" y="108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7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60DFB215-4900-4254-A060-585D66142C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18296" y="5845886"/>
                <a:ext cx="684076" cy="345023"/>
              </a:xfrm>
              <a:custGeom>
                <a:avLst/>
                <a:gdLst>
                  <a:gd name="T0" fmla="*/ 0 w 370"/>
                  <a:gd name="T1" fmla="*/ 28 h 187"/>
                  <a:gd name="T2" fmla="*/ 188 w 370"/>
                  <a:gd name="T3" fmla="*/ 187 h 187"/>
                  <a:gd name="T4" fmla="*/ 370 w 370"/>
                  <a:gd name="T5" fmla="*/ 65 h 187"/>
                  <a:gd name="T6" fmla="*/ 3 w 370"/>
                  <a:gd name="T7" fmla="*/ 0 h 187"/>
                  <a:gd name="T8" fmla="*/ 0 w 370"/>
                  <a:gd name="T9" fmla="*/ 28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" h="187">
                    <a:moveTo>
                      <a:pt x="0" y="28"/>
                    </a:moveTo>
                    <a:cubicBezTo>
                      <a:pt x="0" y="116"/>
                      <a:pt x="84" y="187"/>
                      <a:pt x="188" y="187"/>
                    </a:cubicBezTo>
                    <a:cubicBezTo>
                      <a:pt x="276" y="187"/>
                      <a:pt x="351" y="135"/>
                      <a:pt x="370" y="6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9"/>
                      <a:pt x="0" y="18"/>
                      <a:pt x="0" y="28"/>
                    </a:cubicBezTo>
                    <a:close/>
                  </a:path>
                </a:pathLst>
              </a:custGeom>
              <a:solidFill>
                <a:srgbClr val="4655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8B93DDA2-7892-443E-B414-7BFAAD81FCD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5707" y="2429087"/>
                <a:ext cx="1456497" cy="2165644"/>
              </a:xfrm>
              <a:custGeom>
                <a:avLst/>
                <a:gdLst>
                  <a:gd name="T0" fmla="*/ 496 w 788"/>
                  <a:gd name="T1" fmla="*/ 1174 h 1174"/>
                  <a:gd name="T2" fmla="*/ 354 w 788"/>
                  <a:gd name="T3" fmla="*/ 1127 h 1174"/>
                  <a:gd name="T4" fmla="*/ 108 w 788"/>
                  <a:gd name="T5" fmla="*/ 1076 h 1174"/>
                  <a:gd name="T6" fmla="*/ 12 w 788"/>
                  <a:gd name="T7" fmla="*/ 803 h 1174"/>
                  <a:gd name="T8" fmla="*/ 97 w 788"/>
                  <a:gd name="T9" fmla="*/ 656 h 1174"/>
                  <a:gd name="T10" fmla="*/ 214 w 788"/>
                  <a:gd name="T11" fmla="*/ 607 h 1174"/>
                  <a:gd name="T12" fmla="*/ 254 w 788"/>
                  <a:gd name="T13" fmla="*/ 476 h 1174"/>
                  <a:gd name="T14" fmla="*/ 364 w 788"/>
                  <a:gd name="T15" fmla="*/ 428 h 1174"/>
                  <a:gd name="T16" fmla="*/ 515 w 788"/>
                  <a:gd name="T17" fmla="*/ 587 h 1174"/>
                  <a:gd name="T18" fmla="*/ 483 w 788"/>
                  <a:gd name="T19" fmla="*/ 620 h 1174"/>
                  <a:gd name="T20" fmla="*/ 450 w 788"/>
                  <a:gd name="T21" fmla="*/ 588 h 1174"/>
                  <a:gd name="T22" fmla="*/ 365 w 788"/>
                  <a:gd name="T23" fmla="*/ 493 h 1174"/>
                  <a:gd name="T24" fmla="*/ 304 w 788"/>
                  <a:gd name="T25" fmla="*/ 518 h 1174"/>
                  <a:gd name="T26" fmla="*/ 280 w 788"/>
                  <a:gd name="T27" fmla="*/ 634 h 1174"/>
                  <a:gd name="T28" fmla="*/ 272 w 788"/>
                  <a:gd name="T29" fmla="*/ 661 h 1174"/>
                  <a:gd name="T30" fmla="*/ 245 w 788"/>
                  <a:gd name="T31" fmla="*/ 671 h 1174"/>
                  <a:gd name="T32" fmla="*/ 137 w 788"/>
                  <a:gd name="T33" fmla="*/ 707 h 1174"/>
                  <a:gd name="T34" fmla="*/ 77 w 788"/>
                  <a:gd name="T35" fmla="*/ 809 h 1174"/>
                  <a:gd name="T36" fmla="*/ 151 w 788"/>
                  <a:gd name="T37" fmla="*/ 1027 h 1174"/>
                  <a:gd name="T38" fmla="*/ 350 w 788"/>
                  <a:gd name="T39" fmla="*/ 1061 h 1174"/>
                  <a:gd name="T40" fmla="*/ 384 w 788"/>
                  <a:gd name="T41" fmla="*/ 1068 h 1174"/>
                  <a:gd name="T42" fmla="*/ 516 w 788"/>
                  <a:gd name="T43" fmla="*/ 1108 h 1174"/>
                  <a:gd name="T44" fmla="*/ 656 w 788"/>
                  <a:gd name="T45" fmla="*/ 1037 h 1174"/>
                  <a:gd name="T46" fmla="*/ 716 w 788"/>
                  <a:gd name="T47" fmla="*/ 816 h 1174"/>
                  <a:gd name="T48" fmla="*/ 716 w 788"/>
                  <a:gd name="T49" fmla="*/ 813 h 1174"/>
                  <a:gd name="T50" fmla="*/ 716 w 788"/>
                  <a:gd name="T51" fmla="*/ 33 h 1174"/>
                  <a:gd name="T52" fmla="*/ 748 w 788"/>
                  <a:gd name="T53" fmla="*/ 0 h 1174"/>
                  <a:gd name="T54" fmla="*/ 781 w 788"/>
                  <a:gd name="T55" fmla="*/ 33 h 1174"/>
                  <a:gd name="T56" fmla="*/ 781 w 788"/>
                  <a:gd name="T57" fmla="*/ 812 h 1174"/>
                  <a:gd name="T58" fmla="*/ 709 w 788"/>
                  <a:gd name="T59" fmla="*/ 1075 h 1174"/>
                  <a:gd name="T60" fmla="*/ 523 w 788"/>
                  <a:gd name="T61" fmla="*/ 1173 h 1174"/>
                  <a:gd name="T62" fmla="*/ 496 w 788"/>
                  <a:gd name="T63" fmla="*/ 1174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88" h="1174">
                    <a:moveTo>
                      <a:pt x="496" y="1174"/>
                    </a:moveTo>
                    <a:cubicBezTo>
                      <a:pt x="442" y="1174"/>
                      <a:pt x="393" y="1158"/>
                      <a:pt x="354" y="1127"/>
                    </a:cubicBezTo>
                    <a:cubicBezTo>
                      <a:pt x="310" y="1138"/>
                      <a:pt x="201" y="1155"/>
                      <a:pt x="108" y="1076"/>
                    </a:cubicBezTo>
                    <a:cubicBezTo>
                      <a:pt x="31" y="1010"/>
                      <a:pt x="0" y="920"/>
                      <a:pt x="12" y="803"/>
                    </a:cubicBezTo>
                    <a:cubicBezTo>
                      <a:pt x="18" y="748"/>
                      <a:pt x="49" y="695"/>
                      <a:pt x="97" y="656"/>
                    </a:cubicBezTo>
                    <a:cubicBezTo>
                      <a:pt x="132" y="628"/>
                      <a:pt x="173" y="611"/>
                      <a:pt x="214" y="607"/>
                    </a:cubicBezTo>
                    <a:cubicBezTo>
                      <a:pt x="214" y="570"/>
                      <a:pt x="220" y="516"/>
                      <a:pt x="254" y="476"/>
                    </a:cubicBezTo>
                    <a:cubicBezTo>
                      <a:pt x="280" y="445"/>
                      <a:pt x="317" y="429"/>
                      <a:pt x="364" y="428"/>
                    </a:cubicBezTo>
                    <a:cubicBezTo>
                      <a:pt x="419" y="427"/>
                      <a:pt x="512" y="447"/>
                      <a:pt x="515" y="587"/>
                    </a:cubicBezTo>
                    <a:cubicBezTo>
                      <a:pt x="515" y="604"/>
                      <a:pt x="501" y="619"/>
                      <a:pt x="483" y="620"/>
                    </a:cubicBezTo>
                    <a:cubicBezTo>
                      <a:pt x="465" y="620"/>
                      <a:pt x="450" y="606"/>
                      <a:pt x="450" y="588"/>
                    </a:cubicBezTo>
                    <a:cubicBezTo>
                      <a:pt x="449" y="521"/>
                      <a:pt x="423" y="492"/>
                      <a:pt x="365" y="493"/>
                    </a:cubicBezTo>
                    <a:cubicBezTo>
                      <a:pt x="337" y="493"/>
                      <a:pt x="317" y="501"/>
                      <a:pt x="304" y="518"/>
                    </a:cubicBezTo>
                    <a:cubicBezTo>
                      <a:pt x="275" y="551"/>
                      <a:pt x="277" y="613"/>
                      <a:pt x="280" y="634"/>
                    </a:cubicBezTo>
                    <a:cubicBezTo>
                      <a:pt x="282" y="644"/>
                      <a:pt x="279" y="654"/>
                      <a:pt x="272" y="661"/>
                    </a:cubicBezTo>
                    <a:cubicBezTo>
                      <a:pt x="265" y="669"/>
                      <a:pt x="255" y="672"/>
                      <a:pt x="245" y="671"/>
                    </a:cubicBezTo>
                    <a:cubicBezTo>
                      <a:pt x="210" y="667"/>
                      <a:pt x="170" y="680"/>
                      <a:pt x="137" y="707"/>
                    </a:cubicBezTo>
                    <a:cubicBezTo>
                      <a:pt x="103" y="734"/>
                      <a:pt x="81" y="772"/>
                      <a:pt x="77" y="809"/>
                    </a:cubicBezTo>
                    <a:cubicBezTo>
                      <a:pt x="66" y="907"/>
                      <a:pt x="89" y="974"/>
                      <a:pt x="151" y="1027"/>
                    </a:cubicBezTo>
                    <a:cubicBezTo>
                      <a:pt x="237" y="1101"/>
                      <a:pt x="346" y="1063"/>
                      <a:pt x="350" y="1061"/>
                    </a:cubicBezTo>
                    <a:cubicBezTo>
                      <a:pt x="362" y="1057"/>
                      <a:pt x="375" y="1059"/>
                      <a:pt x="384" y="1068"/>
                    </a:cubicBezTo>
                    <a:cubicBezTo>
                      <a:pt x="417" y="1099"/>
                      <a:pt x="464" y="1113"/>
                      <a:pt x="516" y="1108"/>
                    </a:cubicBezTo>
                    <a:cubicBezTo>
                      <a:pt x="574" y="1103"/>
                      <a:pt x="629" y="1075"/>
                      <a:pt x="656" y="1037"/>
                    </a:cubicBezTo>
                    <a:cubicBezTo>
                      <a:pt x="725" y="942"/>
                      <a:pt x="716" y="817"/>
                      <a:pt x="716" y="816"/>
                    </a:cubicBezTo>
                    <a:cubicBezTo>
                      <a:pt x="716" y="815"/>
                      <a:pt x="716" y="814"/>
                      <a:pt x="716" y="813"/>
                    </a:cubicBezTo>
                    <a:cubicBezTo>
                      <a:pt x="716" y="33"/>
                      <a:pt x="716" y="33"/>
                      <a:pt x="716" y="33"/>
                    </a:cubicBezTo>
                    <a:cubicBezTo>
                      <a:pt x="716" y="15"/>
                      <a:pt x="730" y="0"/>
                      <a:pt x="748" y="0"/>
                    </a:cubicBezTo>
                    <a:cubicBezTo>
                      <a:pt x="766" y="0"/>
                      <a:pt x="781" y="15"/>
                      <a:pt x="781" y="33"/>
                    </a:cubicBezTo>
                    <a:cubicBezTo>
                      <a:pt x="781" y="812"/>
                      <a:pt x="781" y="812"/>
                      <a:pt x="781" y="812"/>
                    </a:cubicBezTo>
                    <a:cubicBezTo>
                      <a:pt x="782" y="828"/>
                      <a:pt x="788" y="966"/>
                      <a:pt x="709" y="1075"/>
                    </a:cubicBezTo>
                    <a:cubicBezTo>
                      <a:pt x="670" y="1128"/>
                      <a:pt x="599" y="1166"/>
                      <a:pt x="523" y="1173"/>
                    </a:cubicBezTo>
                    <a:cubicBezTo>
                      <a:pt x="514" y="1174"/>
                      <a:pt x="505" y="1174"/>
                      <a:pt x="496" y="11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7D617D02-83F8-43E3-95E3-2A964C3C87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40515" y="2547277"/>
                <a:ext cx="890612" cy="1427845"/>
              </a:xfrm>
              <a:custGeom>
                <a:avLst/>
                <a:gdLst>
                  <a:gd name="T0" fmla="*/ 157 w 482"/>
                  <a:gd name="T1" fmla="*/ 774 h 774"/>
                  <a:gd name="T2" fmla="*/ 150 w 482"/>
                  <a:gd name="T3" fmla="*/ 774 h 774"/>
                  <a:gd name="T4" fmla="*/ 0 w 482"/>
                  <a:gd name="T5" fmla="*/ 557 h 774"/>
                  <a:gd name="T6" fmla="*/ 113 w 482"/>
                  <a:gd name="T7" fmla="*/ 363 h 774"/>
                  <a:gd name="T8" fmla="*/ 58 w 482"/>
                  <a:gd name="T9" fmla="*/ 259 h 774"/>
                  <a:gd name="T10" fmla="*/ 98 w 482"/>
                  <a:gd name="T11" fmla="*/ 95 h 774"/>
                  <a:gd name="T12" fmla="*/ 338 w 482"/>
                  <a:gd name="T13" fmla="*/ 23 h 774"/>
                  <a:gd name="T14" fmla="*/ 480 w 482"/>
                  <a:gd name="T15" fmla="*/ 172 h 774"/>
                  <a:gd name="T16" fmla="*/ 452 w 482"/>
                  <a:gd name="T17" fmla="*/ 208 h 774"/>
                  <a:gd name="T18" fmla="*/ 416 w 482"/>
                  <a:gd name="T19" fmla="*/ 180 h 774"/>
                  <a:gd name="T20" fmla="*/ 322 w 482"/>
                  <a:gd name="T21" fmla="*/ 86 h 774"/>
                  <a:gd name="T22" fmla="*/ 152 w 482"/>
                  <a:gd name="T23" fmla="*/ 132 h 774"/>
                  <a:gd name="T24" fmla="*/ 122 w 482"/>
                  <a:gd name="T25" fmla="*/ 246 h 774"/>
                  <a:gd name="T26" fmla="*/ 193 w 482"/>
                  <a:gd name="T27" fmla="*/ 347 h 774"/>
                  <a:gd name="T28" fmla="*/ 207 w 482"/>
                  <a:gd name="T29" fmla="*/ 381 h 774"/>
                  <a:gd name="T30" fmla="*/ 180 w 482"/>
                  <a:gd name="T31" fmla="*/ 406 h 774"/>
                  <a:gd name="T32" fmla="*/ 65 w 482"/>
                  <a:gd name="T33" fmla="*/ 557 h 774"/>
                  <a:gd name="T34" fmla="*/ 164 w 482"/>
                  <a:gd name="T35" fmla="*/ 710 h 774"/>
                  <a:gd name="T36" fmla="*/ 189 w 482"/>
                  <a:gd name="T37" fmla="*/ 749 h 774"/>
                  <a:gd name="T38" fmla="*/ 157 w 482"/>
                  <a:gd name="T39" fmla="*/ 77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2" h="774">
                    <a:moveTo>
                      <a:pt x="157" y="774"/>
                    </a:moveTo>
                    <a:cubicBezTo>
                      <a:pt x="155" y="774"/>
                      <a:pt x="153" y="774"/>
                      <a:pt x="150" y="774"/>
                    </a:cubicBezTo>
                    <a:cubicBezTo>
                      <a:pt x="98" y="762"/>
                      <a:pt x="0" y="702"/>
                      <a:pt x="0" y="557"/>
                    </a:cubicBezTo>
                    <a:cubicBezTo>
                      <a:pt x="0" y="460"/>
                      <a:pt x="56" y="394"/>
                      <a:pt x="113" y="363"/>
                    </a:cubicBezTo>
                    <a:cubicBezTo>
                      <a:pt x="91" y="338"/>
                      <a:pt x="67" y="303"/>
                      <a:pt x="58" y="259"/>
                    </a:cubicBezTo>
                    <a:cubicBezTo>
                      <a:pt x="48" y="205"/>
                      <a:pt x="61" y="150"/>
                      <a:pt x="98" y="95"/>
                    </a:cubicBezTo>
                    <a:cubicBezTo>
                      <a:pt x="142" y="32"/>
                      <a:pt x="245" y="0"/>
                      <a:pt x="338" y="23"/>
                    </a:cubicBezTo>
                    <a:cubicBezTo>
                      <a:pt x="418" y="42"/>
                      <a:pt x="470" y="97"/>
                      <a:pt x="480" y="172"/>
                    </a:cubicBezTo>
                    <a:cubicBezTo>
                      <a:pt x="482" y="190"/>
                      <a:pt x="470" y="206"/>
                      <a:pt x="452" y="208"/>
                    </a:cubicBezTo>
                    <a:cubicBezTo>
                      <a:pt x="434" y="211"/>
                      <a:pt x="418" y="198"/>
                      <a:pt x="416" y="180"/>
                    </a:cubicBezTo>
                    <a:cubicBezTo>
                      <a:pt x="407" y="116"/>
                      <a:pt x="354" y="93"/>
                      <a:pt x="322" y="86"/>
                    </a:cubicBezTo>
                    <a:cubicBezTo>
                      <a:pt x="256" y="70"/>
                      <a:pt x="180" y="91"/>
                      <a:pt x="152" y="132"/>
                    </a:cubicBezTo>
                    <a:cubicBezTo>
                      <a:pt x="125" y="171"/>
                      <a:pt x="115" y="209"/>
                      <a:pt x="122" y="246"/>
                    </a:cubicBezTo>
                    <a:cubicBezTo>
                      <a:pt x="134" y="307"/>
                      <a:pt x="192" y="347"/>
                      <a:pt x="193" y="347"/>
                    </a:cubicBezTo>
                    <a:cubicBezTo>
                      <a:pt x="204" y="354"/>
                      <a:pt x="209" y="368"/>
                      <a:pt x="207" y="381"/>
                    </a:cubicBezTo>
                    <a:cubicBezTo>
                      <a:pt x="204" y="394"/>
                      <a:pt x="193" y="404"/>
                      <a:pt x="180" y="406"/>
                    </a:cubicBezTo>
                    <a:cubicBezTo>
                      <a:pt x="132" y="414"/>
                      <a:pt x="65" y="466"/>
                      <a:pt x="65" y="557"/>
                    </a:cubicBezTo>
                    <a:cubicBezTo>
                      <a:pt x="65" y="687"/>
                      <a:pt x="163" y="710"/>
                      <a:pt x="164" y="710"/>
                    </a:cubicBezTo>
                    <a:cubicBezTo>
                      <a:pt x="182" y="714"/>
                      <a:pt x="193" y="731"/>
                      <a:pt x="189" y="749"/>
                    </a:cubicBezTo>
                    <a:cubicBezTo>
                      <a:pt x="186" y="764"/>
                      <a:pt x="172" y="774"/>
                      <a:pt x="157" y="7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9BC3A65F-714E-4113-8646-705C339600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8094" y="1961097"/>
                <a:ext cx="1242798" cy="1023130"/>
              </a:xfrm>
              <a:custGeom>
                <a:avLst/>
                <a:gdLst>
                  <a:gd name="T0" fmla="*/ 422 w 673"/>
                  <a:gd name="T1" fmla="*/ 555 h 555"/>
                  <a:gd name="T2" fmla="*/ 401 w 673"/>
                  <a:gd name="T3" fmla="*/ 554 h 555"/>
                  <a:gd name="T4" fmla="*/ 279 w 673"/>
                  <a:gd name="T5" fmla="*/ 438 h 555"/>
                  <a:gd name="T6" fmla="*/ 346 w 673"/>
                  <a:gd name="T7" fmla="*/ 283 h 555"/>
                  <a:gd name="T8" fmla="*/ 443 w 673"/>
                  <a:gd name="T9" fmla="*/ 272 h 555"/>
                  <a:gd name="T10" fmla="*/ 503 w 673"/>
                  <a:gd name="T11" fmla="*/ 328 h 555"/>
                  <a:gd name="T12" fmla="*/ 485 w 673"/>
                  <a:gd name="T13" fmla="*/ 371 h 555"/>
                  <a:gd name="T14" fmla="*/ 443 w 673"/>
                  <a:gd name="T15" fmla="*/ 354 h 555"/>
                  <a:gd name="T16" fmla="*/ 421 w 673"/>
                  <a:gd name="T17" fmla="*/ 333 h 555"/>
                  <a:gd name="T18" fmla="*/ 376 w 673"/>
                  <a:gd name="T19" fmla="*/ 340 h 555"/>
                  <a:gd name="T20" fmla="*/ 343 w 673"/>
                  <a:gd name="T21" fmla="*/ 427 h 555"/>
                  <a:gd name="T22" fmla="*/ 409 w 673"/>
                  <a:gd name="T23" fmla="*/ 490 h 555"/>
                  <a:gd name="T24" fmla="*/ 521 w 673"/>
                  <a:gd name="T25" fmla="*/ 446 h 555"/>
                  <a:gd name="T26" fmla="*/ 602 w 673"/>
                  <a:gd name="T27" fmla="*/ 226 h 555"/>
                  <a:gd name="T28" fmla="*/ 506 w 673"/>
                  <a:gd name="T29" fmla="*/ 90 h 555"/>
                  <a:gd name="T30" fmla="*/ 365 w 673"/>
                  <a:gd name="T31" fmla="*/ 102 h 555"/>
                  <a:gd name="T32" fmla="*/ 334 w 673"/>
                  <a:gd name="T33" fmla="*/ 193 h 555"/>
                  <a:gd name="T34" fmla="*/ 319 w 673"/>
                  <a:gd name="T35" fmla="*/ 228 h 555"/>
                  <a:gd name="T36" fmla="*/ 280 w 673"/>
                  <a:gd name="T37" fmla="*/ 224 h 555"/>
                  <a:gd name="T38" fmla="*/ 138 w 673"/>
                  <a:gd name="T39" fmla="*/ 207 h 555"/>
                  <a:gd name="T40" fmla="*/ 75 w 673"/>
                  <a:gd name="T41" fmla="*/ 362 h 555"/>
                  <a:gd name="T42" fmla="*/ 47 w 673"/>
                  <a:gd name="T43" fmla="*/ 398 h 555"/>
                  <a:gd name="T44" fmla="*/ 11 w 673"/>
                  <a:gd name="T45" fmla="*/ 370 h 555"/>
                  <a:gd name="T46" fmla="*/ 108 w 673"/>
                  <a:gd name="T47" fmla="*/ 150 h 555"/>
                  <a:gd name="T48" fmla="*/ 271 w 673"/>
                  <a:gd name="T49" fmla="*/ 143 h 555"/>
                  <a:gd name="T50" fmla="*/ 322 w 673"/>
                  <a:gd name="T51" fmla="*/ 54 h 555"/>
                  <a:gd name="T52" fmla="*/ 530 w 673"/>
                  <a:gd name="T53" fmla="*/ 30 h 555"/>
                  <a:gd name="T54" fmla="*/ 667 w 673"/>
                  <a:gd name="T55" fmla="*/ 222 h 555"/>
                  <a:gd name="T56" fmla="*/ 566 w 673"/>
                  <a:gd name="T57" fmla="*/ 494 h 555"/>
                  <a:gd name="T58" fmla="*/ 422 w 673"/>
                  <a:gd name="T59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3" h="555">
                    <a:moveTo>
                      <a:pt x="422" y="555"/>
                    </a:moveTo>
                    <a:cubicBezTo>
                      <a:pt x="415" y="555"/>
                      <a:pt x="408" y="555"/>
                      <a:pt x="401" y="554"/>
                    </a:cubicBezTo>
                    <a:cubicBezTo>
                      <a:pt x="337" y="546"/>
                      <a:pt x="290" y="502"/>
                      <a:pt x="279" y="438"/>
                    </a:cubicBezTo>
                    <a:cubicBezTo>
                      <a:pt x="268" y="374"/>
                      <a:pt x="296" y="308"/>
                      <a:pt x="346" y="283"/>
                    </a:cubicBezTo>
                    <a:cubicBezTo>
                      <a:pt x="381" y="265"/>
                      <a:pt x="414" y="261"/>
                      <a:pt x="443" y="272"/>
                    </a:cubicBezTo>
                    <a:cubicBezTo>
                      <a:pt x="484" y="287"/>
                      <a:pt x="501" y="324"/>
                      <a:pt x="503" y="328"/>
                    </a:cubicBezTo>
                    <a:cubicBezTo>
                      <a:pt x="510" y="345"/>
                      <a:pt x="502" y="364"/>
                      <a:pt x="485" y="371"/>
                    </a:cubicBezTo>
                    <a:cubicBezTo>
                      <a:pt x="469" y="378"/>
                      <a:pt x="450" y="370"/>
                      <a:pt x="443" y="354"/>
                    </a:cubicBezTo>
                    <a:cubicBezTo>
                      <a:pt x="443" y="353"/>
                      <a:pt x="435" y="338"/>
                      <a:pt x="421" y="333"/>
                    </a:cubicBezTo>
                    <a:cubicBezTo>
                      <a:pt x="409" y="329"/>
                      <a:pt x="394" y="331"/>
                      <a:pt x="376" y="340"/>
                    </a:cubicBezTo>
                    <a:cubicBezTo>
                      <a:pt x="351" y="353"/>
                      <a:pt x="337" y="391"/>
                      <a:pt x="343" y="427"/>
                    </a:cubicBezTo>
                    <a:cubicBezTo>
                      <a:pt x="347" y="448"/>
                      <a:pt x="360" y="484"/>
                      <a:pt x="409" y="490"/>
                    </a:cubicBezTo>
                    <a:cubicBezTo>
                      <a:pt x="446" y="494"/>
                      <a:pt x="486" y="479"/>
                      <a:pt x="521" y="446"/>
                    </a:cubicBezTo>
                    <a:cubicBezTo>
                      <a:pt x="576" y="395"/>
                      <a:pt x="607" y="310"/>
                      <a:pt x="602" y="226"/>
                    </a:cubicBezTo>
                    <a:cubicBezTo>
                      <a:pt x="597" y="137"/>
                      <a:pt x="533" y="101"/>
                      <a:pt x="506" y="90"/>
                    </a:cubicBezTo>
                    <a:cubicBezTo>
                      <a:pt x="455" y="70"/>
                      <a:pt x="396" y="75"/>
                      <a:pt x="365" y="102"/>
                    </a:cubicBezTo>
                    <a:cubicBezTo>
                      <a:pt x="322" y="141"/>
                      <a:pt x="333" y="192"/>
                      <a:pt x="334" y="193"/>
                    </a:cubicBezTo>
                    <a:cubicBezTo>
                      <a:pt x="337" y="206"/>
                      <a:pt x="331" y="221"/>
                      <a:pt x="319" y="228"/>
                    </a:cubicBezTo>
                    <a:cubicBezTo>
                      <a:pt x="306" y="235"/>
                      <a:pt x="291" y="234"/>
                      <a:pt x="280" y="224"/>
                    </a:cubicBezTo>
                    <a:cubicBezTo>
                      <a:pt x="278" y="222"/>
                      <a:pt x="214" y="167"/>
                      <a:pt x="138" y="207"/>
                    </a:cubicBezTo>
                    <a:cubicBezTo>
                      <a:pt x="101" y="227"/>
                      <a:pt x="67" y="292"/>
                      <a:pt x="75" y="362"/>
                    </a:cubicBezTo>
                    <a:cubicBezTo>
                      <a:pt x="77" y="380"/>
                      <a:pt x="65" y="396"/>
                      <a:pt x="47" y="398"/>
                    </a:cubicBezTo>
                    <a:cubicBezTo>
                      <a:pt x="29" y="401"/>
                      <a:pt x="13" y="388"/>
                      <a:pt x="11" y="370"/>
                    </a:cubicBezTo>
                    <a:cubicBezTo>
                      <a:pt x="0" y="280"/>
                      <a:pt x="42" y="186"/>
                      <a:pt x="108" y="150"/>
                    </a:cubicBezTo>
                    <a:cubicBezTo>
                      <a:pt x="173" y="115"/>
                      <a:pt x="231" y="126"/>
                      <a:pt x="271" y="143"/>
                    </a:cubicBezTo>
                    <a:cubicBezTo>
                      <a:pt x="276" y="116"/>
                      <a:pt x="290" y="83"/>
                      <a:pt x="322" y="54"/>
                    </a:cubicBezTo>
                    <a:cubicBezTo>
                      <a:pt x="371" y="9"/>
                      <a:pt x="455" y="0"/>
                      <a:pt x="530" y="30"/>
                    </a:cubicBezTo>
                    <a:cubicBezTo>
                      <a:pt x="611" y="63"/>
                      <a:pt x="661" y="133"/>
                      <a:pt x="667" y="222"/>
                    </a:cubicBezTo>
                    <a:cubicBezTo>
                      <a:pt x="673" y="327"/>
                      <a:pt x="635" y="428"/>
                      <a:pt x="566" y="494"/>
                    </a:cubicBezTo>
                    <a:cubicBezTo>
                      <a:pt x="523" y="534"/>
                      <a:pt x="473" y="555"/>
                      <a:pt x="422" y="555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518B361-572B-442F-8EEA-AECC361E47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54962" y="3714863"/>
                <a:ext cx="924040" cy="553946"/>
              </a:xfrm>
              <a:custGeom>
                <a:avLst/>
                <a:gdLst>
                  <a:gd name="T0" fmla="*/ 434 w 500"/>
                  <a:gd name="T1" fmla="*/ 300 h 300"/>
                  <a:gd name="T2" fmla="*/ 425 w 500"/>
                  <a:gd name="T3" fmla="*/ 299 h 300"/>
                  <a:gd name="T4" fmla="*/ 403 w 500"/>
                  <a:gd name="T5" fmla="*/ 260 h 300"/>
                  <a:gd name="T6" fmla="*/ 403 w 500"/>
                  <a:gd name="T7" fmla="*/ 260 h 300"/>
                  <a:gd name="T8" fmla="*/ 401 w 500"/>
                  <a:gd name="T9" fmla="*/ 101 h 300"/>
                  <a:gd name="T10" fmla="*/ 373 w 500"/>
                  <a:gd name="T11" fmla="*/ 80 h 300"/>
                  <a:gd name="T12" fmla="*/ 302 w 500"/>
                  <a:gd name="T13" fmla="*/ 93 h 300"/>
                  <a:gd name="T14" fmla="*/ 284 w 500"/>
                  <a:gd name="T15" fmla="*/ 162 h 300"/>
                  <a:gd name="T16" fmla="*/ 264 w 500"/>
                  <a:gd name="T17" fmla="*/ 202 h 300"/>
                  <a:gd name="T18" fmla="*/ 223 w 500"/>
                  <a:gd name="T19" fmla="*/ 182 h 300"/>
                  <a:gd name="T20" fmla="*/ 129 w 500"/>
                  <a:gd name="T21" fmla="*/ 120 h 300"/>
                  <a:gd name="T22" fmla="*/ 73 w 500"/>
                  <a:gd name="T23" fmla="*/ 177 h 300"/>
                  <a:gd name="T24" fmla="*/ 91 w 500"/>
                  <a:gd name="T25" fmla="*/ 231 h 300"/>
                  <a:gd name="T26" fmla="*/ 103 w 500"/>
                  <a:gd name="T27" fmla="*/ 275 h 300"/>
                  <a:gd name="T28" fmla="*/ 59 w 500"/>
                  <a:gd name="T29" fmla="*/ 287 h 300"/>
                  <a:gd name="T30" fmla="*/ 9 w 500"/>
                  <a:gd name="T31" fmla="*/ 165 h 300"/>
                  <a:gd name="T32" fmla="*/ 119 w 500"/>
                  <a:gd name="T33" fmla="*/ 56 h 300"/>
                  <a:gd name="T34" fmla="*/ 231 w 500"/>
                  <a:gd name="T35" fmla="*/ 86 h 300"/>
                  <a:gd name="T36" fmla="*/ 255 w 500"/>
                  <a:gd name="T37" fmla="*/ 48 h 300"/>
                  <a:gd name="T38" fmla="*/ 389 w 500"/>
                  <a:gd name="T39" fmla="*/ 17 h 300"/>
                  <a:gd name="T40" fmla="*/ 457 w 500"/>
                  <a:gd name="T41" fmla="*/ 69 h 300"/>
                  <a:gd name="T42" fmla="*/ 465 w 500"/>
                  <a:gd name="T43" fmla="*/ 276 h 300"/>
                  <a:gd name="T44" fmla="*/ 434 w 500"/>
                  <a:gd name="T4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0" h="300">
                    <a:moveTo>
                      <a:pt x="434" y="300"/>
                    </a:moveTo>
                    <a:cubicBezTo>
                      <a:pt x="431" y="300"/>
                      <a:pt x="428" y="300"/>
                      <a:pt x="425" y="299"/>
                    </a:cubicBezTo>
                    <a:cubicBezTo>
                      <a:pt x="408" y="295"/>
                      <a:pt x="398" y="277"/>
                      <a:pt x="403" y="260"/>
                    </a:cubicBezTo>
                    <a:cubicBezTo>
                      <a:pt x="403" y="260"/>
                      <a:pt x="403" y="260"/>
                      <a:pt x="403" y="260"/>
                    </a:cubicBezTo>
                    <a:cubicBezTo>
                      <a:pt x="411" y="230"/>
                      <a:pt x="426" y="144"/>
                      <a:pt x="401" y="101"/>
                    </a:cubicBezTo>
                    <a:cubicBezTo>
                      <a:pt x="394" y="90"/>
                      <a:pt x="386" y="83"/>
                      <a:pt x="373" y="80"/>
                    </a:cubicBezTo>
                    <a:cubicBezTo>
                      <a:pt x="341" y="72"/>
                      <a:pt x="318" y="77"/>
                      <a:pt x="302" y="93"/>
                    </a:cubicBezTo>
                    <a:cubicBezTo>
                      <a:pt x="283" y="113"/>
                      <a:pt x="280" y="148"/>
                      <a:pt x="284" y="162"/>
                    </a:cubicBezTo>
                    <a:cubicBezTo>
                      <a:pt x="290" y="178"/>
                      <a:pt x="280" y="196"/>
                      <a:pt x="264" y="202"/>
                    </a:cubicBezTo>
                    <a:cubicBezTo>
                      <a:pt x="247" y="207"/>
                      <a:pt x="229" y="199"/>
                      <a:pt x="223" y="182"/>
                    </a:cubicBezTo>
                    <a:cubicBezTo>
                      <a:pt x="220" y="175"/>
                      <a:pt x="194" y="110"/>
                      <a:pt x="129" y="120"/>
                    </a:cubicBezTo>
                    <a:cubicBezTo>
                      <a:pt x="85" y="127"/>
                      <a:pt x="75" y="165"/>
                      <a:pt x="73" y="177"/>
                    </a:cubicBezTo>
                    <a:cubicBezTo>
                      <a:pt x="69" y="200"/>
                      <a:pt x="76" y="223"/>
                      <a:pt x="91" y="231"/>
                    </a:cubicBezTo>
                    <a:cubicBezTo>
                      <a:pt x="107" y="240"/>
                      <a:pt x="112" y="259"/>
                      <a:pt x="103" y="275"/>
                    </a:cubicBezTo>
                    <a:cubicBezTo>
                      <a:pt x="95" y="291"/>
                      <a:pt x="75" y="296"/>
                      <a:pt x="59" y="287"/>
                    </a:cubicBezTo>
                    <a:cubicBezTo>
                      <a:pt x="20" y="265"/>
                      <a:pt x="0" y="216"/>
                      <a:pt x="9" y="165"/>
                    </a:cubicBezTo>
                    <a:cubicBezTo>
                      <a:pt x="19" y="107"/>
                      <a:pt x="61" y="66"/>
                      <a:pt x="119" y="56"/>
                    </a:cubicBezTo>
                    <a:cubicBezTo>
                      <a:pt x="166" y="49"/>
                      <a:pt x="203" y="64"/>
                      <a:pt x="231" y="86"/>
                    </a:cubicBezTo>
                    <a:cubicBezTo>
                      <a:pt x="236" y="72"/>
                      <a:pt x="245" y="59"/>
                      <a:pt x="255" y="48"/>
                    </a:cubicBezTo>
                    <a:cubicBezTo>
                      <a:pt x="278" y="24"/>
                      <a:pt x="319" y="0"/>
                      <a:pt x="389" y="17"/>
                    </a:cubicBezTo>
                    <a:cubicBezTo>
                      <a:pt x="418" y="25"/>
                      <a:pt x="442" y="42"/>
                      <a:pt x="457" y="69"/>
                    </a:cubicBezTo>
                    <a:cubicBezTo>
                      <a:pt x="500" y="142"/>
                      <a:pt x="469" y="263"/>
                      <a:pt x="465" y="276"/>
                    </a:cubicBezTo>
                    <a:cubicBezTo>
                      <a:pt x="461" y="291"/>
                      <a:pt x="448" y="300"/>
                      <a:pt x="434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D96C66C6-787D-48B1-BCAC-7055B27613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77645" y="3163304"/>
                <a:ext cx="404715" cy="553946"/>
              </a:xfrm>
              <a:custGeom>
                <a:avLst/>
                <a:gdLst>
                  <a:gd name="T0" fmla="*/ 186 w 219"/>
                  <a:gd name="T1" fmla="*/ 300 h 300"/>
                  <a:gd name="T2" fmla="*/ 186 w 219"/>
                  <a:gd name="T3" fmla="*/ 300 h 300"/>
                  <a:gd name="T4" fmla="*/ 154 w 219"/>
                  <a:gd name="T5" fmla="*/ 268 h 300"/>
                  <a:gd name="T6" fmla="*/ 131 w 219"/>
                  <a:gd name="T7" fmla="*/ 72 h 300"/>
                  <a:gd name="T8" fmla="*/ 109 w 219"/>
                  <a:gd name="T9" fmla="*/ 65 h 300"/>
                  <a:gd name="T10" fmla="*/ 64 w 219"/>
                  <a:gd name="T11" fmla="*/ 108 h 300"/>
                  <a:gd name="T12" fmla="*/ 32 w 219"/>
                  <a:gd name="T13" fmla="*/ 140 h 300"/>
                  <a:gd name="T14" fmla="*/ 32 w 219"/>
                  <a:gd name="T15" fmla="*/ 140 h 300"/>
                  <a:gd name="T16" fmla="*/ 0 w 219"/>
                  <a:gd name="T17" fmla="*/ 108 h 300"/>
                  <a:gd name="T18" fmla="*/ 109 w 219"/>
                  <a:gd name="T19" fmla="*/ 0 h 300"/>
                  <a:gd name="T20" fmla="*/ 177 w 219"/>
                  <a:gd name="T21" fmla="*/ 26 h 300"/>
                  <a:gd name="T22" fmla="*/ 218 w 219"/>
                  <a:gd name="T23" fmla="*/ 268 h 300"/>
                  <a:gd name="T24" fmla="*/ 186 w 219"/>
                  <a:gd name="T2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" h="300">
                    <a:moveTo>
                      <a:pt x="186" y="300"/>
                    </a:moveTo>
                    <a:cubicBezTo>
                      <a:pt x="186" y="300"/>
                      <a:pt x="186" y="300"/>
                      <a:pt x="186" y="300"/>
                    </a:cubicBezTo>
                    <a:cubicBezTo>
                      <a:pt x="168" y="300"/>
                      <a:pt x="154" y="286"/>
                      <a:pt x="154" y="268"/>
                    </a:cubicBezTo>
                    <a:cubicBezTo>
                      <a:pt x="154" y="179"/>
                      <a:pt x="154" y="95"/>
                      <a:pt x="131" y="72"/>
                    </a:cubicBezTo>
                    <a:cubicBezTo>
                      <a:pt x="128" y="69"/>
                      <a:pt x="123" y="65"/>
                      <a:pt x="109" y="65"/>
                    </a:cubicBezTo>
                    <a:cubicBezTo>
                      <a:pt x="68" y="65"/>
                      <a:pt x="64" y="98"/>
                      <a:pt x="64" y="108"/>
                    </a:cubicBezTo>
                    <a:cubicBezTo>
                      <a:pt x="64" y="126"/>
                      <a:pt x="50" y="140"/>
                      <a:pt x="32" y="140"/>
                    </a:cubicBezTo>
                    <a:cubicBezTo>
                      <a:pt x="32" y="140"/>
                      <a:pt x="32" y="140"/>
                      <a:pt x="32" y="140"/>
                    </a:cubicBezTo>
                    <a:cubicBezTo>
                      <a:pt x="14" y="140"/>
                      <a:pt x="0" y="126"/>
                      <a:pt x="0" y="108"/>
                    </a:cubicBezTo>
                    <a:cubicBezTo>
                      <a:pt x="0" y="64"/>
                      <a:pt x="29" y="0"/>
                      <a:pt x="109" y="0"/>
                    </a:cubicBezTo>
                    <a:cubicBezTo>
                      <a:pt x="137" y="0"/>
                      <a:pt x="160" y="9"/>
                      <a:pt x="177" y="26"/>
                    </a:cubicBezTo>
                    <a:cubicBezTo>
                      <a:pt x="219" y="69"/>
                      <a:pt x="219" y="152"/>
                      <a:pt x="218" y="268"/>
                    </a:cubicBezTo>
                    <a:cubicBezTo>
                      <a:pt x="218" y="286"/>
                      <a:pt x="204" y="300"/>
                      <a:pt x="186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00105899-CD7B-4A75-A3B2-E64FA42FDC1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97272" y="2429087"/>
                <a:ext cx="1456497" cy="2165644"/>
              </a:xfrm>
              <a:custGeom>
                <a:avLst/>
                <a:gdLst>
                  <a:gd name="T0" fmla="*/ 291 w 788"/>
                  <a:gd name="T1" fmla="*/ 1174 h 1174"/>
                  <a:gd name="T2" fmla="*/ 265 w 788"/>
                  <a:gd name="T3" fmla="*/ 1173 h 1174"/>
                  <a:gd name="T4" fmla="*/ 78 w 788"/>
                  <a:gd name="T5" fmla="*/ 1075 h 1174"/>
                  <a:gd name="T6" fmla="*/ 7 w 788"/>
                  <a:gd name="T7" fmla="*/ 812 h 1174"/>
                  <a:gd name="T8" fmla="*/ 7 w 788"/>
                  <a:gd name="T9" fmla="*/ 33 h 1174"/>
                  <a:gd name="T10" fmla="*/ 39 w 788"/>
                  <a:gd name="T11" fmla="*/ 0 h 1174"/>
                  <a:gd name="T12" fmla="*/ 71 w 788"/>
                  <a:gd name="T13" fmla="*/ 33 h 1174"/>
                  <a:gd name="T14" fmla="*/ 71 w 788"/>
                  <a:gd name="T15" fmla="*/ 813 h 1174"/>
                  <a:gd name="T16" fmla="*/ 71 w 788"/>
                  <a:gd name="T17" fmla="*/ 816 h 1174"/>
                  <a:gd name="T18" fmla="*/ 131 w 788"/>
                  <a:gd name="T19" fmla="*/ 1037 h 1174"/>
                  <a:gd name="T20" fmla="*/ 271 w 788"/>
                  <a:gd name="T21" fmla="*/ 1108 h 1174"/>
                  <a:gd name="T22" fmla="*/ 404 w 788"/>
                  <a:gd name="T23" fmla="*/ 1068 h 1174"/>
                  <a:gd name="T24" fmla="*/ 437 w 788"/>
                  <a:gd name="T25" fmla="*/ 1061 h 1174"/>
                  <a:gd name="T26" fmla="*/ 637 w 788"/>
                  <a:gd name="T27" fmla="*/ 1027 h 1174"/>
                  <a:gd name="T28" fmla="*/ 711 w 788"/>
                  <a:gd name="T29" fmla="*/ 809 h 1174"/>
                  <a:gd name="T30" fmla="*/ 650 w 788"/>
                  <a:gd name="T31" fmla="*/ 707 h 1174"/>
                  <a:gd name="T32" fmla="*/ 543 w 788"/>
                  <a:gd name="T33" fmla="*/ 671 h 1174"/>
                  <a:gd name="T34" fmla="*/ 516 w 788"/>
                  <a:gd name="T35" fmla="*/ 661 h 1174"/>
                  <a:gd name="T36" fmla="*/ 507 w 788"/>
                  <a:gd name="T37" fmla="*/ 634 h 1174"/>
                  <a:gd name="T38" fmla="*/ 484 w 788"/>
                  <a:gd name="T39" fmla="*/ 518 h 1174"/>
                  <a:gd name="T40" fmla="*/ 423 w 788"/>
                  <a:gd name="T41" fmla="*/ 493 h 1174"/>
                  <a:gd name="T42" fmla="*/ 420 w 788"/>
                  <a:gd name="T43" fmla="*/ 493 h 1174"/>
                  <a:gd name="T44" fmla="*/ 337 w 788"/>
                  <a:gd name="T45" fmla="*/ 588 h 1174"/>
                  <a:gd name="T46" fmla="*/ 304 w 788"/>
                  <a:gd name="T47" fmla="*/ 620 h 1174"/>
                  <a:gd name="T48" fmla="*/ 273 w 788"/>
                  <a:gd name="T49" fmla="*/ 587 h 1174"/>
                  <a:gd name="T50" fmla="*/ 424 w 788"/>
                  <a:gd name="T51" fmla="*/ 428 h 1174"/>
                  <a:gd name="T52" fmla="*/ 533 w 788"/>
                  <a:gd name="T53" fmla="*/ 476 h 1174"/>
                  <a:gd name="T54" fmla="*/ 573 w 788"/>
                  <a:gd name="T55" fmla="*/ 607 h 1174"/>
                  <a:gd name="T56" fmla="*/ 691 w 788"/>
                  <a:gd name="T57" fmla="*/ 656 h 1174"/>
                  <a:gd name="T58" fmla="*/ 775 w 788"/>
                  <a:gd name="T59" fmla="*/ 803 h 1174"/>
                  <a:gd name="T60" fmla="*/ 679 w 788"/>
                  <a:gd name="T61" fmla="*/ 1076 h 1174"/>
                  <a:gd name="T62" fmla="*/ 434 w 788"/>
                  <a:gd name="T63" fmla="*/ 1127 h 1174"/>
                  <a:gd name="T64" fmla="*/ 291 w 788"/>
                  <a:gd name="T65" fmla="*/ 1174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88" h="1174">
                    <a:moveTo>
                      <a:pt x="291" y="1174"/>
                    </a:moveTo>
                    <a:cubicBezTo>
                      <a:pt x="283" y="1174"/>
                      <a:pt x="274" y="1174"/>
                      <a:pt x="265" y="1173"/>
                    </a:cubicBezTo>
                    <a:cubicBezTo>
                      <a:pt x="189" y="1166"/>
                      <a:pt x="117" y="1128"/>
                      <a:pt x="78" y="1075"/>
                    </a:cubicBezTo>
                    <a:cubicBezTo>
                      <a:pt x="0" y="966"/>
                      <a:pt x="6" y="828"/>
                      <a:pt x="7" y="812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15"/>
                      <a:pt x="21" y="0"/>
                      <a:pt x="39" y="0"/>
                    </a:cubicBezTo>
                    <a:cubicBezTo>
                      <a:pt x="57" y="0"/>
                      <a:pt x="71" y="15"/>
                      <a:pt x="71" y="33"/>
                    </a:cubicBezTo>
                    <a:cubicBezTo>
                      <a:pt x="71" y="813"/>
                      <a:pt x="71" y="813"/>
                      <a:pt x="71" y="813"/>
                    </a:cubicBezTo>
                    <a:cubicBezTo>
                      <a:pt x="71" y="814"/>
                      <a:pt x="71" y="815"/>
                      <a:pt x="71" y="816"/>
                    </a:cubicBezTo>
                    <a:cubicBezTo>
                      <a:pt x="71" y="817"/>
                      <a:pt x="63" y="943"/>
                      <a:pt x="131" y="1037"/>
                    </a:cubicBezTo>
                    <a:cubicBezTo>
                      <a:pt x="159" y="1075"/>
                      <a:pt x="214" y="1103"/>
                      <a:pt x="271" y="1108"/>
                    </a:cubicBezTo>
                    <a:cubicBezTo>
                      <a:pt x="323" y="1113"/>
                      <a:pt x="370" y="1099"/>
                      <a:pt x="404" y="1068"/>
                    </a:cubicBezTo>
                    <a:cubicBezTo>
                      <a:pt x="413" y="1059"/>
                      <a:pt x="426" y="1057"/>
                      <a:pt x="437" y="1061"/>
                    </a:cubicBezTo>
                    <a:cubicBezTo>
                      <a:pt x="442" y="1063"/>
                      <a:pt x="550" y="1101"/>
                      <a:pt x="637" y="1027"/>
                    </a:cubicBezTo>
                    <a:cubicBezTo>
                      <a:pt x="698" y="974"/>
                      <a:pt x="721" y="907"/>
                      <a:pt x="711" y="809"/>
                    </a:cubicBezTo>
                    <a:cubicBezTo>
                      <a:pt x="707" y="772"/>
                      <a:pt x="685" y="734"/>
                      <a:pt x="650" y="707"/>
                    </a:cubicBezTo>
                    <a:cubicBezTo>
                      <a:pt x="617" y="680"/>
                      <a:pt x="578" y="667"/>
                      <a:pt x="543" y="671"/>
                    </a:cubicBezTo>
                    <a:cubicBezTo>
                      <a:pt x="533" y="672"/>
                      <a:pt x="523" y="669"/>
                      <a:pt x="516" y="661"/>
                    </a:cubicBezTo>
                    <a:cubicBezTo>
                      <a:pt x="509" y="654"/>
                      <a:pt x="505" y="644"/>
                      <a:pt x="507" y="634"/>
                    </a:cubicBezTo>
                    <a:cubicBezTo>
                      <a:pt x="510" y="613"/>
                      <a:pt x="512" y="551"/>
                      <a:pt x="484" y="518"/>
                    </a:cubicBezTo>
                    <a:cubicBezTo>
                      <a:pt x="470" y="501"/>
                      <a:pt x="450" y="493"/>
                      <a:pt x="423" y="493"/>
                    </a:cubicBezTo>
                    <a:cubicBezTo>
                      <a:pt x="422" y="493"/>
                      <a:pt x="421" y="493"/>
                      <a:pt x="420" y="493"/>
                    </a:cubicBezTo>
                    <a:cubicBezTo>
                      <a:pt x="364" y="493"/>
                      <a:pt x="339" y="521"/>
                      <a:pt x="337" y="588"/>
                    </a:cubicBezTo>
                    <a:cubicBezTo>
                      <a:pt x="337" y="606"/>
                      <a:pt x="322" y="620"/>
                      <a:pt x="304" y="620"/>
                    </a:cubicBezTo>
                    <a:cubicBezTo>
                      <a:pt x="286" y="619"/>
                      <a:pt x="272" y="604"/>
                      <a:pt x="273" y="587"/>
                    </a:cubicBezTo>
                    <a:cubicBezTo>
                      <a:pt x="275" y="447"/>
                      <a:pt x="368" y="427"/>
                      <a:pt x="424" y="428"/>
                    </a:cubicBezTo>
                    <a:cubicBezTo>
                      <a:pt x="470" y="429"/>
                      <a:pt x="507" y="445"/>
                      <a:pt x="533" y="476"/>
                    </a:cubicBezTo>
                    <a:cubicBezTo>
                      <a:pt x="567" y="516"/>
                      <a:pt x="573" y="570"/>
                      <a:pt x="573" y="607"/>
                    </a:cubicBezTo>
                    <a:cubicBezTo>
                      <a:pt x="614" y="611"/>
                      <a:pt x="655" y="628"/>
                      <a:pt x="691" y="656"/>
                    </a:cubicBezTo>
                    <a:cubicBezTo>
                      <a:pt x="739" y="695"/>
                      <a:pt x="770" y="748"/>
                      <a:pt x="775" y="803"/>
                    </a:cubicBezTo>
                    <a:cubicBezTo>
                      <a:pt x="788" y="920"/>
                      <a:pt x="756" y="1010"/>
                      <a:pt x="679" y="1076"/>
                    </a:cubicBezTo>
                    <a:cubicBezTo>
                      <a:pt x="587" y="1155"/>
                      <a:pt x="477" y="1138"/>
                      <a:pt x="434" y="1127"/>
                    </a:cubicBezTo>
                    <a:cubicBezTo>
                      <a:pt x="394" y="1158"/>
                      <a:pt x="345" y="1174"/>
                      <a:pt x="291" y="11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DF87FFB-2247-47C5-BF11-B5817F9956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988347" y="2547277"/>
                <a:ext cx="893000" cy="1427845"/>
              </a:xfrm>
              <a:custGeom>
                <a:avLst/>
                <a:gdLst>
                  <a:gd name="T0" fmla="*/ 325 w 483"/>
                  <a:gd name="T1" fmla="*/ 774 h 774"/>
                  <a:gd name="T2" fmla="*/ 293 w 483"/>
                  <a:gd name="T3" fmla="*/ 749 h 774"/>
                  <a:gd name="T4" fmla="*/ 318 w 483"/>
                  <a:gd name="T5" fmla="*/ 710 h 774"/>
                  <a:gd name="T6" fmla="*/ 418 w 483"/>
                  <a:gd name="T7" fmla="*/ 557 h 774"/>
                  <a:gd name="T8" fmla="*/ 302 w 483"/>
                  <a:gd name="T9" fmla="*/ 406 h 774"/>
                  <a:gd name="T10" fmla="*/ 276 w 483"/>
                  <a:gd name="T11" fmla="*/ 381 h 774"/>
                  <a:gd name="T12" fmla="*/ 290 w 483"/>
                  <a:gd name="T13" fmla="*/ 347 h 774"/>
                  <a:gd name="T14" fmla="*/ 361 w 483"/>
                  <a:gd name="T15" fmla="*/ 246 h 774"/>
                  <a:gd name="T16" fmla="*/ 331 w 483"/>
                  <a:gd name="T17" fmla="*/ 132 h 774"/>
                  <a:gd name="T18" fmla="*/ 160 w 483"/>
                  <a:gd name="T19" fmla="*/ 86 h 774"/>
                  <a:gd name="T20" fmla="*/ 67 w 483"/>
                  <a:gd name="T21" fmla="*/ 180 h 774"/>
                  <a:gd name="T22" fmla="*/ 31 w 483"/>
                  <a:gd name="T23" fmla="*/ 208 h 774"/>
                  <a:gd name="T24" fmla="*/ 3 w 483"/>
                  <a:gd name="T25" fmla="*/ 172 h 774"/>
                  <a:gd name="T26" fmla="*/ 145 w 483"/>
                  <a:gd name="T27" fmla="*/ 23 h 774"/>
                  <a:gd name="T28" fmla="*/ 384 w 483"/>
                  <a:gd name="T29" fmla="*/ 95 h 774"/>
                  <a:gd name="T30" fmla="*/ 424 w 483"/>
                  <a:gd name="T31" fmla="*/ 259 h 774"/>
                  <a:gd name="T32" fmla="*/ 369 w 483"/>
                  <a:gd name="T33" fmla="*/ 363 h 774"/>
                  <a:gd name="T34" fmla="*/ 483 w 483"/>
                  <a:gd name="T35" fmla="*/ 557 h 774"/>
                  <a:gd name="T36" fmla="*/ 332 w 483"/>
                  <a:gd name="T37" fmla="*/ 774 h 774"/>
                  <a:gd name="T38" fmla="*/ 325 w 483"/>
                  <a:gd name="T39" fmla="*/ 77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3" h="774">
                    <a:moveTo>
                      <a:pt x="325" y="774"/>
                    </a:moveTo>
                    <a:cubicBezTo>
                      <a:pt x="310" y="774"/>
                      <a:pt x="297" y="764"/>
                      <a:pt x="293" y="749"/>
                    </a:cubicBezTo>
                    <a:cubicBezTo>
                      <a:pt x="290" y="732"/>
                      <a:pt x="300" y="714"/>
                      <a:pt x="318" y="710"/>
                    </a:cubicBezTo>
                    <a:cubicBezTo>
                      <a:pt x="323" y="709"/>
                      <a:pt x="418" y="685"/>
                      <a:pt x="418" y="557"/>
                    </a:cubicBezTo>
                    <a:cubicBezTo>
                      <a:pt x="418" y="466"/>
                      <a:pt x="350" y="414"/>
                      <a:pt x="302" y="406"/>
                    </a:cubicBezTo>
                    <a:cubicBezTo>
                      <a:pt x="289" y="404"/>
                      <a:pt x="279" y="394"/>
                      <a:pt x="276" y="381"/>
                    </a:cubicBezTo>
                    <a:cubicBezTo>
                      <a:pt x="273" y="368"/>
                      <a:pt x="279" y="354"/>
                      <a:pt x="290" y="347"/>
                    </a:cubicBezTo>
                    <a:cubicBezTo>
                      <a:pt x="290" y="347"/>
                      <a:pt x="348" y="307"/>
                      <a:pt x="361" y="246"/>
                    </a:cubicBezTo>
                    <a:cubicBezTo>
                      <a:pt x="368" y="209"/>
                      <a:pt x="358" y="171"/>
                      <a:pt x="331" y="132"/>
                    </a:cubicBezTo>
                    <a:cubicBezTo>
                      <a:pt x="303" y="91"/>
                      <a:pt x="226" y="70"/>
                      <a:pt x="160" y="86"/>
                    </a:cubicBezTo>
                    <a:cubicBezTo>
                      <a:pt x="129" y="93"/>
                      <a:pt x="75" y="116"/>
                      <a:pt x="67" y="180"/>
                    </a:cubicBezTo>
                    <a:cubicBezTo>
                      <a:pt x="65" y="198"/>
                      <a:pt x="48" y="211"/>
                      <a:pt x="31" y="208"/>
                    </a:cubicBezTo>
                    <a:cubicBezTo>
                      <a:pt x="13" y="206"/>
                      <a:pt x="0" y="190"/>
                      <a:pt x="3" y="172"/>
                    </a:cubicBezTo>
                    <a:cubicBezTo>
                      <a:pt x="12" y="97"/>
                      <a:pt x="64" y="42"/>
                      <a:pt x="145" y="23"/>
                    </a:cubicBezTo>
                    <a:cubicBezTo>
                      <a:pt x="238" y="0"/>
                      <a:pt x="341" y="32"/>
                      <a:pt x="384" y="95"/>
                    </a:cubicBezTo>
                    <a:cubicBezTo>
                      <a:pt x="421" y="150"/>
                      <a:pt x="435" y="205"/>
                      <a:pt x="424" y="259"/>
                    </a:cubicBezTo>
                    <a:cubicBezTo>
                      <a:pt x="415" y="303"/>
                      <a:pt x="391" y="338"/>
                      <a:pt x="369" y="363"/>
                    </a:cubicBezTo>
                    <a:cubicBezTo>
                      <a:pt x="427" y="394"/>
                      <a:pt x="483" y="460"/>
                      <a:pt x="483" y="557"/>
                    </a:cubicBezTo>
                    <a:cubicBezTo>
                      <a:pt x="483" y="702"/>
                      <a:pt x="384" y="762"/>
                      <a:pt x="332" y="774"/>
                    </a:cubicBezTo>
                    <a:cubicBezTo>
                      <a:pt x="330" y="774"/>
                      <a:pt x="327" y="774"/>
                      <a:pt x="325" y="7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EE7B1A07-72C8-4D3B-95C7-D12A5ADE3E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09777" y="1961097"/>
                <a:ext cx="1243992" cy="1023130"/>
              </a:xfrm>
              <a:custGeom>
                <a:avLst/>
                <a:gdLst>
                  <a:gd name="T0" fmla="*/ 251 w 673"/>
                  <a:gd name="T1" fmla="*/ 555 h 555"/>
                  <a:gd name="T2" fmla="*/ 108 w 673"/>
                  <a:gd name="T3" fmla="*/ 494 h 555"/>
                  <a:gd name="T4" fmla="*/ 7 w 673"/>
                  <a:gd name="T5" fmla="*/ 222 h 555"/>
                  <a:gd name="T6" fmla="*/ 143 w 673"/>
                  <a:gd name="T7" fmla="*/ 30 h 555"/>
                  <a:gd name="T8" fmla="*/ 352 w 673"/>
                  <a:gd name="T9" fmla="*/ 54 h 555"/>
                  <a:gd name="T10" fmla="*/ 403 w 673"/>
                  <a:gd name="T11" fmla="*/ 143 h 555"/>
                  <a:gd name="T12" fmla="*/ 566 w 673"/>
                  <a:gd name="T13" fmla="*/ 150 h 555"/>
                  <a:gd name="T14" fmla="*/ 663 w 673"/>
                  <a:gd name="T15" fmla="*/ 370 h 555"/>
                  <a:gd name="T16" fmla="*/ 626 w 673"/>
                  <a:gd name="T17" fmla="*/ 398 h 555"/>
                  <a:gd name="T18" fmla="*/ 598 w 673"/>
                  <a:gd name="T19" fmla="*/ 362 h 555"/>
                  <a:gd name="T20" fmla="*/ 535 w 673"/>
                  <a:gd name="T21" fmla="*/ 207 h 555"/>
                  <a:gd name="T22" fmla="*/ 393 w 673"/>
                  <a:gd name="T23" fmla="*/ 224 h 555"/>
                  <a:gd name="T24" fmla="*/ 355 w 673"/>
                  <a:gd name="T25" fmla="*/ 228 h 555"/>
                  <a:gd name="T26" fmla="*/ 340 w 673"/>
                  <a:gd name="T27" fmla="*/ 193 h 555"/>
                  <a:gd name="T28" fmla="*/ 308 w 673"/>
                  <a:gd name="T29" fmla="*/ 102 h 555"/>
                  <a:gd name="T30" fmla="*/ 168 w 673"/>
                  <a:gd name="T31" fmla="*/ 90 h 555"/>
                  <a:gd name="T32" fmla="*/ 71 w 673"/>
                  <a:gd name="T33" fmla="*/ 226 h 555"/>
                  <a:gd name="T34" fmla="*/ 152 w 673"/>
                  <a:gd name="T35" fmla="*/ 446 h 555"/>
                  <a:gd name="T36" fmla="*/ 265 w 673"/>
                  <a:gd name="T37" fmla="*/ 490 h 555"/>
                  <a:gd name="T38" fmla="*/ 330 w 673"/>
                  <a:gd name="T39" fmla="*/ 427 h 555"/>
                  <a:gd name="T40" fmla="*/ 298 w 673"/>
                  <a:gd name="T41" fmla="*/ 340 h 555"/>
                  <a:gd name="T42" fmla="*/ 253 w 673"/>
                  <a:gd name="T43" fmla="*/ 333 h 555"/>
                  <a:gd name="T44" fmla="*/ 230 w 673"/>
                  <a:gd name="T45" fmla="*/ 354 h 555"/>
                  <a:gd name="T46" fmla="*/ 188 w 673"/>
                  <a:gd name="T47" fmla="*/ 371 h 555"/>
                  <a:gd name="T48" fmla="*/ 171 w 673"/>
                  <a:gd name="T49" fmla="*/ 328 h 555"/>
                  <a:gd name="T50" fmla="*/ 230 w 673"/>
                  <a:gd name="T51" fmla="*/ 272 h 555"/>
                  <a:gd name="T52" fmla="*/ 327 w 673"/>
                  <a:gd name="T53" fmla="*/ 283 h 555"/>
                  <a:gd name="T54" fmla="*/ 394 w 673"/>
                  <a:gd name="T55" fmla="*/ 438 h 555"/>
                  <a:gd name="T56" fmla="*/ 273 w 673"/>
                  <a:gd name="T57" fmla="*/ 554 h 555"/>
                  <a:gd name="T58" fmla="*/ 251 w 673"/>
                  <a:gd name="T59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3" h="555">
                    <a:moveTo>
                      <a:pt x="251" y="555"/>
                    </a:moveTo>
                    <a:cubicBezTo>
                      <a:pt x="201" y="555"/>
                      <a:pt x="151" y="534"/>
                      <a:pt x="108" y="494"/>
                    </a:cubicBezTo>
                    <a:cubicBezTo>
                      <a:pt x="38" y="428"/>
                      <a:pt x="0" y="327"/>
                      <a:pt x="7" y="222"/>
                    </a:cubicBezTo>
                    <a:cubicBezTo>
                      <a:pt x="12" y="133"/>
                      <a:pt x="62" y="63"/>
                      <a:pt x="143" y="30"/>
                    </a:cubicBezTo>
                    <a:cubicBezTo>
                      <a:pt x="219" y="0"/>
                      <a:pt x="302" y="9"/>
                      <a:pt x="352" y="54"/>
                    </a:cubicBezTo>
                    <a:cubicBezTo>
                      <a:pt x="383" y="83"/>
                      <a:pt x="397" y="116"/>
                      <a:pt x="403" y="143"/>
                    </a:cubicBezTo>
                    <a:cubicBezTo>
                      <a:pt x="442" y="126"/>
                      <a:pt x="501" y="115"/>
                      <a:pt x="566" y="150"/>
                    </a:cubicBezTo>
                    <a:cubicBezTo>
                      <a:pt x="632" y="186"/>
                      <a:pt x="673" y="280"/>
                      <a:pt x="663" y="370"/>
                    </a:cubicBezTo>
                    <a:cubicBezTo>
                      <a:pt x="660" y="388"/>
                      <a:pt x="644" y="401"/>
                      <a:pt x="626" y="398"/>
                    </a:cubicBezTo>
                    <a:cubicBezTo>
                      <a:pt x="609" y="396"/>
                      <a:pt x="596" y="380"/>
                      <a:pt x="598" y="362"/>
                    </a:cubicBezTo>
                    <a:cubicBezTo>
                      <a:pt x="607" y="292"/>
                      <a:pt x="572" y="227"/>
                      <a:pt x="535" y="207"/>
                    </a:cubicBezTo>
                    <a:cubicBezTo>
                      <a:pt x="458" y="166"/>
                      <a:pt x="394" y="224"/>
                      <a:pt x="393" y="224"/>
                    </a:cubicBezTo>
                    <a:cubicBezTo>
                      <a:pt x="383" y="234"/>
                      <a:pt x="367" y="235"/>
                      <a:pt x="355" y="228"/>
                    </a:cubicBezTo>
                    <a:cubicBezTo>
                      <a:pt x="343" y="221"/>
                      <a:pt x="336" y="206"/>
                      <a:pt x="340" y="193"/>
                    </a:cubicBezTo>
                    <a:cubicBezTo>
                      <a:pt x="340" y="191"/>
                      <a:pt x="351" y="141"/>
                      <a:pt x="308" y="102"/>
                    </a:cubicBezTo>
                    <a:cubicBezTo>
                      <a:pt x="278" y="75"/>
                      <a:pt x="219" y="70"/>
                      <a:pt x="168" y="90"/>
                    </a:cubicBezTo>
                    <a:cubicBezTo>
                      <a:pt x="141" y="101"/>
                      <a:pt x="77" y="137"/>
                      <a:pt x="71" y="226"/>
                    </a:cubicBezTo>
                    <a:cubicBezTo>
                      <a:pt x="66" y="310"/>
                      <a:pt x="97" y="395"/>
                      <a:pt x="152" y="446"/>
                    </a:cubicBezTo>
                    <a:cubicBezTo>
                      <a:pt x="187" y="479"/>
                      <a:pt x="227" y="494"/>
                      <a:pt x="265" y="490"/>
                    </a:cubicBezTo>
                    <a:cubicBezTo>
                      <a:pt x="313" y="484"/>
                      <a:pt x="327" y="448"/>
                      <a:pt x="330" y="427"/>
                    </a:cubicBezTo>
                    <a:cubicBezTo>
                      <a:pt x="337" y="391"/>
                      <a:pt x="322" y="353"/>
                      <a:pt x="298" y="340"/>
                    </a:cubicBezTo>
                    <a:cubicBezTo>
                      <a:pt x="280" y="331"/>
                      <a:pt x="265" y="329"/>
                      <a:pt x="253" y="333"/>
                    </a:cubicBezTo>
                    <a:cubicBezTo>
                      <a:pt x="238" y="338"/>
                      <a:pt x="230" y="354"/>
                      <a:pt x="230" y="354"/>
                    </a:cubicBezTo>
                    <a:cubicBezTo>
                      <a:pt x="223" y="370"/>
                      <a:pt x="204" y="378"/>
                      <a:pt x="188" y="371"/>
                    </a:cubicBezTo>
                    <a:cubicBezTo>
                      <a:pt x="171" y="364"/>
                      <a:pt x="164" y="345"/>
                      <a:pt x="171" y="328"/>
                    </a:cubicBezTo>
                    <a:cubicBezTo>
                      <a:pt x="172" y="324"/>
                      <a:pt x="189" y="287"/>
                      <a:pt x="230" y="272"/>
                    </a:cubicBezTo>
                    <a:cubicBezTo>
                      <a:pt x="260" y="261"/>
                      <a:pt x="292" y="265"/>
                      <a:pt x="327" y="283"/>
                    </a:cubicBezTo>
                    <a:cubicBezTo>
                      <a:pt x="377" y="308"/>
                      <a:pt x="405" y="374"/>
                      <a:pt x="394" y="438"/>
                    </a:cubicBezTo>
                    <a:cubicBezTo>
                      <a:pt x="383" y="502"/>
                      <a:pt x="336" y="546"/>
                      <a:pt x="273" y="554"/>
                    </a:cubicBezTo>
                    <a:cubicBezTo>
                      <a:pt x="265" y="555"/>
                      <a:pt x="258" y="555"/>
                      <a:pt x="251" y="555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9FA8215C-B491-48BE-8ADF-9DEDEC7513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42861" y="3714863"/>
                <a:ext cx="922846" cy="553946"/>
              </a:xfrm>
              <a:custGeom>
                <a:avLst/>
                <a:gdLst>
                  <a:gd name="T0" fmla="*/ 67 w 500"/>
                  <a:gd name="T1" fmla="*/ 300 h 300"/>
                  <a:gd name="T2" fmla="*/ 35 w 500"/>
                  <a:gd name="T3" fmla="*/ 276 h 300"/>
                  <a:gd name="T4" fmla="*/ 43 w 500"/>
                  <a:gd name="T5" fmla="*/ 69 h 300"/>
                  <a:gd name="T6" fmla="*/ 111 w 500"/>
                  <a:gd name="T7" fmla="*/ 17 h 300"/>
                  <a:gd name="T8" fmla="*/ 245 w 500"/>
                  <a:gd name="T9" fmla="*/ 48 h 300"/>
                  <a:gd name="T10" fmla="*/ 270 w 500"/>
                  <a:gd name="T11" fmla="*/ 86 h 300"/>
                  <a:gd name="T12" fmla="*/ 382 w 500"/>
                  <a:gd name="T13" fmla="*/ 56 h 300"/>
                  <a:gd name="T14" fmla="*/ 491 w 500"/>
                  <a:gd name="T15" fmla="*/ 165 h 300"/>
                  <a:gd name="T16" fmla="*/ 441 w 500"/>
                  <a:gd name="T17" fmla="*/ 287 h 300"/>
                  <a:gd name="T18" fmla="*/ 397 w 500"/>
                  <a:gd name="T19" fmla="*/ 275 h 300"/>
                  <a:gd name="T20" fmla="*/ 409 w 500"/>
                  <a:gd name="T21" fmla="*/ 231 h 300"/>
                  <a:gd name="T22" fmla="*/ 427 w 500"/>
                  <a:gd name="T23" fmla="*/ 177 h 300"/>
                  <a:gd name="T24" fmla="*/ 371 w 500"/>
                  <a:gd name="T25" fmla="*/ 120 h 300"/>
                  <a:gd name="T26" fmla="*/ 277 w 500"/>
                  <a:gd name="T27" fmla="*/ 182 h 300"/>
                  <a:gd name="T28" fmla="*/ 236 w 500"/>
                  <a:gd name="T29" fmla="*/ 202 h 300"/>
                  <a:gd name="T30" fmla="*/ 216 w 500"/>
                  <a:gd name="T31" fmla="*/ 161 h 300"/>
                  <a:gd name="T32" fmla="*/ 198 w 500"/>
                  <a:gd name="T33" fmla="*/ 93 h 300"/>
                  <a:gd name="T34" fmla="*/ 127 w 500"/>
                  <a:gd name="T35" fmla="*/ 80 h 300"/>
                  <a:gd name="T36" fmla="*/ 99 w 500"/>
                  <a:gd name="T37" fmla="*/ 101 h 300"/>
                  <a:gd name="T38" fmla="*/ 98 w 500"/>
                  <a:gd name="T39" fmla="*/ 259 h 300"/>
                  <a:gd name="T40" fmla="*/ 75 w 500"/>
                  <a:gd name="T41" fmla="*/ 299 h 300"/>
                  <a:gd name="T42" fmla="*/ 67 w 500"/>
                  <a:gd name="T4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0" h="300">
                    <a:moveTo>
                      <a:pt x="67" y="300"/>
                    </a:moveTo>
                    <a:cubicBezTo>
                      <a:pt x="52" y="300"/>
                      <a:pt x="39" y="291"/>
                      <a:pt x="35" y="276"/>
                    </a:cubicBezTo>
                    <a:cubicBezTo>
                      <a:pt x="32" y="263"/>
                      <a:pt x="0" y="142"/>
                      <a:pt x="43" y="69"/>
                    </a:cubicBezTo>
                    <a:cubicBezTo>
                      <a:pt x="59" y="42"/>
                      <a:pt x="82" y="25"/>
                      <a:pt x="111" y="17"/>
                    </a:cubicBezTo>
                    <a:cubicBezTo>
                      <a:pt x="181" y="0"/>
                      <a:pt x="223" y="24"/>
                      <a:pt x="245" y="48"/>
                    </a:cubicBezTo>
                    <a:cubicBezTo>
                      <a:pt x="256" y="59"/>
                      <a:pt x="264" y="72"/>
                      <a:pt x="270" y="86"/>
                    </a:cubicBezTo>
                    <a:cubicBezTo>
                      <a:pt x="297" y="64"/>
                      <a:pt x="334" y="49"/>
                      <a:pt x="382" y="56"/>
                    </a:cubicBezTo>
                    <a:cubicBezTo>
                      <a:pt x="439" y="66"/>
                      <a:pt x="481" y="107"/>
                      <a:pt x="491" y="165"/>
                    </a:cubicBezTo>
                    <a:cubicBezTo>
                      <a:pt x="500" y="216"/>
                      <a:pt x="480" y="265"/>
                      <a:pt x="441" y="287"/>
                    </a:cubicBezTo>
                    <a:cubicBezTo>
                      <a:pt x="426" y="296"/>
                      <a:pt x="406" y="291"/>
                      <a:pt x="397" y="275"/>
                    </a:cubicBezTo>
                    <a:cubicBezTo>
                      <a:pt x="388" y="259"/>
                      <a:pt x="394" y="240"/>
                      <a:pt x="409" y="231"/>
                    </a:cubicBezTo>
                    <a:cubicBezTo>
                      <a:pt x="424" y="223"/>
                      <a:pt x="432" y="200"/>
                      <a:pt x="427" y="177"/>
                    </a:cubicBezTo>
                    <a:cubicBezTo>
                      <a:pt x="425" y="165"/>
                      <a:pt x="415" y="127"/>
                      <a:pt x="371" y="120"/>
                    </a:cubicBezTo>
                    <a:cubicBezTo>
                      <a:pt x="307" y="110"/>
                      <a:pt x="280" y="175"/>
                      <a:pt x="277" y="182"/>
                    </a:cubicBezTo>
                    <a:cubicBezTo>
                      <a:pt x="271" y="199"/>
                      <a:pt x="253" y="207"/>
                      <a:pt x="236" y="202"/>
                    </a:cubicBezTo>
                    <a:cubicBezTo>
                      <a:pt x="220" y="196"/>
                      <a:pt x="211" y="178"/>
                      <a:pt x="216" y="161"/>
                    </a:cubicBezTo>
                    <a:cubicBezTo>
                      <a:pt x="220" y="148"/>
                      <a:pt x="218" y="113"/>
                      <a:pt x="198" y="93"/>
                    </a:cubicBezTo>
                    <a:cubicBezTo>
                      <a:pt x="183" y="77"/>
                      <a:pt x="159" y="72"/>
                      <a:pt x="127" y="80"/>
                    </a:cubicBezTo>
                    <a:cubicBezTo>
                      <a:pt x="115" y="83"/>
                      <a:pt x="106" y="90"/>
                      <a:pt x="99" y="101"/>
                    </a:cubicBezTo>
                    <a:cubicBezTo>
                      <a:pt x="75" y="144"/>
                      <a:pt x="90" y="232"/>
                      <a:pt x="98" y="259"/>
                    </a:cubicBezTo>
                    <a:cubicBezTo>
                      <a:pt x="103" y="277"/>
                      <a:pt x="92" y="295"/>
                      <a:pt x="75" y="299"/>
                    </a:cubicBezTo>
                    <a:cubicBezTo>
                      <a:pt x="72" y="300"/>
                      <a:pt x="69" y="300"/>
                      <a:pt x="67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E3D34D59-C5CF-4747-90A6-949C7B9CB4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37114" y="3163304"/>
                <a:ext cx="407103" cy="553946"/>
              </a:xfrm>
              <a:custGeom>
                <a:avLst/>
                <a:gdLst>
                  <a:gd name="T0" fmla="*/ 33 w 220"/>
                  <a:gd name="T1" fmla="*/ 300 h 300"/>
                  <a:gd name="T2" fmla="*/ 1 w 220"/>
                  <a:gd name="T3" fmla="*/ 268 h 300"/>
                  <a:gd name="T4" fmla="*/ 42 w 220"/>
                  <a:gd name="T5" fmla="*/ 26 h 300"/>
                  <a:gd name="T6" fmla="*/ 110 w 220"/>
                  <a:gd name="T7" fmla="*/ 0 h 300"/>
                  <a:gd name="T8" fmla="*/ 220 w 220"/>
                  <a:gd name="T9" fmla="*/ 108 h 300"/>
                  <a:gd name="T10" fmla="*/ 187 w 220"/>
                  <a:gd name="T11" fmla="*/ 140 h 300"/>
                  <a:gd name="T12" fmla="*/ 155 w 220"/>
                  <a:gd name="T13" fmla="*/ 108 h 300"/>
                  <a:gd name="T14" fmla="*/ 110 w 220"/>
                  <a:gd name="T15" fmla="*/ 65 h 300"/>
                  <a:gd name="T16" fmla="*/ 88 w 220"/>
                  <a:gd name="T17" fmla="*/ 72 h 300"/>
                  <a:gd name="T18" fmla="*/ 66 w 220"/>
                  <a:gd name="T19" fmla="*/ 268 h 300"/>
                  <a:gd name="T20" fmla="*/ 33 w 220"/>
                  <a:gd name="T21" fmla="*/ 300 h 300"/>
                  <a:gd name="T22" fmla="*/ 33 w 220"/>
                  <a:gd name="T2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0" h="300">
                    <a:moveTo>
                      <a:pt x="33" y="300"/>
                    </a:moveTo>
                    <a:cubicBezTo>
                      <a:pt x="16" y="300"/>
                      <a:pt x="1" y="286"/>
                      <a:pt x="1" y="268"/>
                    </a:cubicBezTo>
                    <a:cubicBezTo>
                      <a:pt x="0" y="152"/>
                      <a:pt x="0" y="69"/>
                      <a:pt x="42" y="26"/>
                    </a:cubicBezTo>
                    <a:cubicBezTo>
                      <a:pt x="59" y="9"/>
                      <a:pt x="82" y="0"/>
                      <a:pt x="110" y="0"/>
                    </a:cubicBezTo>
                    <a:cubicBezTo>
                      <a:pt x="191" y="0"/>
                      <a:pt x="220" y="64"/>
                      <a:pt x="220" y="108"/>
                    </a:cubicBezTo>
                    <a:cubicBezTo>
                      <a:pt x="220" y="126"/>
                      <a:pt x="205" y="140"/>
                      <a:pt x="187" y="140"/>
                    </a:cubicBezTo>
                    <a:cubicBezTo>
                      <a:pt x="170" y="140"/>
                      <a:pt x="155" y="126"/>
                      <a:pt x="155" y="108"/>
                    </a:cubicBezTo>
                    <a:cubicBezTo>
                      <a:pt x="155" y="95"/>
                      <a:pt x="150" y="65"/>
                      <a:pt x="110" y="65"/>
                    </a:cubicBezTo>
                    <a:cubicBezTo>
                      <a:pt x="97" y="65"/>
                      <a:pt x="91" y="69"/>
                      <a:pt x="88" y="72"/>
                    </a:cubicBezTo>
                    <a:cubicBezTo>
                      <a:pt x="65" y="95"/>
                      <a:pt x="65" y="179"/>
                      <a:pt x="66" y="268"/>
                    </a:cubicBezTo>
                    <a:cubicBezTo>
                      <a:pt x="66" y="286"/>
                      <a:pt x="51" y="300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5">
                <a:extLst>
                  <a:ext uri="{FF2B5EF4-FFF2-40B4-BE49-F238E27FC236}">
                    <a16:creationId xmlns:a16="http://schemas.microsoft.com/office/drawing/2014/main" id="{D9CC43A6-1E35-424C-AF91-E6C419E7D71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4197" y="4552946"/>
                <a:ext cx="508580" cy="616027"/>
              </a:xfrm>
              <a:custGeom>
                <a:avLst/>
                <a:gdLst>
                  <a:gd name="T0" fmla="*/ 35 w 275"/>
                  <a:gd name="T1" fmla="*/ 334 h 334"/>
                  <a:gd name="T2" fmla="*/ 30 w 275"/>
                  <a:gd name="T3" fmla="*/ 334 h 334"/>
                  <a:gd name="T4" fmla="*/ 3 w 275"/>
                  <a:gd name="T5" fmla="*/ 297 h 334"/>
                  <a:gd name="T6" fmla="*/ 220 w 275"/>
                  <a:gd name="T7" fmla="*/ 9 h 334"/>
                  <a:gd name="T8" fmla="*/ 265 w 275"/>
                  <a:gd name="T9" fmla="*/ 19 h 334"/>
                  <a:gd name="T10" fmla="*/ 255 w 275"/>
                  <a:gd name="T11" fmla="*/ 64 h 334"/>
                  <a:gd name="T12" fmla="*/ 67 w 275"/>
                  <a:gd name="T13" fmla="*/ 307 h 334"/>
                  <a:gd name="T14" fmla="*/ 35 w 275"/>
                  <a:gd name="T15" fmla="*/ 33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5" h="334">
                    <a:moveTo>
                      <a:pt x="35" y="334"/>
                    </a:moveTo>
                    <a:cubicBezTo>
                      <a:pt x="34" y="334"/>
                      <a:pt x="32" y="334"/>
                      <a:pt x="30" y="334"/>
                    </a:cubicBezTo>
                    <a:cubicBezTo>
                      <a:pt x="12" y="331"/>
                      <a:pt x="0" y="314"/>
                      <a:pt x="3" y="297"/>
                    </a:cubicBezTo>
                    <a:cubicBezTo>
                      <a:pt x="4" y="290"/>
                      <a:pt x="33" y="130"/>
                      <a:pt x="220" y="9"/>
                    </a:cubicBezTo>
                    <a:cubicBezTo>
                      <a:pt x="236" y="0"/>
                      <a:pt x="256" y="4"/>
                      <a:pt x="265" y="19"/>
                    </a:cubicBezTo>
                    <a:cubicBezTo>
                      <a:pt x="275" y="34"/>
                      <a:pt x="271" y="54"/>
                      <a:pt x="255" y="64"/>
                    </a:cubicBezTo>
                    <a:cubicBezTo>
                      <a:pt x="92" y="169"/>
                      <a:pt x="67" y="306"/>
                      <a:pt x="67" y="307"/>
                    </a:cubicBezTo>
                    <a:cubicBezTo>
                      <a:pt x="65" y="323"/>
                      <a:pt x="51" y="334"/>
                      <a:pt x="35" y="33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6">
                <a:extLst>
                  <a:ext uri="{FF2B5EF4-FFF2-40B4-BE49-F238E27FC236}">
                    <a16:creationId xmlns:a16="http://schemas.microsoft.com/office/drawing/2014/main" id="{E34E733F-B4C6-43A6-BC6D-41C98507CD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062064" y="4552946"/>
                <a:ext cx="450082" cy="445306"/>
              </a:xfrm>
              <a:custGeom>
                <a:avLst/>
                <a:gdLst>
                  <a:gd name="T0" fmla="*/ 207 w 244"/>
                  <a:gd name="T1" fmla="*/ 242 h 242"/>
                  <a:gd name="T2" fmla="*/ 177 w 244"/>
                  <a:gd name="T3" fmla="*/ 222 h 242"/>
                  <a:gd name="T4" fmla="*/ 24 w 244"/>
                  <a:gd name="T5" fmla="*/ 66 h 242"/>
                  <a:gd name="T6" fmla="*/ 7 w 244"/>
                  <a:gd name="T7" fmla="*/ 24 h 242"/>
                  <a:gd name="T8" fmla="*/ 50 w 244"/>
                  <a:gd name="T9" fmla="*/ 7 h 242"/>
                  <a:gd name="T10" fmla="*/ 237 w 244"/>
                  <a:gd name="T11" fmla="*/ 197 h 242"/>
                  <a:gd name="T12" fmla="*/ 219 w 244"/>
                  <a:gd name="T13" fmla="*/ 239 h 242"/>
                  <a:gd name="T14" fmla="*/ 207 w 244"/>
                  <a:gd name="T15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242">
                    <a:moveTo>
                      <a:pt x="207" y="242"/>
                    </a:moveTo>
                    <a:cubicBezTo>
                      <a:pt x="194" y="242"/>
                      <a:pt x="182" y="234"/>
                      <a:pt x="177" y="222"/>
                    </a:cubicBezTo>
                    <a:cubicBezTo>
                      <a:pt x="176" y="220"/>
                      <a:pt x="131" y="113"/>
                      <a:pt x="24" y="66"/>
                    </a:cubicBezTo>
                    <a:cubicBezTo>
                      <a:pt x="8" y="59"/>
                      <a:pt x="0" y="40"/>
                      <a:pt x="7" y="24"/>
                    </a:cubicBezTo>
                    <a:cubicBezTo>
                      <a:pt x="14" y="7"/>
                      <a:pt x="33" y="0"/>
                      <a:pt x="50" y="7"/>
                    </a:cubicBezTo>
                    <a:cubicBezTo>
                      <a:pt x="182" y="64"/>
                      <a:pt x="235" y="192"/>
                      <a:pt x="237" y="197"/>
                    </a:cubicBezTo>
                    <a:cubicBezTo>
                      <a:pt x="244" y="214"/>
                      <a:pt x="236" y="233"/>
                      <a:pt x="219" y="239"/>
                    </a:cubicBezTo>
                    <a:cubicBezTo>
                      <a:pt x="215" y="241"/>
                      <a:pt x="211" y="242"/>
                      <a:pt x="207" y="242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7">
                <a:extLst>
                  <a:ext uri="{FF2B5EF4-FFF2-40B4-BE49-F238E27FC236}">
                    <a16:creationId xmlns:a16="http://schemas.microsoft.com/office/drawing/2014/main" id="{9215C148-7C4C-4A5F-8521-AB281818FB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66334" y="4689045"/>
                <a:ext cx="174302" cy="383226"/>
              </a:xfrm>
              <a:custGeom>
                <a:avLst/>
                <a:gdLst>
                  <a:gd name="T0" fmla="*/ 20 w 94"/>
                  <a:gd name="T1" fmla="*/ 208 h 208"/>
                  <a:gd name="T2" fmla="*/ 20 w 94"/>
                  <a:gd name="T3" fmla="*/ 208 h 208"/>
                  <a:gd name="T4" fmla="*/ 0 w 94"/>
                  <a:gd name="T5" fmla="*/ 188 h 208"/>
                  <a:gd name="T6" fmla="*/ 54 w 94"/>
                  <a:gd name="T7" fmla="*/ 11 h 208"/>
                  <a:gd name="T8" fmla="*/ 83 w 94"/>
                  <a:gd name="T9" fmla="*/ 6 h 208"/>
                  <a:gd name="T10" fmla="*/ 87 w 94"/>
                  <a:gd name="T11" fmla="*/ 34 h 208"/>
                  <a:gd name="T12" fmla="*/ 41 w 94"/>
                  <a:gd name="T13" fmla="*/ 188 h 208"/>
                  <a:gd name="T14" fmla="*/ 20 w 94"/>
                  <a:gd name="T1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8">
                    <a:moveTo>
                      <a:pt x="20" y="208"/>
                    </a:moveTo>
                    <a:cubicBezTo>
                      <a:pt x="20" y="208"/>
                      <a:pt x="20" y="208"/>
                      <a:pt x="20" y="208"/>
                    </a:cubicBezTo>
                    <a:cubicBezTo>
                      <a:pt x="9" y="208"/>
                      <a:pt x="0" y="199"/>
                      <a:pt x="0" y="188"/>
                    </a:cubicBezTo>
                    <a:cubicBezTo>
                      <a:pt x="0" y="184"/>
                      <a:pt x="1" y="87"/>
                      <a:pt x="54" y="11"/>
                    </a:cubicBezTo>
                    <a:cubicBezTo>
                      <a:pt x="61" y="2"/>
                      <a:pt x="73" y="0"/>
                      <a:pt x="83" y="6"/>
                    </a:cubicBezTo>
                    <a:cubicBezTo>
                      <a:pt x="92" y="13"/>
                      <a:pt x="94" y="25"/>
                      <a:pt x="87" y="34"/>
                    </a:cubicBezTo>
                    <a:cubicBezTo>
                      <a:pt x="41" y="99"/>
                      <a:pt x="41" y="187"/>
                      <a:pt x="41" y="188"/>
                    </a:cubicBezTo>
                    <a:cubicBezTo>
                      <a:pt x="41" y="199"/>
                      <a:pt x="32" y="208"/>
                      <a:pt x="20" y="208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8">
                <a:extLst>
                  <a:ext uri="{FF2B5EF4-FFF2-40B4-BE49-F238E27FC236}">
                    <a16:creationId xmlns:a16="http://schemas.microsoft.com/office/drawing/2014/main" id="{00B1DE4E-DAAA-4E49-812F-CBB6318EFE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3368438" y="4541007"/>
                <a:ext cx="228026" cy="226832"/>
              </a:xfrm>
              <a:custGeom>
                <a:avLst/>
                <a:gdLst>
                  <a:gd name="T0" fmla="*/ 62 w 123"/>
                  <a:gd name="T1" fmla="*/ 123 h 123"/>
                  <a:gd name="T2" fmla="*/ 0 w 123"/>
                  <a:gd name="T3" fmla="*/ 61 h 123"/>
                  <a:gd name="T4" fmla="*/ 62 w 123"/>
                  <a:gd name="T5" fmla="*/ 0 h 123"/>
                  <a:gd name="T6" fmla="*/ 123 w 123"/>
                  <a:gd name="T7" fmla="*/ 61 h 123"/>
                  <a:gd name="T8" fmla="*/ 62 w 123"/>
                  <a:gd name="T9" fmla="*/ 123 h 123"/>
                  <a:gd name="T10" fmla="*/ 62 w 123"/>
                  <a:gd name="T11" fmla="*/ 40 h 123"/>
                  <a:gd name="T12" fmla="*/ 41 w 123"/>
                  <a:gd name="T13" fmla="*/ 61 h 123"/>
                  <a:gd name="T14" fmla="*/ 62 w 123"/>
                  <a:gd name="T15" fmla="*/ 83 h 123"/>
                  <a:gd name="T16" fmla="*/ 83 w 123"/>
                  <a:gd name="T17" fmla="*/ 61 h 123"/>
                  <a:gd name="T18" fmla="*/ 62 w 123"/>
                  <a:gd name="T19" fmla="*/ 4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2" y="123"/>
                    </a:moveTo>
                    <a:cubicBezTo>
                      <a:pt x="28" y="123"/>
                      <a:pt x="0" y="95"/>
                      <a:pt x="0" y="61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5" y="0"/>
                      <a:pt x="123" y="28"/>
                      <a:pt x="123" y="61"/>
                    </a:cubicBezTo>
                    <a:cubicBezTo>
                      <a:pt x="123" y="95"/>
                      <a:pt x="95" y="123"/>
                      <a:pt x="62" y="123"/>
                    </a:cubicBezTo>
                    <a:close/>
                    <a:moveTo>
                      <a:pt x="62" y="40"/>
                    </a:moveTo>
                    <a:cubicBezTo>
                      <a:pt x="50" y="40"/>
                      <a:pt x="41" y="50"/>
                      <a:pt x="41" y="61"/>
                    </a:cubicBezTo>
                    <a:cubicBezTo>
                      <a:pt x="41" y="73"/>
                      <a:pt x="50" y="83"/>
                      <a:pt x="62" y="83"/>
                    </a:cubicBezTo>
                    <a:cubicBezTo>
                      <a:pt x="73" y="83"/>
                      <a:pt x="83" y="73"/>
                      <a:pt x="83" y="61"/>
                    </a:cubicBezTo>
                    <a:cubicBezTo>
                      <a:pt x="83" y="50"/>
                      <a:pt x="73" y="40"/>
                      <a:pt x="62" y="40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9">
                <a:extLst>
                  <a:ext uri="{FF2B5EF4-FFF2-40B4-BE49-F238E27FC236}">
                    <a16:creationId xmlns:a16="http://schemas.microsoft.com/office/drawing/2014/main" id="{4DA2E19C-2A15-42DA-83D0-6EBEA0305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88390" y="4689045"/>
                <a:ext cx="171914" cy="383226"/>
              </a:xfrm>
              <a:custGeom>
                <a:avLst/>
                <a:gdLst>
                  <a:gd name="T0" fmla="*/ 73 w 93"/>
                  <a:gd name="T1" fmla="*/ 208 h 208"/>
                  <a:gd name="T2" fmla="*/ 53 w 93"/>
                  <a:gd name="T3" fmla="*/ 188 h 208"/>
                  <a:gd name="T4" fmla="*/ 53 w 93"/>
                  <a:gd name="T5" fmla="*/ 188 h 208"/>
                  <a:gd name="T6" fmla="*/ 6 w 93"/>
                  <a:gd name="T7" fmla="*/ 34 h 208"/>
                  <a:gd name="T8" fmla="*/ 11 w 93"/>
                  <a:gd name="T9" fmla="*/ 6 h 208"/>
                  <a:gd name="T10" fmla="*/ 39 w 93"/>
                  <a:gd name="T11" fmla="*/ 11 h 208"/>
                  <a:gd name="T12" fmla="*/ 93 w 93"/>
                  <a:gd name="T13" fmla="*/ 188 h 208"/>
                  <a:gd name="T14" fmla="*/ 73 w 93"/>
                  <a:gd name="T1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08">
                    <a:moveTo>
                      <a:pt x="73" y="208"/>
                    </a:moveTo>
                    <a:cubicBezTo>
                      <a:pt x="62" y="208"/>
                      <a:pt x="53" y="199"/>
                      <a:pt x="53" y="188"/>
                    </a:cubicBezTo>
                    <a:cubicBezTo>
                      <a:pt x="53" y="188"/>
                      <a:pt x="53" y="188"/>
                      <a:pt x="53" y="188"/>
                    </a:cubicBezTo>
                    <a:cubicBezTo>
                      <a:pt x="53" y="187"/>
                      <a:pt x="52" y="99"/>
                      <a:pt x="6" y="34"/>
                    </a:cubicBezTo>
                    <a:cubicBezTo>
                      <a:pt x="0" y="25"/>
                      <a:pt x="2" y="13"/>
                      <a:pt x="11" y="6"/>
                    </a:cubicBezTo>
                    <a:cubicBezTo>
                      <a:pt x="20" y="0"/>
                      <a:pt x="33" y="2"/>
                      <a:pt x="39" y="11"/>
                    </a:cubicBezTo>
                    <a:cubicBezTo>
                      <a:pt x="93" y="87"/>
                      <a:pt x="93" y="184"/>
                      <a:pt x="93" y="188"/>
                    </a:cubicBezTo>
                    <a:cubicBezTo>
                      <a:pt x="93" y="199"/>
                      <a:pt x="84" y="208"/>
                      <a:pt x="73" y="208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E35622C2-4B5B-4212-9877-5B5CA566A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3725399" y="4541007"/>
                <a:ext cx="226831" cy="226832"/>
              </a:xfrm>
              <a:custGeom>
                <a:avLst/>
                <a:gdLst>
                  <a:gd name="T0" fmla="*/ 62 w 123"/>
                  <a:gd name="T1" fmla="*/ 123 h 123"/>
                  <a:gd name="T2" fmla="*/ 0 w 123"/>
                  <a:gd name="T3" fmla="*/ 61 h 123"/>
                  <a:gd name="T4" fmla="*/ 62 w 123"/>
                  <a:gd name="T5" fmla="*/ 0 h 123"/>
                  <a:gd name="T6" fmla="*/ 123 w 123"/>
                  <a:gd name="T7" fmla="*/ 61 h 123"/>
                  <a:gd name="T8" fmla="*/ 62 w 123"/>
                  <a:gd name="T9" fmla="*/ 123 h 123"/>
                  <a:gd name="T10" fmla="*/ 62 w 123"/>
                  <a:gd name="T11" fmla="*/ 40 h 123"/>
                  <a:gd name="T12" fmla="*/ 41 w 123"/>
                  <a:gd name="T13" fmla="*/ 61 h 123"/>
                  <a:gd name="T14" fmla="*/ 62 w 123"/>
                  <a:gd name="T15" fmla="*/ 83 h 123"/>
                  <a:gd name="T16" fmla="*/ 83 w 123"/>
                  <a:gd name="T17" fmla="*/ 61 h 123"/>
                  <a:gd name="T18" fmla="*/ 62 w 123"/>
                  <a:gd name="T19" fmla="*/ 4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2" y="123"/>
                    </a:moveTo>
                    <a:cubicBezTo>
                      <a:pt x="28" y="123"/>
                      <a:pt x="0" y="95"/>
                      <a:pt x="0" y="61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6" y="0"/>
                      <a:pt x="123" y="28"/>
                      <a:pt x="123" y="61"/>
                    </a:cubicBezTo>
                    <a:cubicBezTo>
                      <a:pt x="123" y="95"/>
                      <a:pt x="96" y="123"/>
                      <a:pt x="62" y="123"/>
                    </a:cubicBezTo>
                    <a:close/>
                    <a:moveTo>
                      <a:pt x="62" y="40"/>
                    </a:moveTo>
                    <a:cubicBezTo>
                      <a:pt x="50" y="40"/>
                      <a:pt x="41" y="50"/>
                      <a:pt x="41" y="61"/>
                    </a:cubicBezTo>
                    <a:cubicBezTo>
                      <a:pt x="41" y="73"/>
                      <a:pt x="50" y="83"/>
                      <a:pt x="62" y="83"/>
                    </a:cubicBezTo>
                    <a:cubicBezTo>
                      <a:pt x="73" y="83"/>
                      <a:pt x="83" y="73"/>
                      <a:pt x="83" y="61"/>
                    </a:cubicBezTo>
                    <a:cubicBezTo>
                      <a:pt x="83" y="50"/>
                      <a:pt x="73" y="40"/>
                      <a:pt x="62" y="40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1">
                <a:extLst>
                  <a:ext uri="{FF2B5EF4-FFF2-40B4-BE49-F238E27FC236}">
                    <a16:creationId xmlns:a16="http://schemas.microsoft.com/office/drawing/2014/main" id="{3ED44A17-7E3C-4B0C-83F9-6943692DE3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05345" y="2084064"/>
                <a:ext cx="1430232" cy="2403221"/>
              </a:xfrm>
              <a:custGeom>
                <a:avLst/>
                <a:gdLst>
                  <a:gd name="T0" fmla="*/ 632 w 774"/>
                  <a:gd name="T1" fmla="*/ 631 h 1303"/>
                  <a:gd name="T2" fmla="*/ 717 w 774"/>
                  <a:gd name="T3" fmla="*/ 497 h 1303"/>
                  <a:gd name="T4" fmla="*/ 513 w 774"/>
                  <a:gd name="T5" fmla="*/ 334 h 1303"/>
                  <a:gd name="T6" fmla="*/ 385 w 774"/>
                  <a:gd name="T7" fmla="*/ 457 h 1303"/>
                  <a:gd name="T8" fmla="*/ 499 w 774"/>
                  <a:gd name="T9" fmla="*/ 276 h 1303"/>
                  <a:gd name="T10" fmla="*/ 472 w 774"/>
                  <a:gd name="T11" fmla="*/ 138 h 1303"/>
                  <a:gd name="T12" fmla="*/ 292 w 774"/>
                  <a:gd name="T13" fmla="*/ 159 h 1303"/>
                  <a:gd name="T14" fmla="*/ 246 w 774"/>
                  <a:gd name="T15" fmla="*/ 33 h 1303"/>
                  <a:gd name="T16" fmla="*/ 5 w 774"/>
                  <a:gd name="T17" fmla="*/ 159 h 1303"/>
                  <a:gd name="T18" fmla="*/ 201 w 774"/>
                  <a:gd name="T19" fmla="*/ 425 h 1303"/>
                  <a:gd name="T20" fmla="*/ 235 w 774"/>
                  <a:gd name="T21" fmla="*/ 271 h 1303"/>
                  <a:gd name="T22" fmla="*/ 164 w 774"/>
                  <a:gd name="T23" fmla="*/ 286 h 1303"/>
                  <a:gd name="T24" fmla="*/ 109 w 774"/>
                  <a:gd name="T25" fmla="*/ 262 h 1303"/>
                  <a:gd name="T26" fmla="*/ 262 w 774"/>
                  <a:gd name="T27" fmla="*/ 218 h 1303"/>
                  <a:gd name="T28" fmla="*/ 208 w 774"/>
                  <a:gd name="T29" fmla="*/ 485 h 1303"/>
                  <a:gd name="T30" fmla="*/ 45 w 774"/>
                  <a:gd name="T31" fmla="*/ 425 h 1303"/>
                  <a:gd name="T32" fmla="*/ 5 w 774"/>
                  <a:gd name="T33" fmla="*/ 598 h 1303"/>
                  <a:gd name="T34" fmla="*/ 158 w 774"/>
                  <a:gd name="T35" fmla="*/ 693 h 1303"/>
                  <a:gd name="T36" fmla="*/ 98 w 774"/>
                  <a:gd name="T37" fmla="*/ 693 h 1303"/>
                  <a:gd name="T38" fmla="*/ 27 w 774"/>
                  <a:gd name="T39" fmla="*/ 655 h 1303"/>
                  <a:gd name="T40" fmla="*/ 5 w 774"/>
                  <a:gd name="T41" fmla="*/ 920 h 1303"/>
                  <a:gd name="T42" fmla="*/ 172 w 774"/>
                  <a:gd name="T43" fmla="*/ 934 h 1303"/>
                  <a:gd name="T44" fmla="*/ 310 w 774"/>
                  <a:gd name="T45" fmla="*/ 943 h 1303"/>
                  <a:gd name="T46" fmla="*/ 369 w 774"/>
                  <a:gd name="T47" fmla="*/ 1169 h 1303"/>
                  <a:gd name="T48" fmla="*/ 340 w 774"/>
                  <a:gd name="T49" fmla="*/ 1117 h 1303"/>
                  <a:gd name="T50" fmla="*/ 301 w 774"/>
                  <a:gd name="T51" fmla="*/ 1002 h 1303"/>
                  <a:gd name="T52" fmla="*/ 166 w 774"/>
                  <a:gd name="T53" fmla="*/ 1083 h 1303"/>
                  <a:gd name="T54" fmla="*/ 129 w 774"/>
                  <a:gd name="T55" fmla="*/ 975 h 1303"/>
                  <a:gd name="T56" fmla="*/ 26 w 774"/>
                  <a:gd name="T57" fmla="*/ 984 h 1303"/>
                  <a:gd name="T58" fmla="*/ 65 w 774"/>
                  <a:gd name="T59" fmla="*/ 1225 h 1303"/>
                  <a:gd name="T60" fmla="*/ 341 w 774"/>
                  <a:gd name="T61" fmla="*/ 1256 h 1303"/>
                  <a:gd name="T62" fmla="*/ 574 w 774"/>
                  <a:gd name="T63" fmla="*/ 1215 h 1303"/>
                  <a:gd name="T64" fmla="*/ 588 w 774"/>
                  <a:gd name="T65" fmla="*/ 892 h 1303"/>
                  <a:gd name="T66" fmla="*/ 453 w 774"/>
                  <a:gd name="T67" fmla="*/ 847 h 1303"/>
                  <a:gd name="T68" fmla="*/ 422 w 774"/>
                  <a:gd name="T69" fmla="*/ 703 h 1303"/>
                  <a:gd name="T70" fmla="*/ 271 w 774"/>
                  <a:gd name="T71" fmla="*/ 775 h 1303"/>
                  <a:gd name="T72" fmla="*/ 211 w 774"/>
                  <a:gd name="T73" fmla="*/ 774 h 1303"/>
                  <a:gd name="T74" fmla="*/ 468 w 774"/>
                  <a:gd name="T75" fmla="*/ 664 h 1303"/>
                  <a:gd name="T76" fmla="*/ 625 w 774"/>
                  <a:gd name="T77" fmla="*/ 845 h 1303"/>
                  <a:gd name="T78" fmla="*/ 774 w 774"/>
                  <a:gd name="T79" fmla="*/ 808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74" h="1303">
                    <a:moveTo>
                      <a:pt x="657" y="655"/>
                    </a:moveTo>
                    <a:cubicBezTo>
                      <a:pt x="644" y="653"/>
                      <a:pt x="635" y="643"/>
                      <a:pt x="632" y="631"/>
                    </a:cubicBezTo>
                    <a:cubicBezTo>
                      <a:pt x="630" y="619"/>
                      <a:pt x="635" y="607"/>
                      <a:pt x="645" y="600"/>
                    </a:cubicBezTo>
                    <a:cubicBezTo>
                      <a:pt x="646" y="600"/>
                      <a:pt x="704" y="560"/>
                      <a:pt x="717" y="497"/>
                    </a:cubicBezTo>
                    <a:cubicBezTo>
                      <a:pt x="724" y="460"/>
                      <a:pt x="714" y="421"/>
                      <a:pt x="687" y="382"/>
                    </a:cubicBezTo>
                    <a:cubicBezTo>
                      <a:pt x="658" y="340"/>
                      <a:pt x="580" y="318"/>
                      <a:pt x="513" y="334"/>
                    </a:cubicBezTo>
                    <a:cubicBezTo>
                      <a:pt x="482" y="342"/>
                      <a:pt x="427" y="365"/>
                      <a:pt x="418" y="431"/>
                    </a:cubicBezTo>
                    <a:cubicBezTo>
                      <a:pt x="416" y="448"/>
                      <a:pt x="401" y="459"/>
                      <a:pt x="385" y="457"/>
                    </a:cubicBezTo>
                    <a:cubicBezTo>
                      <a:pt x="368" y="455"/>
                      <a:pt x="357" y="440"/>
                      <a:pt x="359" y="424"/>
                    </a:cubicBezTo>
                    <a:cubicBezTo>
                      <a:pt x="368" y="349"/>
                      <a:pt x="419" y="295"/>
                      <a:pt x="499" y="276"/>
                    </a:cubicBezTo>
                    <a:cubicBezTo>
                      <a:pt x="512" y="273"/>
                      <a:pt x="525" y="271"/>
                      <a:pt x="538" y="270"/>
                    </a:cubicBezTo>
                    <a:cubicBezTo>
                      <a:pt x="537" y="209"/>
                      <a:pt x="505" y="156"/>
                      <a:pt x="472" y="138"/>
                    </a:cubicBezTo>
                    <a:cubicBezTo>
                      <a:pt x="395" y="97"/>
                      <a:pt x="330" y="153"/>
                      <a:pt x="327" y="156"/>
                    </a:cubicBezTo>
                    <a:cubicBezTo>
                      <a:pt x="318" y="164"/>
                      <a:pt x="303" y="166"/>
                      <a:pt x="292" y="159"/>
                    </a:cubicBezTo>
                    <a:cubicBezTo>
                      <a:pt x="281" y="152"/>
                      <a:pt x="275" y="139"/>
                      <a:pt x="278" y="126"/>
                    </a:cubicBezTo>
                    <a:cubicBezTo>
                      <a:pt x="279" y="124"/>
                      <a:pt x="289" y="73"/>
                      <a:pt x="246" y="33"/>
                    </a:cubicBezTo>
                    <a:cubicBezTo>
                      <a:pt x="215" y="5"/>
                      <a:pt x="155" y="0"/>
                      <a:pt x="103" y="21"/>
                    </a:cubicBezTo>
                    <a:cubicBezTo>
                      <a:pt x="45" y="45"/>
                      <a:pt x="9" y="95"/>
                      <a:pt x="5" y="159"/>
                    </a:cubicBezTo>
                    <a:cubicBezTo>
                      <a:pt x="0" y="245"/>
                      <a:pt x="30" y="328"/>
                      <a:pt x="86" y="381"/>
                    </a:cubicBezTo>
                    <a:cubicBezTo>
                      <a:pt x="122" y="414"/>
                      <a:pt x="162" y="430"/>
                      <a:pt x="201" y="425"/>
                    </a:cubicBezTo>
                    <a:cubicBezTo>
                      <a:pt x="251" y="419"/>
                      <a:pt x="265" y="382"/>
                      <a:pt x="269" y="360"/>
                    </a:cubicBezTo>
                    <a:cubicBezTo>
                      <a:pt x="275" y="323"/>
                      <a:pt x="260" y="284"/>
                      <a:pt x="235" y="271"/>
                    </a:cubicBezTo>
                    <a:cubicBezTo>
                      <a:pt x="216" y="262"/>
                      <a:pt x="200" y="259"/>
                      <a:pt x="188" y="264"/>
                    </a:cubicBezTo>
                    <a:cubicBezTo>
                      <a:pt x="172" y="269"/>
                      <a:pt x="164" y="285"/>
                      <a:pt x="164" y="286"/>
                    </a:cubicBezTo>
                    <a:cubicBezTo>
                      <a:pt x="158" y="301"/>
                      <a:pt x="140" y="308"/>
                      <a:pt x="125" y="302"/>
                    </a:cubicBezTo>
                    <a:cubicBezTo>
                      <a:pt x="110" y="295"/>
                      <a:pt x="102" y="278"/>
                      <a:pt x="109" y="262"/>
                    </a:cubicBezTo>
                    <a:cubicBezTo>
                      <a:pt x="111" y="258"/>
                      <a:pt x="127" y="222"/>
                      <a:pt x="167" y="207"/>
                    </a:cubicBezTo>
                    <a:cubicBezTo>
                      <a:pt x="196" y="197"/>
                      <a:pt x="228" y="200"/>
                      <a:pt x="262" y="218"/>
                    </a:cubicBezTo>
                    <a:cubicBezTo>
                      <a:pt x="311" y="243"/>
                      <a:pt x="339" y="307"/>
                      <a:pt x="328" y="371"/>
                    </a:cubicBezTo>
                    <a:cubicBezTo>
                      <a:pt x="317" y="433"/>
                      <a:pt x="271" y="477"/>
                      <a:pt x="208" y="485"/>
                    </a:cubicBezTo>
                    <a:cubicBezTo>
                      <a:pt x="201" y="486"/>
                      <a:pt x="194" y="486"/>
                      <a:pt x="187" y="486"/>
                    </a:cubicBezTo>
                    <a:cubicBezTo>
                      <a:pt x="137" y="486"/>
                      <a:pt x="88" y="465"/>
                      <a:pt x="45" y="425"/>
                    </a:cubicBezTo>
                    <a:cubicBezTo>
                      <a:pt x="30" y="411"/>
                      <a:pt x="17" y="395"/>
                      <a:pt x="5" y="378"/>
                    </a:cubicBezTo>
                    <a:cubicBezTo>
                      <a:pt x="5" y="598"/>
                      <a:pt x="5" y="598"/>
                      <a:pt x="5" y="598"/>
                    </a:cubicBezTo>
                    <a:cubicBezTo>
                      <a:pt x="18" y="591"/>
                      <a:pt x="34" y="587"/>
                      <a:pt x="51" y="587"/>
                    </a:cubicBezTo>
                    <a:cubicBezTo>
                      <a:pt x="130" y="587"/>
                      <a:pt x="158" y="650"/>
                      <a:pt x="158" y="693"/>
                    </a:cubicBezTo>
                    <a:cubicBezTo>
                      <a:pt x="158" y="709"/>
                      <a:pt x="145" y="723"/>
                      <a:pt x="128" y="723"/>
                    </a:cubicBezTo>
                    <a:cubicBezTo>
                      <a:pt x="112" y="723"/>
                      <a:pt x="98" y="709"/>
                      <a:pt x="98" y="693"/>
                    </a:cubicBezTo>
                    <a:cubicBezTo>
                      <a:pt x="98" y="679"/>
                      <a:pt x="93" y="648"/>
                      <a:pt x="51" y="648"/>
                    </a:cubicBezTo>
                    <a:cubicBezTo>
                      <a:pt x="37" y="648"/>
                      <a:pt x="31" y="652"/>
                      <a:pt x="27" y="655"/>
                    </a:cubicBezTo>
                    <a:cubicBezTo>
                      <a:pt x="12" y="671"/>
                      <a:pt x="7" y="712"/>
                      <a:pt x="5" y="763"/>
                    </a:cubicBezTo>
                    <a:cubicBezTo>
                      <a:pt x="5" y="920"/>
                      <a:pt x="5" y="920"/>
                      <a:pt x="5" y="920"/>
                    </a:cubicBezTo>
                    <a:cubicBezTo>
                      <a:pt x="16" y="913"/>
                      <a:pt x="28" y="907"/>
                      <a:pt x="41" y="904"/>
                    </a:cubicBezTo>
                    <a:cubicBezTo>
                      <a:pt x="110" y="887"/>
                      <a:pt x="150" y="911"/>
                      <a:pt x="172" y="934"/>
                    </a:cubicBezTo>
                    <a:cubicBezTo>
                      <a:pt x="184" y="945"/>
                      <a:pt x="192" y="959"/>
                      <a:pt x="198" y="974"/>
                    </a:cubicBezTo>
                    <a:cubicBezTo>
                      <a:pt x="225" y="951"/>
                      <a:pt x="262" y="935"/>
                      <a:pt x="310" y="943"/>
                    </a:cubicBezTo>
                    <a:cubicBezTo>
                      <a:pt x="367" y="952"/>
                      <a:pt x="408" y="993"/>
                      <a:pt x="418" y="1050"/>
                    </a:cubicBezTo>
                    <a:cubicBezTo>
                      <a:pt x="427" y="1100"/>
                      <a:pt x="407" y="1148"/>
                      <a:pt x="369" y="1169"/>
                    </a:cubicBezTo>
                    <a:cubicBezTo>
                      <a:pt x="354" y="1178"/>
                      <a:pt x="336" y="1172"/>
                      <a:pt x="328" y="1158"/>
                    </a:cubicBezTo>
                    <a:cubicBezTo>
                      <a:pt x="320" y="1143"/>
                      <a:pt x="325" y="1125"/>
                      <a:pt x="340" y="1117"/>
                    </a:cubicBezTo>
                    <a:cubicBezTo>
                      <a:pt x="355" y="1108"/>
                      <a:pt x="363" y="1085"/>
                      <a:pt x="359" y="1060"/>
                    </a:cubicBezTo>
                    <a:cubicBezTo>
                      <a:pt x="357" y="1048"/>
                      <a:pt x="346" y="1009"/>
                      <a:pt x="301" y="1002"/>
                    </a:cubicBezTo>
                    <a:cubicBezTo>
                      <a:pt x="232" y="991"/>
                      <a:pt x="205" y="1062"/>
                      <a:pt x="204" y="1065"/>
                    </a:cubicBezTo>
                    <a:cubicBezTo>
                      <a:pt x="199" y="1081"/>
                      <a:pt x="182" y="1089"/>
                      <a:pt x="166" y="1083"/>
                    </a:cubicBezTo>
                    <a:cubicBezTo>
                      <a:pt x="151" y="1078"/>
                      <a:pt x="142" y="1062"/>
                      <a:pt x="147" y="1046"/>
                    </a:cubicBezTo>
                    <a:cubicBezTo>
                      <a:pt x="152" y="1030"/>
                      <a:pt x="148" y="996"/>
                      <a:pt x="129" y="975"/>
                    </a:cubicBezTo>
                    <a:cubicBezTo>
                      <a:pt x="113" y="958"/>
                      <a:pt x="88" y="954"/>
                      <a:pt x="56" y="962"/>
                    </a:cubicBezTo>
                    <a:cubicBezTo>
                      <a:pt x="43" y="965"/>
                      <a:pt x="33" y="972"/>
                      <a:pt x="26" y="984"/>
                    </a:cubicBezTo>
                    <a:cubicBezTo>
                      <a:pt x="1" y="1027"/>
                      <a:pt x="17" y="1114"/>
                      <a:pt x="24" y="1143"/>
                    </a:cubicBezTo>
                    <a:cubicBezTo>
                      <a:pt x="33" y="1170"/>
                      <a:pt x="46" y="1199"/>
                      <a:pt x="65" y="1225"/>
                    </a:cubicBezTo>
                    <a:cubicBezTo>
                      <a:pt x="93" y="1264"/>
                      <a:pt x="149" y="1292"/>
                      <a:pt x="207" y="1298"/>
                    </a:cubicBezTo>
                    <a:cubicBezTo>
                      <a:pt x="260" y="1303"/>
                      <a:pt x="308" y="1288"/>
                      <a:pt x="341" y="1256"/>
                    </a:cubicBezTo>
                    <a:cubicBezTo>
                      <a:pt x="350" y="1249"/>
                      <a:pt x="362" y="1246"/>
                      <a:pt x="372" y="1250"/>
                    </a:cubicBezTo>
                    <a:cubicBezTo>
                      <a:pt x="377" y="1252"/>
                      <a:pt x="487" y="1290"/>
                      <a:pt x="574" y="1215"/>
                    </a:cubicBezTo>
                    <a:cubicBezTo>
                      <a:pt x="636" y="1163"/>
                      <a:pt x="659" y="1093"/>
                      <a:pt x="649" y="996"/>
                    </a:cubicBezTo>
                    <a:cubicBezTo>
                      <a:pt x="645" y="958"/>
                      <a:pt x="623" y="920"/>
                      <a:pt x="588" y="892"/>
                    </a:cubicBezTo>
                    <a:cubicBezTo>
                      <a:pt x="554" y="865"/>
                      <a:pt x="514" y="852"/>
                      <a:pt x="478" y="856"/>
                    </a:cubicBezTo>
                    <a:cubicBezTo>
                      <a:pt x="469" y="857"/>
                      <a:pt x="460" y="854"/>
                      <a:pt x="453" y="847"/>
                    </a:cubicBezTo>
                    <a:cubicBezTo>
                      <a:pt x="447" y="840"/>
                      <a:pt x="444" y="831"/>
                      <a:pt x="445" y="821"/>
                    </a:cubicBezTo>
                    <a:cubicBezTo>
                      <a:pt x="449" y="800"/>
                      <a:pt x="450" y="737"/>
                      <a:pt x="422" y="703"/>
                    </a:cubicBezTo>
                    <a:cubicBezTo>
                      <a:pt x="407" y="686"/>
                      <a:pt x="387" y="678"/>
                      <a:pt x="359" y="678"/>
                    </a:cubicBezTo>
                    <a:cubicBezTo>
                      <a:pt x="298" y="677"/>
                      <a:pt x="272" y="706"/>
                      <a:pt x="271" y="775"/>
                    </a:cubicBezTo>
                    <a:cubicBezTo>
                      <a:pt x="271" y="791"/>
                      <a:pt x="257" y="805"/>
                      <a:pt x="240" y="804"/>
                    </a:cubicBezTo>
                    <a:cubicBezTo>
                      <a:pt x="224" y="804"/>
                      <a:pt x="211" y="790"/>
                      <a:pt x="211" y="774"/>
                    </a:cubicBezTo>
                    <a:cubicBezTo>
                      <a:pt x="214" y="636"/>
                      <a:pt x="305" y="617"/>
                      <a:pt x="360" y="618"/>
                    </a:cubicBezTo>
                    <a:cubicBezTo>
                      <a:pt x="405" y="618"/>
                      <a:pt x="442" y="634"/>
                      <a:pt x="468" y="664"/>
                    </a:cubicBezTo>
                    <a:cubicBezTo>
                      <a:pt x="501" y="704"/>
                      <a:pt x="507" y="760"/>
                      <a:pt x="507" y="796"/>
                    </a:cubicBezTo>
                    <a:cubicBezTo>
                      <a:pt x="548" y="799"/>
                      <a:pt x="590" y="816"/>
                      <a:pt x="625" y="845"/>
                    </a:cubicBezTo>
                    <a:cubicBezTo>
                      <a:pt x="661" y="874"/>
                      <a:pt x="688" y="912"/>
                      <a:pt x="701" y="952"/>
                    </a:cubicBezTo>
                    <a:cubicBezTo>
                      <a:pt x="731" y="934"/>
                      <a:pt x="774" y="895"/>
                      <a:pt x="774" y="808"/>
                    </a:cubicBezTo>
                    <a:cubicBezTo>
                      <a:pt x="774" y="716"/>
                      <a:pt x="705" y="663"/>
                      <a:pt x="657" y="6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E250DF1A-0F8A-4AB3-B387-4C548E9FD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97030" y="4613833"/>
                <a:ext cx="83569" cy="82376"/>
              </a:xfrm>
              <a:prstGeom prst="ellipse">
                <a:avLst/>
              </a:pr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33">
                <a:extLst>
                  <a:ext uri="{FF2B5EF4-FFF2-40B4-BE49-F238E27FC236}">
                    <a16:creationId xmlns:a16="http://schemas.microsoft.com/office/drawing/2014/main" id="{89C061A7-7F81-4B87-8892-8C6286865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41262" y="4613833"/>
                <a:ext cx="82376" cy="82376"/>
              </a:xfrm>
              <a:prstGeom prst="ellipse">
                <a:avLst/>
              </a:pr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18AA0440-5FF6-4377-84EE-0C28EF385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83898" y="2084064"/>
                <a:ext cx="1432620" cy="2403221"/>
              </a:xfrm>
              <a:custGeom>
                <a:avLst/>
                <a:gdLst>
                  <a:gd name="T0" fmla="*/ 610 w 775"/>
                  <a:gd name="T1" fmla="*/ 286 h 1303"/>
                  <a:gd name="T2" fmla="*/ 540 w 775"/>
                  <a:gd name="T3" fmla="*/ 271 h 1303"/>
                  <a:gd name="T4" fmla="*/ 573 w 775"/>
                  <a:gd name="T5" fmla="*/ 425 h 1303"/>
                  <a:gd name="T6" fmla="*/ 769 w 775"/>
                  <a:gd name="T7" fmla="*/ 159 h 1303"/>
                  <a:gd name="T8" fmla="*/ 529 w 775"/>
                  <a:gd name="T9" fmla="*/ 33 h 1303"/>
                  <a:gd name="T10" fmla="*/ 482 w 775"/>
                  <a:gd name="T11" fmla="*/ 159 h 1303"/>
                  <a:gd name="T12" fmla="*/ 302 w 775"/>
                  <a:gd name="T13" fmla="*/ 138 h 1303"/>
                  <a:gd name="T14" fmla="*/ 275 w 775"/>
                  <a:gd name="T15" fmla="*/ 276 h 1303"/>
                  <a:gd name="T16" fmla="*/ 390 w 775"/>
                  <a:gd name="T17" fmla="*/ 457 h 1303"/>
                  <a:gd name="T18" fmla="*/ 261 w 775"/>
                  <a:gd name="T19" fmla="*/ 334 h 1303"/>
                  <a:gd name="T20" fmla="*/ 58 w 775"/>
                  <a:gd name="T21" fmla="*/ 497 h 1303"/>
                  <a:gd name="T22" fmla="*/ 142 w 775"/>
                  <a:gd name="T23" fmla="*/ 631 h 1303"/>
                  <a:gd name="T24" fmla="*/ 0 w 775"/>
                  <a:gd name="T25" fmla="*/ 808 h 1303"/>
                  <a:gd name="T26" fmla="*/ 149 w 775"/>
                  <a:gd name="T27" fmla="*/ 845 h 1303"/>
                  <a:gd name="T28" fmla="*/ 307 w 775"/>
                  <a:gd name="T29" fmla="*/ 664 h 1303"/>
                  <a:gd name="T30" fmla="*/ 563 w 775"/>
                  <a:gd name="T31" fmla="*/ 774 h 1303"/>
                  <a:gd name="T32" fmla="*/ 503 w 775"/>
                  <a:gd name="T33" fmla="*/ 775 h 1303"/>
                  <a:gd name="T34" fmla="*/ 353 w 775"/>
                  <a:gd name="T35" fmla="*/ 703 h 1303"/>
                  <a:gd name="T36" fmla="*/ 321 w 775"/>
                  <a:gd name="T37" fmla="*/ 847 h 1303"/>
                  <a:gd name="T38" fmla="*/ 187 w 775"/>
                  <a:gd name="T39" fmla="*/ 892 h 1303"/>
                  <a:gd name="T40" fmla="*/ 200 w 775"/>
                  <a:gd name="T41" fmla="*/ 1215 h 1303"/>
                  <a:gd name="T42" fmla="*/ 433 w 775"/>
                  <a:gd name="T43" fmla="*/ 1256 h 1303"/>
                  <a:gd name="T44" fmla="*/ 709 w 775"/>
                  <a:gd name="T45" fmla="*/ 1225 h 1303"/>
                  <a:gd name="T46" fmla="*/ 748 w 775"/>
                  <a:gd name="T47" fmla="*/ 984 h 1303"/>
                  <a:gd name="T48" fmla="*/ 645 w 775"/>
                  <a:gd name="T49" fmla="*/ 975 h 1303"/>
                  <a:gd name="T50" fmla="*/ 608 w 775"/>
                  <a:gd name="T51" fmla="*/ 1083 h 1303"/>
                  <a:gd name="T52" fmla="*/ 474 w 775"/>
                  <a:gd name="T53" fmla="*/ 1002 h 1303"/>
                  <a:gd name="T54" fmla="*/ 435 w 775"/>
                  <a:gd name="T55" fmla="*/ 1117 h 1303"/>
                  <a:gd name="T56" fmla="*/ 405 w 775"/>
                  <a:gd name="T57" fmla="*/ 1169 h 1303"/>
                  <a:gd name="T58" fmla="*/ 464 w 775"/>
                  <a:gd name="T59" fmla="*/ 943 h 1303"/>
                  <a:gd name="T60" fmla="*/ 602 w 775"/>
                  <a:gd name="T61" fmla="*/ 934 h 1303"/>
                  <a:gd name="T62" fmla="*/ 769 w 775"/>
                  <a:gd name="T63" fmla="*/ 920 h 1303"/>
                  <a:gd name="T64" fmla="*/ 747 w 775"/>
                  <a:gd name="T65" fmla="*/ 655 h 1303"/>
                  <a:gd name="T66" fmla="*/ 676 w 775"/>
                  <a:gd name="T67" fmla="*/ 693 h 1303"/>
                  <a:gd name="T68" fmla="*/ 646 w 775"/>
                  <a:gd name="T69" fmla="*/ 723 h 1303"/>
                  <a:gd name="T70" fmla="*/ 723 w 775"/>
                  <a:gd name="T71" fmla="*/ 587 h 1303"/>
                  <a:gd name="T72" fmla="*/ 769 w 775"/>
                  <a:gd name="T73" fmla="*/ 378 h 1303"/>
                  <a:gd name="T74" fmla="*/ 587 w 775"/>
                  <a:gd name="T75" fmla="*/ 486 h 1303"/>
                  <a:gd name="T76" fmla="*/ 447 w 775"/>
                  <a:gd name="T77" fmla="*/ 371 h 1303"/>
                  <a:gd name="T78" fmla="*/ 607 w 775"/>
                  <a:gd name="T79" fmla="*/ 207 h 1303"/>
                  <a:gd name="T80" fmla="*/ 650 w 775"/>
                  <a:gd name="T81" fmla="*/ 302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75" h="1303">
                    <a:moveTo>
                      <a:pt x="650" y="302"/>
                    </a:moveTo>
                    <a:cubicBezTo>
                      <a:pt x="634" y="308"/>
                      <a:pt x="617" y="301"/>
                      <a:pt x="610" y="286"/>
                    </a:cubicBezTo>
                    <a:cubicBezTo>
                      <a:pt x="610" y="285"/>
                      <a:pt x="602" y="269"/>
                      <a:pt x="586" y="263"/>
                    </a:cubicBezTo>
                    <a:cubicBezTo>
                      <a:pt x="574" y="259"/>
                      <a:pt x="558" y="262"/>
                      <a:pt x="540" y="271"/>
                    </a:cubicBezTo>
                    <a:cubicBezTo>
                      <a:pt x="514" y="284"/>
                      <a:pt x="499" y="323"/>
                      <a:pt x="506" y="360"/>
                    </a:cubicBezTo>
                    <a:cubicBezTo>
                      <a:pt x="510" y="382"/>
                      <a:pt x="523" y="419"/>
                      <a:pt x="573" y="425"/>
                    </a:cubicBezTo>
                    <a:cubicBezTo>
                      <a:pt x="612" y="430"/>
                      <a:pt x="653" y="414"/>
                      <a:pt x="688" y="381"/>
                    </a:cubicBezTo>
                    <a:cubicBezTo>
                      <a:pt x="744" y="328"/>
                      <a:pt x="775" y="245"/>
                      <a:pt x="769" y="159"/>
                    </a:cubicBezTo>
                    <a:cubicBezTo>
                      <a:pt x="765" y="95"/>
                      <a:pt x="730" y="45"/>
                      <a:pt x="671" y="21"/>
                    </a:cubicBezTo>
                    <a:cubicBezTo>
                      <a:pt x="620" y="0"/>
                      <a:pt x="560" y="5"/>
                      <a:pt x="529" y="33"/>
                    </a:cubicBezTo>
                    <a:cubicBezTo>
                      <a:pt x="485" y="73"/>
                      <a:pt x="496" y="124"/>
                      <a:pt x="496" y="126"/>
                    </a:cubicBezTo>
                    <a:cubicBezTo>
                      <a:pt x="499" y="139"/>
                      <a:pt x="493" y="152"/>
                      <a:pt x="482" y="159"/>
                    </a:cubicBezTo>
                    <a:cubicBezTo>
                      <a:pt x="471" y="166"/>
                      <a:pt x="457" y="164"/>
                      <a:pt x="447" y="155"/>
                    </a:cubicBezTo>
                    <a:cubicBezTo>
                      <a:pt x="444" y="153"/>
                      <a:pt x="379" y="97"/>
                      <a:pt x="302" y="138"/>
                    </a:cubicBezTo>
                    <a:cubicBezTo>
                      <a:pt x="269" y="156"/>
                      <a:pt x="238" y="209"/>
                      <a:pt x="237" y="270"/>
                    </a:cubicBezTo>
                    <a:cubicBezTo>
                      <a:pt x="249" y="271"/>
                      <a:pt x="262" y="273"/>
                      <a:pt x="275" y="276"/>
                    </a:cubicBezTo>
                    <a:cubicBezTo>
                      <a:pt x="355" y="295"/>
                      <a:pt x="406" y="349"/>
                      <a:pt x="416" y="424"/>
                    </a:cubicBezTo>
                    <a:cubicBezTo>
                      <a:pt x="418" y="440"/>
                      <a:pt x="406" y="455"/>
                      <a:pt x="390" y="457"/>
                    </a:cubicBezTo>
                    <a:cubicBezTo>
                      <a:pt x="373" y="459"/>
                      <a:pt x="358" y="448"/>
                      <a:pt x="356" y="431"/>
                    </a:cubicBezTo>
                    <a:cubicBezTo>
                      <a:pt x="348" y="365"/>
                      <a:pt x="293" y="342"/>
                      <a:pt x="261" y="334"/>
                    </a:cubicBezTo>
                    <a:cubicBezTo>
                      <a:pt x="194" y="318"/>
                      <a:pt x="116" y="340"/>
                      <a:pt x="88" y="382"/>
                    </a:cubicBezTo>
                    <a:cubicBezTo>
                      <a:pt x="60" y="421"/>
                      <a:pt x="50" y="460"/>
                      <a:pt x="58" y="497"/>
                    </a:cubicBezTo>
                    <a:cubicBezTo>
                      <a:pt x="70" y="560"/>
                      <a:pt x="129" y="600"/>
                      <a:pt x="129" y="600"/>
                    </a:cubicBezTo>
                    <a:cubicBezTo>
                      <a:pt x="140" y="607"/>
                      <a:pt x="145" y="619"/>
                      <a:pt x="142" y="631"/>
                    </a:cubicBezTo>
                    <a:cubicBezTo>
                      <a:pt x="140" y="643"/>
                      <a:pt x="130" y="653"/>
                      <a:pt x="118" y="655"/>
                    </a:cubicBezTo>
                    <a:cubicBezTo>
                      <a:pt x="69" y="663"/>
                      <a:pt x="0" y="716"/>
                      <a:pt x="0" y="808"/>
                    </a:cubicBezTo>
                    <a:cubicBezTo>
                      <a:pt x="0" y="895"/>
                      <a:pt x="44" y="934"/>
                      <a:pt x="74" y="952"/>
                    </a:cubicBezTo>
                    <a:cubicBezTo>
                      <a:pt x="87" y="912"/>
                      <a:pt x="113" y="874"/>
                      <a:pt x="149" y="845"/>
                    </a:cubicBezTo>
                    <a:cubicBezTo>
                      <a:pt x="185" y="816"/>
                      <a:pt x="226" y="799"/>
                      <a:pt x="267" y="796"/>
                    </a:cubicBezTo>
                    <a:cubicBezTo>
                      <a:pt x="267" y="760"/>
                      <a:pt x="273" y="704"/>
                      <a:pt x="307" y="664"/>
                    </a:cubicBezTo>
                    <a:cubicBezTo>
                      <a:pt x="333" y="634"/>
                      <a:pt x="369" y="618"/>
                      <a:pt x="415" y="618"/>
                    </a:cubicBezTo>
                    <a:cubicBezTo>
                      <a:pt x="469" y="617"/>
                      <a:pt x="561" y="636"/>
                      <a:pt x="563" y="774"/>
                    </a:cubicBezTo>
                    <a:cubicBezTo>
                      <a:pt x="564" y="790"/>
                      <a:pt x="551" y="804"/>
                      <a:pt x="534" y="804"/>
                    </a:cubicBezTo>
                    <a:cubicBezTo>
                      <a:pt x="517" y="804"/>
                      <a:pt x="504" y="791"/>
                      <a:pt x="503" y="775"/>
                    </a:cubicBezTo>
                    <a:cubicBezTo>
                      <a:pt x="502" y="706"/>
                      <a:pt x="475" y="677"/>
                      <a:pt x="416" y="678"/>
                    </a:cubicBezTo>
                    <a:cubicBezTo>
                      <a:pt x="388" y="678"/>
                      <a:pt x="367" y="686"/>
                      <a:pt x="353" y="703"/>
                    </a:cubicBezTo>
                    <a:cubicBezTo>
                      <a:pt x="324" y="737"/>
                      <a:pt x="326" y="800"/>
                      <a:pt x="329" y="821"/>
                    </a:cubicBezTo>
                    <a:cubicBezTo>
                      <a:pt x="330" y="831"/>
                      <a:pt x="327" y="840"/>
                      <a:pt x="321" y="847"/>
                    </a:cubicBezTo>
                    <a:cubicBezTo>
                      <a:pt x="314" y="853"/>
                      <a:pt x="305" y="857"/>
                      <a:pt x="296" y="856"/>
                    </a:cubicBezTo>
                    <a:cubicBezTo>
                      <a:pt x="260" y="852"/>
                      <a:pt x="220" y="865"/>
                      <a:pt x="187" y="892"/>
                    </a:cubicBezTo>
                    <a:cubicBezTo>
                      <a:pt x="152" y="920"/>
                      <a:pt x="129" y="958"/>
                      <a:pt x="125" y="996"/>
                    </a:cubicBezTo>
                    <a:cubicBezTo>
                      <a:pt x="115" y="1093"/>
                      <a:pt x="139" y="1163"/>
                      <a:pt x="200" y="1215"/>
                    </a:cubicBezTo>
                    <a:cubicBezTo>
                      <a:pt x="288" y="1291"/>
                      <a:pt x="401" y="1251"/>
                      <a:pt x="402" y="1250"/>
                    </a:cubicBezTo>
                    <a:cubicBezTo>
                      <a:pt x="413" y="1246"/>
                      <a:pt x="425" y="1249"/>
                      <a:pt x="433" y="1256"/>
                    </a:cubicBezTo>
                    <a:cubicBezTo>
                      <a:pt x="467" y="1288"/>
                      <a:pt x="515" y="1303"/>
                      <a:pt x="568" y="1298"/>
                    </a:cubicBezTo>
                    <a:cubicBezTo>
                      <a:pt x="626" y="1292"/>
                      <a:pt x="681" y="1264"/>
                      <a:pt x="709" y="1225"/>
                    </a:cubicBezTo>
                    <a:cubicBezTo>
                      <a:pt x="728" y="1199"/>
                      <a:pt x="741" y="1170"/>
                      <a:pt x="750" y="1143"/>
                    </a:cubicBezTo>
                    <a:cubicBezTo>
                      <a:pt x="758" y="1112"/>
                      <a:pt x="773" y="1027"/>
                      <a:pt x="748" y="984"/>
                    </a:cubicBezTo>
                    <a:cubicBezTo>
                      <a:pt x="741" y="972"/>
                      <a:pt x="732" y="965"/>
                      <a:pt x="719" y="962"/>
                    </a:cubicBezTo>
                    <a:cubicBezTo>
                      <a:pt x="686" y="954"/>
                      <a:pt x="661" y="958"/>
                      <a:pt x="645" y="975"/>
                    </a:cubicBezTo>
                    <a:cubicBezTo>
                      <a:pt x="626" y="996"/>
                      <a:pt x="622" y="1030"/>
                      <a:pt x="627" y="1046"/>
                    </a:cubicBezTo>
                    <a:cubicBezTo>
                      <a:pt x="632" y="1062"/>
                      <a:pt x="623" y="1078"/>
                      <a:pt x="608" y="1083"/>
                    </a:cubicBezTo>
                    <a:cubicBezTo>
                      <a:pt x="593" y="1089"/>
                      <a:pt x="576" y="1081"/>
                      <a:pt x="570" y="1065"/>
                    </a:cubicBezTo>
                    <a:cubicBezTo>
                      <a:pt x="569" y="1062"/>
                      <a:pt x="541" y="991"/>
                      <a:pt x="474" y="1002"/>
                    </a:cubicBezTo>
                    <a:cubicBezTo>
                      <a:pt x="428" y="1009"/>
                      <a:pt x="418" y="1048"/>
                      <a:pt x="416" y="1060"/>
                    </a:cubicBezTo>
                    <a:cubicBezTo>
                      <a:pt x="411" y="1085"/>
                      <a:pt x="419" y="1108"/>
                      <a:pt x="435" y="1117"/>
                    </a:cubicBezTo>
                    <a:cubicBezTo>
                      <a:pt x="449" y="1125"/>
                      <a:pt x="454" y="1143"/>
                      <a:pt x="446" y="1158"/>
                    </a:cubicBezTo>
                    <a:cubicBezTo>
                      <a:pt x="438" y="1172"/>
                      <a:pt x="420" y="1178"/>
                      <a:pt x="405" y="1169"/>
                    </a:cubicBezTo>
                    <a:cubicBezTo>
                      <a:pt x="367" y="1148"/>
                      <a:pt x="347" y="1100"/>
                      <a:pt x="356" y="1050"/>
                    </a:cubicBezTo>
                    <a:cubicBezTo>
                      <a:pt x="367" y="993"/>
                      <a:pt x="408" y="952"/>
                      <a:pt x="464" y="943"/>
                    </a:cubicBezTo>
                    <a:cubicBezTo>
                      <a:pt x="512" y="935"/>
                      <a:pt x="549" y="951"/>
                      <a:pt x="576" y="974"/>
                    </a:cubicBezTo>
                    <a:cubicBezTo>
                      <a:pt x="582" y="959"/>
                      <a:pt x="591" y="945"/>
                      <a:pt x="602" y="934"/>
                    </a:cubicBezTo>
                    <a:cubicBezTo>
                      <a:pt x="624" y="911"/>
                      <a:pt x="665" y="887"/>
                      <a:pt x="733" y="904"/>
                    </a:cubicBezTo>
                    <a:cubicBezTo>
                      <a:pt x="747" y="907"/>
                      <a:pt x="759" y="913"/>
                      <a:pt x="769" y="920"/>
                    </a:cubicBezTo>
                    <a:cubicBezTo>
                      <a:pt x="769" y="763"/>
                      <a:pt x="769" y="763"/>
                      <a:pt x="769" y="763"/>
                    </a:cubicBezTo>
                    <a:cubicBezTo>
                      <a:pt x="768" y="712"/>
                      <a:pt x="762" y="671"/>
                      <a:pt x="747" y="655"/>
                    </a:cubicBezTo>
                    <a:cubicBezTo>
                      <a:pt x="743" y="652"/>
                      <a:pt x="737" y="648"/>
                      <a:pt x="723" y="648"/>
                    </a:cubicBezTo>
                    <a:cubicBezTo>
                      <a:pt x="678" y="648"/>
                      <a:pt x="676" y="685"/>
                      <a:pt x="676" y="693"/>
                    </a:cubicBezTo>
                    <a:cubicBezTo>
                      <a:pt x="676" y="709"/>
                      <a:pt x="663" y="723"/>
                      <a:pt x="646" y="723"/>
                    </a:cubicBezTo>
                    <a:cubicBezTo>
                      <a:pt x="646" y="723"/>
                      <a:pt x="646" y="723"/>
                      <a:pt x="646" y="723"/>
                    </a:cubicBezTo>
                    <a:cubicBezTo>
                      <a:pt x="629" y="723"/>
                      <a:pt x="616" y="709"/>
                      <a:pt x="616" y="693"/>
                    </a:cubicBezTo>
                    <a:cubicBezTo>
                      <a:pt x="616" y="650"/>
                      <a:pt x="645" y="587"/>
                      <a:pt x="723" y="587"/>
                    </a:cubicBezTo>
                    <a:cubicBezTo>
                      <a:pt x="741" y="587"/>
                      <a:pt x="756" y="591"/>
                      <a:pt x="769" y="598"/>
                    </a:cubicBezTo>
                    <a:cubicBezTo>
                      <a:pt x="769" y="378"/>
                      <a:pt x="769" y="378"/>
                      <a:pt x="769" y="378"/>
                    </a:cubicBezTo>
                    <a:cubicBezTo>
                      <a:pt x="757" y="395"/>
                      <a:pt x="744" y="411"/>
                      <a:pt x="729" y="425"/>
                    </a:cubicBezTo>
                    <a:cubicBezTo>
                      <a:pt x="687" y="465"/>
                      <a:pt x="637" y="486"/>
                      <a:pt x="587" y="486"/>
                    </a:cubicBezTo>
                    <a:cubicBezTo>
                      <a:pt x="580" y="486"/>
                      <a:pt x="573" y="486"/>
                      <a:pt x="566" y="485"/>
                    </a:cubicBezTo>
                    <a:cubicBezTo>
                      <a:pt x="503" y="477"/>
                      <a:pt x="458" y="433"/>
                      <a:pt x="447" y="371"/>
                    </a:cubicBezTo>
                    <a:cubicBezTo>
                      <a:pt x="436" y="307"/>
                      <a:pt x="463" y="243"/>
                      <a:pt x="512" y="218"/>
                    </a:cubicBezTo>
                    <a:cubicBezTo>
                      <a:pt x="547" y="200"/>
                      <a:pt x="579" y="197"/>
                      <a:pt x="607" y="207"/>
                    </a:cubicBezTo>
                    <a:cubicBezTo>
                      <a:pt x="648" y="222"/>
                      <a:pt x="664" y="258"/>
                      <a:pt x="666" y="262"/>
                    </a:cubicBezTo>
                    <a:cubicBezTo>
                      <a:pt x="672" y="278"/>
                      <a:pt x="665" y="295"/>
                      <a:pt x="650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8B33F1F-C862-4067-9ACE-46A2D7F1792A}"/>
              </a:ext>
            </a:extLst>
          </p:cNvPr>
          <p:cNvGrpSpPr/>
          <p:nvPr userDrawn="1"/>
        </p:nvGrpSpPr>
        <p:grpSpPr>
          <a:xfrm>
            <a:off x="8614878" y="4782147"/>
            <a:ext cx="2412000" cy="45719"/>
            <a:chOff x="6971505" y="485774"/>
            <a:chExt cx="4768055" cy="5524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5AF7CA7-F479-4405-B3AF-613568B5E5F4}"/>
                </a:ext>
              </a:extLst>
            </p:cNvPr>
            <p:cNvSpPr/>
            <p:nvPr userDrawn="1"/>
          </p:nvSpPr>
          <p:spPr>
            <a:xfrm>
              <a:off x="6971505" y="485774"/>
              <a:ext cx="862807" cy="55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169565A-A6A3-4936-9FA7-26E380C06D9A}"/>
                </a:ext>
              </a:extLst>
            </p:cNvPr>
            <p:cNvSpPr/>
            <p:nvPr userDrawn="1"/>
          </p:nvSpPr>
          <p:spPr>
            <a:xfrm>
              <a:off x="7947817" y="485774"/>
              <a:ext cx="862807" cy="55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98CF622-0983-4770-A82F-ED73EFB86419}"/>
                </a:ext>
              </a:extLst>
            </p:cNvPr>
            <p:cNvSpPr/>
            <p:nvPr userDrawn="1"/>
          </p:nvSpPr>
          <p:spPr>
            <a:xfrm>
              <a:off x="8924129" y="485774"/>
              <a:ext cx="862807" cy="552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8502EC2-573C-4E3D-AD1F-73FDA99FB5B4}"/>
                </a:ext>
              </a:extLst>
            </p:cNvPr>
            <p:cNvSpPr/>
            <p:nvPr userDrawn="1"/>
          </p:nvSpPr>
          <p:spPr>
            <a:xfrm>
              <a:off x="9900441" y="485774"/>
              <a:ext cx="862807" cy="552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A6E093F-2678-491A-BFD9-CACD21FB4275}"/>
                </a:ext>
              </a:extLst>
            </p:cNvPr>
            <p:cNvSpPr/>
            <p:nvPr userDrawn="1"/>
          </p:nvSpPr>
          <p:spPr>
            <a:xfrm>
              <a:off x="10876753" y="485774"/>
              <a:ext cx="862807" cy="552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B15FB670-1CB8-408A-866E-C402D6C6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5262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18" name="页脚占位符 4">
            <a:extLst>
              <a:ext uri="{FF2B5EF4-FFF2-40B4-BE49-F238E27FC236}">
                <a16:creationId xmlns:a16="http://schemas.microsoft.com/office/drawing/2014/main" id="{6B548A66-92E4-46DB-AED4-419A1AE91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5262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D280CA3A-9277-4146-B34B-1CE445EE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5262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9125" y="1731435"/>
            <a:ext cx="5222875" cy="154939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TW" sz="3600" dirty="0" err="1"/>
              <a:t>BigMart</a:t>
            </a:r>
            <a:r>
              <a:rPr lang="zh-TW" altLang="en-US" sz="3600" dirty="0"/>
              <a:t> </a:t>
            </a:r>
            <a:r>
              <a:rPr lang="en-US" altLang="zh-TW" sz="3600" dirty="0"/>
              <a:t>Item</a:t>
            </a:r>
            <a:r>
              <a:rPr lang="zh-TW" altLang="en-US" sz="3600" dirty="0"/>
              <a:t> </a:t>
            </a:r>
            <a:r>
              <a:rPr lang="en-US" altLang="zh-TW" sz="3600" dirty="0"/>
              <a:t>Sales</a:t>
            </a:r>
            <a:r>
              <a:rPr lang="zh-TW" altLang="en-US" sz="3600" dirty="0"/>
              <a:t> </a:t>
            </a:r>
            <a:r>
              <a:rPr lang="en-US" altLang="zh-TW" sz="3600" dirty="0"/>
              <a:t>Prediction</a:t>
            </a:r>
            <a:r>
              <a:rPr lang="zh-TW" altLang="en-US" sz="3600" dirty="0"/>
              <a:t> </a:t>
            </a:r>
            <a:r>
              <a:rPr lang="en-US" altLang="zh-TW" sz="3600" dirty="0"/>
              <a:t>Analysis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4699B-9979-488F-9451-9BF3DE2DE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8060" y="4267289"/>
            <a:ext cx="5222875" cy="371475"/>
          </a:xfrm>
        </p:spPr>
        <p:txBody>
          <a:bodyPr/>
          <a:lstStyle/>
          <a:p>
            <a:r>
              <a:rPr lang="en-US" altLang="zh-TW" dirty="0" err="1"/>
              <a:t>Wenhan</a:t>
            </a:r>
            <a:r>
              <a:rPr lang="zh-TW" altLang="en-US" dirty="0"/>
              <a:t> </a:t>
            </a:r>
            <a:r>
              <a:rPr lang="en-US" altLang="zh-TW" dirty="0"/>
              <a:t>Ji</a:t>
            </a:r>
            <a:r>
              <a:rPr lang="zh-TW" altLang="en-US" dirty="0"/>
              <a:t> </a:t>
            </a:r>
            <a:endParaRPr lang="en-US" altLang="zh-CN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3174699B-9979-488F-9451-9BF3DE2DE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8060" y="4638764"/>
            <a:ext cx="5895484" cy="915420"/>
          </a:xfrm>
        </p:spPr>
        <p:txBody>
          <a:bodyPr>
            <a:normAutofit/>
          </a:bodyPr>
          <a:lstStyle/>
          <a:p>
            <a:r>
              <a:rPr lang="en-US" altLang="zh-TW" dirty="0"/>
              <a:t>Worcester Polytechnic Institute Data Science Master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endParaRPr lang="zh-CN" altLang="en-US" b="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5F0F55-738D-409D-B3AF-DEBA130AB746}"/>
              </a:ext>
            </a:extLst>
          </p:cNvPr>
          <p:cNvCxnSpPr>
            <a:cxnSpLocks/>
          </p:cNvCxnSpPr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9763DD0-5A42-41BB-8ECC-7A2A0FEAB626}"/>
              </a:ext>
            </a:extLst>
          </p:cNvPr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60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4" name="930ce228-8c20-4b72-b864-6c8a8b565a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337BC3A-C358-454D-A261-FDAD90419F6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62727" y="1299975"/>
            <a:ext cx="7258794" cy="3242450"/>
            <a:chOff x="479284" y="1311550"/>
            <a:chExt cx="7258794" cy="3242450"/>
          </a:xfrm>
        </p:grpSpPr>
        <p:sp>
          <p:nvSpPr>
            <p:cNvPr id="58" name="iṣlíďé">
              <a:extLst>
                <a:ext uri="{FF2B5EF4-FFF2-40B4-BE49-F238E27FC236}">
                  <a16:creationId xmlns:a16="http://schemas.microsoft.com/office/drawing/2014/main" id="{36C1E304-18D0-464F-8C6B-C346EE60C354}"/>
                </a:ext>
              </a:extLst>
            </p:cNvPr>
            <p:cNvSpPr/>
            <p:nvPr/>
          </p:nvSpPr>
          <p:spPr bwMode="auto">
            <a:xfrm flipH="1" flipV="1">
              <a:off x="5995395" y="1536641"/>
              <a:ext cx="201211" cy="177334"/>
            </a:xfrm>
            <a:custGeom>
              <a:avLst/>
              <a:gdLst>
                <a:gd name="connsiteX0" fmla="*/ 387182 w 607899"/>
                <a:gd name="connsiteY0" fmla="*/ 0 h 535760"/>
                <a:gd name="connsiteX1" fmla="*/ 576756 w 607899"/>
                <a:gd name="connsiteY1" fmla="*/ 0 h 535760"/>
                <a:gd name="connsiteX2" fmla="*/ 607899 w 607899"/>
                <a:gd name="connsiteY2" fmla="*/ 31095 h 535760"/>
                <a:gd name="connsiteX3" fmla="*/ 607899 w 607899"/>
                <a:gd name="connsiteY3" fmla="*/ 179895 h 535760"/>
                <a:gd name="connsiteX4" fmla="*/ 588633 w 607899"/>
                <a:gd name="connsiteY4" fmla="*/ 352227 h 535760"/>
                <a:gd name="connsiteX5" fmla="*/ 517368 w 607899"/>
                <a:gd name="connsiteY5" fmla="*/ 465449 h 535760"/>
                <a:gd name="connsiteX6" fmla="*/ 412808 w 607899"/>
                <a:gd name="connsiteY6" fmla="*/ 533196 h 535760"/>
                <a:gd name="connsiteX7" fmla="*/ 372219 w 607899"/>
                <a:gd name="connsiteY7" fmla="*/ 517975 h 535760"/>
                <a:gd name="connsiteX8" fmla="*/ 349773 w 607899"/>
                <a:gd name="connsiteY8" fmla="*/ 470679 h 535760"/>
                <a:gd name="connsiteX9" fmla="*/ 365251 w 607899"/>
                <a:gd name="connsiteY9" fmla="*/ 428891 h 535760"/>
                <a:gd name="connsiteX10" fmla="*/ 443390 w 607899"/>
                <a:gd name="connsiteY10" fmla="*/ 370529 h 535760"/>
                <a:gd name="connsiteX11" fmla="*/ 477901 w 607899"/>
                <a:gd name="connsiteY11" fmla="*/ 251471 h 535760"/>
                <a:gd name="connsiteX12" fmla="*/ 387182 w 607899"/>
                <a:gd name="connsiteY12" fmla="*/ 251471 h 535760"/>
                <a:gd name="connsiteX13" fmla="*/ 356039 w 607899"/>
                <a:gd name="connsiteY13" fmla="*/ 220375 h 535760"/>
                <a:gd name="connsiteX14" fmla="*/ 356039 w 607899"/>
                <a:gd name="connsiteY14" fmla="*/ 31095 h 535760"/>
                <a:gd name="connsiteX15" fmla="*/ 387182 w 607899"/>
                <a:gd name="connsiteY15" fmla="*/ 0 h 535760"/>
                <a:gd name="connsiteX16" fmla="*/ 40424 w 607899"/>
                <a:gd name="connsiteY16" fmla="*/ 0 h 535760"/>
                <a:gd name="connsiteX17" fmla="*/ 229998 w 607899"/>
                <a:gd name="connsiteY17" fmla="*/ 0 h 535760"/>
                <a:gd name="connsiteX18" fmla="*/ 261141 w 607899"/>
                <a:gd name="connsiteY18" fmla="*/ 31094 h 535760"/>
                <a:gd name="connsiteX19" fmla="*/ 261141 w 607899"/>
                <a:gd name="connsiteY19" fmla="*/ 179887 h 535760"/>
                <a:gd name="connsiteX20" fmla="*/ 241875 w 607899"/>
                <a:gd name="connsiteY20" fmla="*/ 352631 h 535760"/>
                <a:gd name="connsiteX21" fmla="*/ 170189 w 607899"/>
                <a:gd name="connsiteY21" fmla="*/ 465428 h 535760"/>
                <a:gd name="connsiteX22" fmla="*/ 66144 w 607899"/>
                <a:gd name="connsiteY22" fmla="*/ 533032 h 535760"/>
                <a:gd name="connsiteX23" fmla="*/ 25414 w 607899"/>
                <a:gd name="connsiteY23" fmla="*/ 517859 h 535760"/>
                <a:gd name="connsiteX24" fmla="*/ 3015 w 607899"/>
                <a:gd name="connsiteY24" fmla="*/ 470657 h 535760"/>
                <a:gd name="connsiteX25" fmla="*/ 18493 w 607899"/>
                <a:gd name="connsiteY25" fmla="*/ 428872 h 535760"/>
                <a:gd name="connsiteX26" fmla="*/ 96632 w 607899"/>
                <a:gd name="connsiteY26" fmla="*/ 370513 h 535760"/>
                <a:gd name="connsiteX27" fmla="*/ 131143 w 607899"/>
                <a:gd name="connsiteY27" fmla="*/ 251459 h 535760"/>
                <a:gd name="connsiteX28" fmla="*/ 40424 w 607899"/>
                <a:gd name="connsiteY28" fmla="*/ 251459 h 535760"/>
                <a:gd name="connsiteX29" fmla="*/ 9281 w 607899"/>
                <a:gd name="connsiteY29" fmla="*/ 220365 h 535760"/>
                <a:gd name="connsiteX30" fmla="*/ 9281 w 607899"/>
                <a:gd name="connsiteY30" fmla="*/ 31094 h 535760"/>
                <a:gd name="connsiteX31" fmla="*/ 40424 w 607899"/>
                <a:gd name="connsiteY31" fmla="*/ 0 h 5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899" h="535760">
                  <a:moveTo>
                    <a:pt x="387182" y="0"/>
                  </a:moveTo>
                  <a:lnTo>
                    <a:pt x="576756" y="0"/>
                  </a:lnTo>
                  <a:cubicBezTo>
                    <a:pt x="593964" y="0"/>
                    <a:pt x="607899" y="13914"/>
                    <a:pt x="607899" y="31095"/>
                  </a:cubicBezTo>
                  <a:lnTo>
                    <a:pt x="607899" y="179895"/>
                  </a:lnTo>
                  <a:cubicBezTo>
                    <a:pt x="607899" y="252731"/>
                    <a:pt x="601493" y="310113"/>
                    <a:pt x="588633" y="352227"/>
                  </a:cubicBezTo>
                  <a:cubicBezTo>
                    <a:pt x="575820" y="394294"/>
                    <a:pt x="552065" y="432020"/>
                    <a:pt x="517368" y="465449"/>
                  </a:cubicBezTo>
                  <a:cubicBezTo>
                    <a:pt x="488937" y="492856"/>
                    <a:pt x="454099" y="515361"/>
                    <a:pt x="412808" y="533196"/>
                  </a:cubicBezTo>
                  <a:cubicBezTo>
                    <a:pt x="397377" y="539826"/>
                    <a:pt x="379467" y="533196"/>
                    <a:pt x="372219" y="517975"/>
                  </a:cubicBezTo>
                  <a:lnTo>
                    <a:pt x="349773" y="470679"/>
                  </a:lnTo>
                  <a:cubicBezTo>
                    <a:pt x="342291" y="454851"/>
                    <a:pt x="349212" y="435941"/>
                    <a:pt x="365251" y="428891"/>
                  </a:cubicBezTo>
                  <a:cubicBezTo>
                    <a:pt x="400089" y="413530"/>
                    <a:pt x="426182" y="394061"/>
                    <a:pt x="443390" y="370529"/>
                  </a:cubicBezTo>
                  <a:cubicBezTo>
                    <a:pt x="465181" y="340695"/>
                    <a:pt x="476732" y="301055"/>
                    <a:pt x="477901" y="251471"/>
                  </a:cubicBezTo>
                  <a:lnTo>
                    <a:pt x="387182" y="251471"/>
                  </a:lnTo>
                  <a:cubicBezTo>
                    <a:pt x="369974" y="251471"/>
                    <a:pt x="356039" y="237557"/>
                    <a:pt x="356039" y="220375"/>
                  </a:cubicBezTo>
                  <a:lnTo>
                    <a:pt x="356039" y="31095"/>
                  </a:lnTo>
                  <a:cubicBezTo>
                    <a:pt x="356039" y="13914"/>
                    <a:pt x="369974" y="0"/>
                    <a:pt x="387182" y="0"/>
                  </a:cubicBezTo>
                  <a:close/>
                  <a:moveTo>
                    <a:pt x="40424" y="0"/>
                  </a:moveTo>
                  <a:lnTo>
                    <a:pt x="229998" y="0"/>
                  </a:lnTo>
                  <a:cubicBezTo>
                    <a:pt x="247206" y="0"/>
                    <a:pt x="261141" y="13913"/>
                    <a:pt x="261141" y="31094"/>
                  </a:cubicBezTo>
                  <a:lnTo>
                    <a:pt x="261141" y="179887"/>
                  </a:lnTo>
                  <a:cubicBezTo>
                    <a:pt x="261141" y="253280"/>
                    <a:pt x="254735" y="310846"/>
                    <a:pt x="241875" y="352631"/>
                  </a:cubicBezTo>
                  <a:cubicBezTo>
                    <a:pt x="229062" y="394417"/>
                    <a:pt x="205167" y="432000"/>
                    <a:pt x="170189" y="465428"/>
                  </a:cubicBezTo>
                  <a:cubicBezTo>
                    <a:pt x="141571" y="492741"/>
                    <a:pt x="106920" y="515291"/>
                    <a:pt x="66144" y="533032"/>
                  </a:cubicBezTo>
                  <a:cubicBezTo>
                    <a:pt x="50665" y="539755"/>
                    <a:pt x="32662" y="533032"/>
                    <a:pt x="25414" y="517859"/>
                  </a:cubicBezTo>
                  <a:lnTo>
                    <a:pt x="3015" y="470657"/>
                  </a:lnTo>
                  <a:cubicBezTo>
                    <a:pt x="-4467" y="454830"/>
                    <a:pt x="2454" y="435922"/>
                    <a:pt x="18493" y="428872"/>
                  </a:cubicBezTo>
                  <a:cubicBezTo>
                    <a:pt x="53331" y="413512"/>
                    <a:pt x="79424" y="394043"/>
                    <a:pt x="96632" y="370513"/>
                  </a:cubicBezTo>
                  <a:cubicBezTo>
                    <a:pt x="118423" y="340679"/>
                    <a:pt x="129974" y="301041"/>
                    <a:pt x="131143" y="251459"/>
                  </a:cubicBezTo>
                  <a:lnTo>
                    <a:pt x="40424" y="251459"/>
                  </a:lnTo>
                  <a:cubicBezTo>
                    <a:pt x="23216" y="251459"/>
                    <a:pt x="9281" y="237546"/>
                    <a:pt x="9281" y="220365"/>
                  </a:cubicBezTo>
                  <a:lnTo>
                    <a:pt x="9281" y="31094"/>
                  </a:lnTo>
                  <a:cubicBezTo>
                    <a:pt x="9281" y="13913"/>
                    <a:pt x="23216" y="0"/>
                    <a:pt x="404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" name="ïšḻïḍê">
              <a:extLst>
                <a:ext uri="{FF2B5EF4-FFF2-40B4-BE49-F238E27FC236}">
                  <a16:creationId xmlns:a16="http://schemas.microsoft.com/office/drawing/2014/main" id="{529163F0-9BE4-4A2E-A1DE-A10564B5C213}"/>
                </a:ext>
              </a:extLst>
            </p:cNvPr>
            <p:cNvGrpSpPr/>
            <p:nvPr/>
          </p:nvGrpSpPr>
          <p:grpSpPr>
            <a:xfrm>
              <a:off x="479284" y="1311550"/>
              <a:ext cx="3270594" cy="2694326"/>
              <a:chOff x="484893" y="1170261"/>
              <a:chExt cx="3270594" cy="2694326"/>
            </a:xfrm>
          </p:grpSpPr>
          <p:sp>
            <p:nvSpPr>
              <p:cNvPr id="74" name="íṥļîdé">
                <a:extLst>
                  <a:ext uri="{FF2B5EF4-FFF2-40B4-BE49-F238E27FC236}">
                    <a16:creationId xmlns:a16="http://schemas.microsoft.com/office/drawing/2014/main" id="{A0D4AABA-10FD-4C3D-BF4A-D0610E8F1113}"/>
                  </a:ext>
                </a:extLst>
              </p:cNvPr>
              <p:cNvSpPr txBox="1"/>
              <p:nvPr/>
            </p:nvSpPr>
            <p:spPr bwMode="auto">
              <a:xfrm>
                <a:off x="672541" y="2247534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b="1" dirty="0" err="1"/>
                  <a:t>Item_Weight</a:t>
                </a:r>
                <a:r>
                  <a:rPr lang="en-US" b="1" dirty="0"/>
                  <a:t> missing values</a:t>
                </a:r>
              </a:p>
            </p:txBody>
          </p:sp>
          <p:sp>
            <p:nvSpPr>
              <p:cNvPr id="75" name="îSľîḋe">
                <a:extLst>
                  <a:ext uri="{FF2B5EF4-FFF2-40B4-BE49-F238E27FC236}">
                    <a16:creationId xmlns:a16="http://schemas.microsoft.com/office/drawing/2014/main" id="{3780548E-6557-463A-AF76-A51FE6CBA933}"/>
                  </a:ext>
                </a:extLst>
              </p:cNvPr>
              <p:cNvSpPr/>
              <p:nvPr/>
            </p:nvSpPr>
            <p:spPr bwMode="auto">
              <a:xfrm>
                <a:off x="484893" y="2997632"/>
                <a:ext cx="3270594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Outlet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027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and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019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didn’t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provide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item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weight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information.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Fill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NA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with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average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weight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for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each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item.</a:t>
                </a:r>
              </a:p>
            </p:txBody>
          </p:sp>
          <p:grpSp>
            <p:nvGrpSpPr>
              <p:cNvPr id="76" name="ïṣḻîḓè">
                <a:extLst>
                  <a:ext uri="{FF2B5EF4-FFF2-40B4-BE49-F238E27FC236}">
                    <a16:creationId xmlns:a16="http://schemas.microsoft.com/office/drawing/2014/main" id="{A777D254-BABE-45EB-A8B9-13C5FAF1DFBE}"/>
                  </a:ext>
                </a:extLst>
              </p:cNvPr>
              <p:cNvGrpSpPr/>
              <p:nvPr/>
            </p:nvGrpSpPr>
            <p:grpSpPr>
              <a:xfrm>
                <a:off x="1752782" y="1170261"/>
                <a:ext cx="899312" cy="900726"/>
                <a:chOff x="5634769" y="1207589"/>
                <a:chExt cx="899312" cy="900726"/>
              </a:xfrm>
            </p:grpSpPr>
            <p:sp>
              <p:nvSpPr>
                <p:cNvPr id="77" name="ïṧ1îdè">
                  <a:extLst>
                    <a:ext uri="{FF2B5EF4-FFF2-40B4-BE49-F238E27FC236}">
                      <a16:creationId xmlns:a16="http://schemas.microsoft.com/office/drawing/2014/main" id="{359F6C7B-4C5B-4329-805B-CED2984EDAA7}"/>
                    </a:ext>
                  </a:extLst>
                </p:cNvPr>
                <p:cNvSpPr/>
                <p:nvPr/>
              </p:nvSpPr>
              <p:spPr bwMode="auto">
                <a:xfrm>
                  <a:off x="5634769" y="1207589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8" name="ïṥľiḋê">
                  <a:extLst>
                    <a:ext uri="{FF2B5EF4-FFF2-40B4-BE49-F238E27FC236}">
                      <a16:creationId xmlns:a16="http://schemas.microsoft.com/office/drawing/2014/main" id="{FCFACD13-5B87-4F18-A37B-ABB30B58FFB3}"/>
                    </a:ext>
                  </a:extLst>
                </p:cNvPr>
                <p:cNvSpPr/>
                <p:nvPr/>
              </p:nvSpPr>
              <p:spPr>
                <a:xfrm>
                  <a:off x="5817576" y="1384136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60" name="ïṥľïḋê">
              <a:extLst>
                <a:ext uri="{FF2B5EF4-FFF2-40B4-BE49-F238E27FC236}">
                  <a16:creationId xmlns:a16="http://schemas.microsoft.com/office/drawing/2014/main" id="{EDB8B467-CCCD-451F-9694-178FBF14F53D}"/>
                </a:ext>
              </a:extLst>
            </p:cNvPr>
            <p:cNvGrpSpPr/>
            <p:nvPr/>
          </p:nvGrpSpPr>
          <p:grpSpPr>
            <a:xfrm>
              <a:off x="4453922" y="1311550"/>
              <a:ext cx="3284156" cy="2610501"/>
              <a:chOff x="571935" y="1170261"/>
              <a:chExt cx="3284156" cy="2610501"/>
            </a:xfrm>
          </p:grpSpPr>
          <p:sp>
            <p:nvSpPr>
              <p:cNvPr id="69" name="íṥļïḓè">
                <a:extLst>
                  <a:ext uri="{FF2B5EF4-FFF2-40B4-BE49-F238E27FC236}">
                    <a16:creationId xmlns:a16="http://schemas.microsoft.com/office/drawing/2014/main" id="{2E81A674-6B1D-4BC6-98EA-E332DC540935}"/>
                  </a:ext>
                </a:extLst>
              </p:cNvPr>
              <p:cNvSpPr txBox="1"/>
              <p:nvPr/>
            </p:nvSpPr>
            <p:spPr bwMode="auto">
              <a:xfrm>
                <a:off x="571935" y="2247534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b="1" dirty="0"/>
                  <a:t> </a:t>
                </a:r>
                <a:r>
                  <a:rPr lang="en-US" b="1" dirty="0" err="1"/>
                  <a:t>Outlet_Size</a:t>
                </a:r>
                <a:r>
                  <a:rPr lang="en-US" b="1" dirty="0"/>
                  <a:t> missing values</a:t>
                </a:r>
              </a:p>
            </p:txBody>
          </p:sp>
          <p:sp>
            <p:nvSpPr>
              <p:cNvPr id="70" name="îš1îde">
                <a:extLst>
                  <a:ext uri="{FF2B5EF4-FFF2-40B4-BE49-F238E27FC236}">
                    <a16:creationId xmlns:a16="http://schemas.microsoft.com/office/drawing/2014/main" id="{22235D08-DADD-403D-A775-C975A3079ED2}"/>
                  </a:ext>
                </a:extLst>
              </p:cNvPr>
              <p:cNvSpPr/>
              <p:nvPr/>
            </p:nvSpPr>
            <p:spPr bwMode="auto">
              <a:xfrm>
                <a:off x="631307" y="2913807"/>
                <a:ext cx="3224784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Fill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NA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with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mode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of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outlet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size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for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corresponding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outlet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type.</a:t>
                </a:r>
              </a:p>
            </p:txBody>
          </p:sp>
          <p:grpSp>
            <p:nvGrpSpPr>
              <p:cNvPr id="71" name="ïṡ1ïḓê">
                <a:extLst>
                  <a:ext uri="{FF2B5EF4-FFF2-40B4-BE49-F238E27FC236}">
                    <a16:creationId xmlns:a16="http://schemas.microsoft.com/office/drawing/2014/main" id="{8843F53C-BD28-42AD-9F95-EE39545DBF30}"/>
                  </a:ext>
                </a:extLst>
              </p:cNvPr>
              <p:cNvGrpSpPr/>
              <p:nvPr/>
            </p:nvGrpSpPr>
            <p:grpSpPr>
              <a:xfrm>
                <a:off x="1752782" y="1170261"/>
                <a:ext cx="899312" cy="900726"/>
                <a:chOff x="5634769" y="1207589"/>
                <a:chExt cx="899312" cy="900726"/>
              </a:xfrm>
            </p:grpSpPr>
            <p:sp>
              <p:nvSpPr>
                <p:cNvPr id="72" name="iṩľïḑè">
                  <a:extLst>
                    <a:ext uri="{FF2B5EF4-FFF2-40B4-BE49-F238E27FC236}">
                      <a16:creationId xmlns:a16="http://schemas.microsoft.com/office/drawing/2014/main" id="{65DB162C-B6C0-42AE-A846-80F5D57D1594}"/>
                    </a:ext>
                  </a:extLst>
                </p:cNvPr>
                <p:cNvSpPr/>
                <p:nvPr/>
              </p:nvSpPr>
              <p:spPr bwMode="auto">
                <a:xfrm>
                  <a:off x="5634769" y="1207589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3" name="îṡḻîḑê">
                  <a:extLst>
                    <a:ext uri="{FF2B5EF4-FFF2-40B4-BE49-F238E27FC236}">
                      <a16:creationId xmlns:a16="http://schemas.microsoft.com/office/drawing/2014/main" id="{B408F76E-8204-4E6C-8B09-54899FBDEAAA}"/>
                    </a:ext>
                  </a:extLst>
                </p:cNvPr>
                <p:cNvSpPr/>
                <p:nvPr/>
              </p:nvSpPr>
              <p:spPr>
                <a:xfrm>
                  <a:off x="5817576" y="1384136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0EAF27-762B-4F83-B57D-8BC9DCA6754E}"/>
                </a:ext>
              </a:extLst>
            </p:cNvPr>
            <p:cNvCxnSpPr/>
            <p:nvPr/>
          </p:nvCxnSpPr>
          <p:spPr>
            <a:xfrm>
              <a:off x="4131585" y="2964375"/>
              <a:ext cx="0" cy="158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383C3A-1BCD-3F4C-B403-0ECCDA63B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301" y="4437164"/>
            <a:ext cx="3296834" cy="961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1B9C26-45F3-E74C-96A8-D39CC68B9A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24"/>
          <a:stretch/>
        </p:blipFill>
        <p:spPr>
          <a:xfrm>
            <a:off x="2805409" y="4437164"/>
            <a:ext cx="2853089" cy="96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7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4" name="930ce228-8c20-4b72-b864-6c8a8b565a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337BC3A-C358-454D-A261-FDAD90419F6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750375" y="1299975"/>
            <a:ext cx="7632872" cy="3242450"/>
            <a:chOff x="666932" y="1311550"/>
            <a:chExt cx="7632872" cy="3242450"/>
          </a:xfrm>
        </p:grpSpPr>
        <p:sp>
          <p:nvSpPr>
            <p:cNvPr id="58" name="iṣlíďé">
              <a:extLst>
                <a:ext uri="{FF2B5EF4-FFF2-40B4-BE49-F238E27FC236}">
                  <a16:creationId xmlns:a16="http://schemas.microsoft.com/office/drawing/2014/main" id="{36C1E304-18D0-464F-8C6B-C346EE60C354}"/>
                </a:ext>
              </a:extLst>
            </p:cNvPr>
            <p:cNvSpPr/>
            <p:nvPr/>
          </p:nvSpPr>
          <p:spPr bwMode="auto">
            <a:xfrm flipH="1" flipV="1">
              <a:off x="5995395" y="1536641"/>
              <a:ext cx="201211" cy="177334"/>
            </a:xfrm>
            <a:custGeom>
              <a:avLst/>
              <a:gdLst>
                <a:gd name="connsiteX0" fmla="*/ 387182 w 607899"/>
                <a:gd name="connsiteY0" fmla="*/ 0 h 535760"/>
                <a:gd name="connsiteX1" fmla="*/ 576756 w 607899"/>
                <a:gd name="connsiteY1" fmla="*/ 0 h 535760"/>
                <a:gd name="connsiteX2" fmla="*/ 607899 w 607899"/>
                <a:gd name="connsiteY2" fmla="*/ 31095 h 535760"/>
                <a:gd name="connsiteX3" fmla="*/ 607899 w 607899"/>
                <a:gd name="connsiteY3" fmla="*/ 179895 h 535760"/>
                <a:gd name="connsiteX4" fmla="*/ 588633 w 607899"/>
                <a:gd name="connsiteY4" fmla="*/ 352227 h 535760"/>
                <a:gd name="connsiteX5" fmla="*/ 517368 w 607899"/>
                <a:gd name="connsiteY5" fmla="*/ 465449 h 535760"/>
                <a:gd name="connsiteX6" fmla="*/ 412808 w 607899"/>
                <a:gd name="connsiteY6" fmla="*/ 533196 h 535760"/>
                <a:gd name="connsiteX7" fmla="*/ 372219 w 607899"/>
                <a:gd name="connsiteY7" fmla="*/ 517975 h 535760"/>
                <a:gd name="connsiteX8" fmla="*/ 349773 w 607899"/>
                <a:gd name="connsiteY8" fmla="*/ 470679 h 535760"/>
                <a:gd name="connsiteX9" fmla="*/ 365251 w 607899"/>
                <a:gd name="connsiteY9" fmla="*/ 428891 h 535760"/>
                <a:gd name="connsiteX10" fmla="*/ 443390 w 607899"/>
                <a:gd name="connsiteY10" fmla="*/ 370529 h 535760"/>
                <a:gd name="connsiteX11" fmla="*/ 477901 w 607899"/>
                <a:gd name="connsiteY11" fmla="*/ 251471 h 535760"/>
                <a:gd name="connsiteX12" fmla="*/ 387182 w 607899"/>
                <a:gd name="connsiteY12" fmla="*/ 251471 h 535760"/>
                <a:gd name="connsiteX13" fmla="*/ 356039 w 607899"/>
                <a:gd name="connsiteY13" fmla="*/ 220375 h 535760"/>
                <a:gd name="connsiteX14" fmla="*/ 356039 w 607899"/>
                <a:gd name="connsiteY14" fmla="*/ 31095 h 535760"/>
                <a:gd name="connsiteX15" fmla="*/ 387182 w 607899"/>
                <a:gd name="connsiteY15" fmla="*/ 0 h 535760"/>
                <a:gd name="connsiteX16" fmla="*/ 40424 w 607899"/>
                <a:gd name="connsiteY16" fmla="*/ 0 h 535760"/>
                <a:gd name="connsiteX17" fmla="*/ 229998 w 607899"/>
                <a:gd name="connsiteY17" fmla="*/ 0 h 535760"/>
                <a:gd name="connsiteX18" fmla="*/ 261141 w 607899"/>
                <a:gd name="connsiteY18" fmla="*/ 31094 h 535760"/>
                <a:gd name="connsiteX19" fmla="*/ 261141 w 607899"/>
                <a:gd name="connsiteY19" fmla="*/ 179887 h 535760"/>
                <a:gd name="connsiteX20" fmla="*/ 241875 w 607899"/>
                <a:gd name="connsiteY20" fmla="*/ 352631 h 535760"/>
                <a:gd name="connsiteX21" fmla="*/ 170189 w 607899"/>
                <a:gd name="connsiteY21" fmla="*/ 465428 h 535760"/>
                <a:gd name="connsiteX22" fmla="*/ 66144 w 607899"/>
                <a:gd name="connsiteY22" fmla="*/ 533032 h 535760"/>
                <a:gd name="connsiteX23" fmla="*/ 25414 w 607899"/>
                <a:gd name="connsiteY23" fmla="*/ 517859 h 535760"/>
                <a:gd name="connsiteX24" fmla="*/ 3015 w 607899"/>
                <a:gd name="connsiteY24" fmla="*/ 470657 h 535760"/>
                <a:gd name="connsiteX25" fmla="*/ 18493 w 607899"/>
                <a:gd name="connsiteY25" fmla="*/ 428872 h 535760"/>
                <a:gd name="connsiteX26" fmla="*/ 96632 w 607899"/>
                <a:gd name="connsiteY26" fmla="*/ 370513 h 535760"/>
                <a:gd name="connsiteX27" fmla="*/ 131143 w 607899"/>
                <a:gd name="connsiteY27" fmla="*/ 251459 h 535760"/>
                <a:gd name="connsiteX28" fmla="*/ 40424 w 607899"/>
                <a:gd name="connsiteY28" fmla="*/ 251459 h 535760"/>
                <a:gd name="connsiteX29" fmla="*/ 9281 w 607899"/>
                <a:gd name="connsiteY29" fmla="*/ 220365 h 535760"/>
                <a:gd name="connsiteX30" fmla="*/ 9281 w 607899"/>
                <a:gd name="connsiteY30" fmla="*/ 31094 h 535760"/>
                <a:gd name="connsiteX31" fmla="*/ 40424 w 607899"/>
                <a:gd name="connsiteY31" fmla="*/ 0 h 5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899" h="535760">
                  <a:moveTo>
                    <a:pt x="387182" y="0"/>
                  </a:moveTo>
                  <a:lnTo>
                    <a:pt x="576756" y="0"/>
                  </a:lnTo>
                  <a:cubicBezTo>
                    <a:pt x="593964" y="0"/>
                    <a:pt x="607899" y="13914"/>
                    <a:pt x="607899" y="31095"/>
                  </a:cubicBezTo>
                  <a:lnTo>
                    <a:pt x="607899" y="179895"/>
                  </a:lnTo>
                  <a:cubicBezTo>
                    <a:pt x="607899" y="252731"/>
                    <a:pt x="601493" y="310113"/>
                    <a:pt x="588633" y="352227"/>
                  </a:cubicBezTo>
                  <a:cubicBezTo>
                    <a:pt x="575820" y="394294"/>
                    <a:pt x="552065" y="432020"/>
                    <a:pt x="517368" y="465449"/>
                  </a:cubicBezTo>
                  <a:cubicBezTo>
                    <a:pt x="488937" y="492856"/>
                    <a:pt x="454099" y="515361"/>
                    <a:pt x="412808" y="533196"/>
                  </a:cubicBezTo>
                  <a:cubicBezTo>
                    <a:pt x="397377" y="539826"/>
                    <a:pt x="379467" y="533196"/>
                    <a:pt x="372219" y="517975"/>
                  </a:cubicBezTo>
                  <a:lnTo>
                    <a:pt x="349773" y="470679"/>
                  </a:lnTo>
                  <a:cubicBezTo>
                    <a:pt x="342291" y="454851"/>
                    <a:pt x="349212" y="435941"/>
                    <a:pt x="365251" y="428891"/>
                  </a:cubicBezTo>
                  <a:cubicBezTo>
                    <a:pt x="400089" y="413530"/>
                    <a:pt x="426182" y="394061"/>
                    <a:pt x="443390" y="370529"/>
                  </a:cubicBezTo>
                  <a:cubicBezTo>
                    <a:pt x="465181" y="340695"/>
                    <a:pt x="476732" y="301055"/>
                    <a:pt x="477901" y="251471"/>
                  </a:cubicBezTo>
                  <a:lnTo>
                    <a:pt x="387182" y="251471"/>
                  </a:lnTo>
                  <a:cubicBezTo>
                    <a:pt x="369974" y="251471"/>
                    <a:pt x="356039" y="237557"/>
                    <a:pt x="356039" y="220375"/>
                  </a:cubicBezTo>
                  <a:lnTo>
                    <a:pt x="356039" y="31095"/>
                  </a:lnTo>
                  <a:cubicBezTo>
                    <a:pt x="356039" y="13914"/>
                    <a:pt x="369974" y="0"/>
                    <a:pt x="387182" y="0"/>
                  </a:cubicBezTo>
                  <a:close/>
                  <a:moveTo>
                    <a:pt x="40424" y="0"/>
                  </a:moveTo>
                  <a:lnTo>
                    <a:pt x="229998" y="0"/>
                  </a:lnTo>
                  <a:cubicBezTo>
                    <a:pt x="247206" y="0"/>
                    <a:pt x="261141" y="13913"/>
                    <a:pt x="261141" y="31094"/>
                  </a:cubicBezTo>
                  <a:lnTo>
                    <a:pt x="261141" y="179887"/>
                  </a:lnTo>
                  <a:cubicBezTo>
                    <a:pt x="261141" y="253280"/>
                    <a:pt x="254735" y="310846"/>
                    <a:pt x="241875" y="352631"/>
                  </a:cubicBezTo>
                  <a:cubicBezTo>
                    <a:pt x="229062" y="394417"/>
                    <a:pt x="205167" y="432000"/>
                    <a:pt x="170189" y="465428"/>
                  </a:cubicBezTo>
                  <a:cubicBezTo>
                    <a:pt x="141571" y="492741"/>
                    <a:pt x="106920" y="515291"/>
                    <a:pt x="66144" y="533032"/>
                  </a:cubicBezTo>
                  <a:cubicBezTo>
                    <a:pt x="50665" y="539755"/>
                    <a:pt x="32662" y="533032"/>
                    <a:pt x="25414" y="517859"/>
                  </a:cubicBezTo>
                  <a:lnTo>
                    <a:pt x="3015" y="470657"/>
                  </a:lnTo>
                  <a:cubicBezTo>
                    <a:pt x="-4467" y="454830"/>
                    <a:pt x="2454" y="435922"/>
                    <a:pt x="18493" y="428872"/>
                  </a:cubicBezTo>
                  <a:cubicBezTo>
                    <a:pt x="53331" y="413512"/>
                    <a:pt x="79424" y="394043"/>
                    <a:pt x="96632" y="370513"/>
                  </a:cubicBezTo>
                  <a:cubicBezTo>
                    <a:pt x="118423" y="340679"/>
                    <a:pt x="129974" y="301041"/>
                    <a:pt x="131143" y="251459"/>
                  </a:cubicBezTo>
                  <a:lnTo>
                    <a:pt x="40424" y="251459"/>
                  </a:lnTo>
                  <a:cubicBezTo>
                    <a:pt x="23216" y="251459"/>
                    <a:pt x="9281" y="237546"/>
                    <a:pt x="9281" y="220365"/>
                  </a:cubicBezTo>
                  <a:lnTo>
                    <a:pt x="9281" y="31094"/>
                  </a:lnTo>
                  <a:cubicBezTo>
                    <a:pt x="9281" y="13913"/>
                    <a:pt x="23216" y="0"/>
                    <a:pt x="404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" name="ïšḻïḍê">
              <a:extLst>
                <a:ext uri="{FF2B5EF4-FFF2-40B4-BE49-F238E27FC236}">
                  <a16:creationId xmlns:a16="http://schemas.microsoft.com/office/drawing/2014/main" id="{529163F0-9BE4-4A2E-A1DE-A10564B5C213}"/>
                </a:ext>
              </a:extLst>
            </p:cNvPr>
            <p:cNvGrpSpPr/>
            <p:nvPr/>
          </p:nvGrpSpPr>
          <p:grpSpPr>
            <a:xfrm>
              <a:off x="666932" y="1311550"/>
              <a:ext cx="3082945" cy="3026558"/>
              <a:chOff x="672541" y="1170261"/>
              <a:chExt cx="3082945" cy="3026558"/>
            </a:xfrm>
          </p:grpSpPr>
          <p:sp>
            <p:nvSpPr>
              <p:cNvPr id="74" name="íṥļîdé">
                <a:extLst>
                  <a:ext uri="{FF2B5EF4-FFF2-40B4-BE49-F238E27FC236}">
                    <a16:creationId xmlns:a16="http://schemas.microsoft.com/office/drawing/2014/main" id="{A0D4AABA-10FD-4C3D-BF4A-D0610E8F1113}"/>
                  </a:ext>
                </a:extLst>
              </p:cNvPr>
              <p:cNvSpPr txBox="1"/>
              <p:nvPr/>
            </p:nvSpPr>
            <p:spPr bwMode="auto">
              <a:xfrm>
                <a:off x="672541" y="2247534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b="1" dirty="0"/>
                  <a:t>  </a:t>
                </a:r>
                <a:r>
                  <a:rPr lang="en-US" b="1" dirty="0" err="1"/>
                  <a:t>Item_Fat_Content</a:t>
                </a:r>
                <a:endParaRPr lang="en-US" b="1" dirty="0"/>
              </a:p>
            </p:txBody>
          </p:sp>
          <p:sp>
            <p:nvSpPr>
              <p:cNvPr id="75" name="îSľîḋe">
                <a:extLst>
                  <a:ext uri="{FF2B5EF4-FFF2-40B4-BE49-F238E27FC236}">
                    <a16:creationId xmlns:a16="http://schemas.microsoft.com/office/drawing/2014/main" id="{3780548E-6557-463A-AF76-A51FE6CBA933}"/>
                  </a:ext>
                </a:extLst>
              </p:cNvPr>
              <p:cNvSpPr/>
              <p:nvPr/>
            </p:nvSpPr>
            <p:spPr bwMode="auto">
              <a:xfrm>
                <a:off x="672541" y="2913807"/>
                <a:ext cx="3082945" cy="1283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Turn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‘low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fat’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and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‘LF’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‘Low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Fat’.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Turn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‘</a:t>
                </a:r>
                <a:r>
                  <a:rPr lang="en-US" altLang="zh-CN" sz="1200" dirty="0" err="1"/>
                  <a:t>reg</a:t>
                </a:r>
                <a:r>
                  <a:rPr lang="en-US" altLang="zh-CN" sz="1200" dirty="0"/>
                  <a:t>’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‘Regular’.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Set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Non-Consumable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item’s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fat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content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‘Non-Edible’</a:t>
                </a:r>
              </a:p>
            </p:txBody>
          </p:sp>
          <p:grpSp>
            <p:nvGrpSpPr>
              <p:cNvPr id="76" name="ïṣḻîḓè">
                <a:extLst>
                  <a:ext uri="{FF2B5EF4-FFF2-40B4-BE49-F238E27FC236}">
                    <a16:creationId xmlns:a16="http://schemas.microsoft.com/office/drawing/2014/main" id="{A777D254-BABE-45EB-A8B9-13C5FAF1DFBE}"/>
                  </a:ext>
                </a:extLst>
              </p:cNvPr>
              <p:cNvGrpSpPr/>
              <p:nvPr/>
            </p:nvGrpSpPr>
            <p:grpSpPr>
              <a:xfrm>
                <a:off x="1752782" y="1170261"/>
                <a:ext cx="899312" cy="900726"/>
                <a:chOff x="5634769" y="1207589"/>
                <a:chExt cx="899312" cy="900726"/>
              </a:xfrm>
            </p:grpSpPr>
            <p:sp>
              <p:nvSpPr>
                <p:cNvPr id="77" name="ïṧ1îdè">
                  <a:extLst>
                    <a:ext uri="{FF2B5EF4-FFF2-40B4-BE49-F238E27FC236}">
                      <a16:creationId xmlns:a16="http://schemas.microsoft.com/office/drawing/2014/main" id="{359F6C7B-4C5B-4329-805B-CED2984EDAA7}"/>
                    </a:ext>
                  </a:extLst>
                </p:cNvPr>
                <p:cNvSpPr/>
                <p:nvPr/>
              </p:nvSpPr>
              <p:spPr bwMode="auto">
                <a:xfrm>
                  <a:off x="5634769" y="1207589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8" name="ïṥľiḋê">
                  <a:extLst>
                    <a:ext uri="{FF2B5EF4-FFF2-40B4-BE49-F238E27FC236}">
                      <a16:creationId xmlns:a16="http://schemas.microsoft.com/office/drawing/2014/main" id="{FCFACD13-5B87-4F18-A37B-ABB30B58FFB3}"/>
                    </a:ext>
                  </a:extLst>
                </p:cNvPr>
                <p:cNvSpPr/>
                <p:nvPr/>
              </p:nvSpPr>
              <p:spPr>
                <a:xfrm>
                  <a:off x="5817576" y="1384136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60" name="ïṥľïḋê">
              <a:extLst>
                <a:ext uri="{FF2B5EF4-FFF2-40B4-BE49-F238E27FC236}">
                  <a16:creationId xmlns:a16="http://schemas.microsoft.com/office/drawing/2014/main" id="{EDB8B467-CCCD-451F-9694-178FBF14F53D}"/>
                </a:ext>
              </a:extLst>
            </p:cNvPr>
            <p:cNvGrpSpPr/>
            <p:nvPr/>
          </p:nvGrpSpPr>
          <p:grpSpPr>
            <a:xfrm>
              <a:off x="4453922" y="1311550"/>
              <a:ext cx="3845882" cy="3242450"/>
              <a:chOff x="571935" y="1170261"/>
              <a:chExt cx="3845882" cy="3242450"/>
            </a:xfrm>
          </p:grpSpPr>
          <p:sp>
            <p:nvSpPr>
              <p:cNvPr id="69" name="íṥļïḓè">
                <a:extLst>
                  <a:ext uri="{FF2B5EF4-FFF2-40B4-BE49-F238E27FC236}">
                    <a16:creationId xmlns:a16="http://schemas.microsoft.com/office/drawing/2014/main" id="{2E81A674-6B1D-4BC6-98EA-E332DC540935}"/>
                  </a:ext>
                </a:extLst>
              </p:cNvPr>
              <p:cNvSpPr txBox="1"/>
              <p:nvPr/>
            </p:nvSpPr>
            <p:spPr bwMode="auto">
              <a:xfrm>
                <a:off x="571935" y="2247534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b="1" dirty="0"/>
                  <a:t> </a:t>
                </a:r>
                <a:r>
                  <a:rPr lang="en-US" b="1" dirty="0" err="1"/>
                  <a:t>Item_Visibility</a:t>
                </a:r>
                <a:r>
                  <a:rPr lang="en-US" b="1" dirty="0"/>
                  <a:t> </a:t>
                </a:r>
                <a:r>
                  <a:rPr lang="en-US" altLang="zh-CN" b="1" dirty="0"/>
                  <a:t>outliers</a:t>
                </a:r>
                <a:endParaRPr lang="en-US" b="1" dirty="0"/>
              </a:p>
            </p:txBody>
          </p:sp>
          <p:sp>
            <p:nvSpPr>
              <p:cNvPr id="70" name="îš1îde">
                <a:extLst>
                  <a:ext uri="{FF2B5EF4-FFF2-40B4-BE49-F238E27FC236}">
                    <a16:creationId xmlns:a16="http://schemas.microsoft.com/office/drawing/2014/main" id="{22235D08-DADD-403D-A775-C975A3079ED2}"/>
                  </a:ext>
                </a:extLst>
              </p:cNvPr>
              <p:cNvSpPr/>
              <p:nvPr/>
            </p:nvSpPr>
            <p:spPr bwMode="auto">
              <a:xfrm>
                <a:off x="631306" y="2913807"/>
                <a:ext cx="3786511" cy="1498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Some</a:t>
                </a:r>
                <a:r>
                  <a:rPr lang="zh-CN" altLang="en-US" sz="1200" dirty="0"/>
                  <a:t> </a:t>
                </a:r>
                <a:r>
                  <a:rPr lang="en-US" altLang="zh-CN" sz="1200" dirty="0" err="1"/>
                  <a:t>Item_Visibility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is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0,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which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makes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no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sense.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Turn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0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average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visibility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for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each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item.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Make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sure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sum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of</a:t>
                </a:r>
                <a:r>
                  <a:rPr lang="zh-CN" altLang="en-US" sz="1200" dirty="0"/>
                  <a:t> </a:t>
                </a:r>
                <a:r>
                  <a:rPr lang="en-US" altLang="zh-CN" sz="1200" dirty="0" err="1"/>
                  <a:t>item_visibility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for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each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outlet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is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100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using</a:t>
                </a:r>
                <a:r>
                  <a:rPr lang="zh-CN" altLang="en-US" sz="1200" dirty="0"/>
                  <a:t> </a:t>
                </a:r>
                <a:r>
                  <a:rPr lang="en-US" altLang="zh-CN" sz="1200" dirty="0" err="1"/>
                  <a:t>softmax</a:t>
                </a:r>
                <a:r>
                  <a:rPr lang="en-US" altLang="zh-CN" sz="1200" dirty="0"/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</p:txBody>
          </p:sp>
          <p:grpSp>
            <p:nvGrpSpPr>
              <p:cNvPr id="71" name="ïṡ1ïḓê">
                <a:extLst>
                  <a:ext uri="{FF2B5EF4-FFF2-40B4-BE49-F238E27FC236}">
                    <a16:creationId xmlns:a16="http://schemas.microsoft.com/office/drawing/2014/main" id="{8843F53C-BD28-42AD-9F95-EE39545DBF30}"/>
                  </a:ext>
                </a:extLst>
              </p:cNvPr>
              <p:cNvGrpSpPr/>
              <p:nvPr/>
            </p:nvGrpSpPr>
            <p:grpSpPr>
              <a:xfrm>
                <a:off x="1752782" y="1170261"/>
                <a:ext cx="899312" cy="900726"/>
                <a:chOff x="5634769" y="1207589"/>
                <a:chExt cx="899312" cy="900726"/>
              </a:xfrm>
            </p:grpSpPr>
            <p:sp>
              <p:nvSpPr>
                <p:cNvPr id="72" name="iṩľïḑè">
                  <a:extLst>
                    <a:ext uri="{FF2B5EF4-FFF2-40B4-BE49-F238E27FC236}">
                      <a16:creationId xmlns:a16="http://schemas.microsoft.com/office/drawing/2014/main" id="{65DB162C-B6C0-42AE-A846-80F5D57D1594}"/>
                    </a:ext>
                  </a:extLst>
                </p:cNvPr>
                <p:cNvSpPr/>
                <p:nvPr/>
              </p:nvSpPr>
              <p:spPr bwMode="auto">
                <a:xfrm>
                  <a:off x="5634769" y="1207589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3" name="îṡḻîḑê">
                  <a:extLst>
                    <a:ext uri="{FF2B5EF4-FFF2-40B4-BE49-F238E27FC236}">
                      <a16:creationId xmlns:a16="http://schemas.microsoft.com/office/drawing/2014/main" id="{B408F76E-8204-4E6C-8B09-54899FBDEAAA}"/>
                    </a:ext>
                  </a:extLst>
                </p:cNvPr>
                <p:cNvSpPr/>
                <p:nvPr/>
              </p:nvSpPr>
              <p:spPr>
                <a:xfrm>
                  <a:off x="5817576" y="1384136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0EAF27-762B-4F83-B57D-8BC9DCA6754E}"/>
                </a:ext>
              </a:extLst>
            </p:cNvPr>
            <p:cNvCxnSpPr/>
            <p:nvPr/>
          </p:nvCxnSpPr>
          <p:spPr>
            <a:xfrm>
              <a:off x="4131585" y="2964375"/>
              <a:ext cx="0" cy="158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09E389E-E01E-FC4D-8E6B-747315886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34"/>
          <a:stretch/>
        </p:blipFill>
        <p:spPr>
          <a:xfrm>
            <a:off x="6674287" y="4843123"/>
            <a:ext cx="2652411" cy="11949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0F3BA1-FCC7-2240-9B24-4FE30182E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698" y="4833874"/>
            <a:ext cx="1527576" cy="8411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BD0C39-FA5B-304B-8781-0EA0E6D28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914" y="4766893"/>
            <a:ext cx="47371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9B87D-EC46-644D-95D0-36E6C7A50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597" y="5254441"/>
            <a:ext cx="2222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7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Feature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4" name="930ce228-8c20-4b72-b864-6c8a8b565a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337BC3A-C358-454D-A261-FDAD90419F6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94099" y="1496509"/>
            <a:ext cx="10940083" cy="3862333"/>
            <a:chOff x="666932" y="1311550"/>
            <a:chExt cx="10940083" cy="3862333"/>
          </a:xfrm>
        </p:grpSpPr>
        <p:sp>
          <p:nvSpPr>
            <p:cNvPr id="58" name="iṣlíďé">
              <a:extLst>
                <a:ext uri="{FF2B5EF4-FFF2-40B4-BE49-F238E27FC236}">
                  <a16:creationId xmlns:a16="http://schemas.microsoft.com/office/drawing/2014/main" id="{36C1E304-18D0-464F-8C6B-C346EE60C354}"/>
                </a:ext>
              </a:extLst>
            </p:cNvPr>
            <p:cNvSpPr/>
            <p:nvPr/>
          </p:nvSpPr>
          <p:spPr bwMode="auto">
            <a:xfrm flipH="1" flipV="1">
              <a:off x="5995395" y="1536641"/>
              <a:ext cx="201211" cy="177334"/>
            </a:xfrm>
            <a:custGeom>
              <a:avLst/>
              <a:gdLst>
                <a:gd name="connsiteX0" fmla="*/ 387182 w 607899"/>
                <a:gd name="connsiteY0" fmla="*/ 0 h 535760"/>
                <a:gd name="connsiteX1" fmla="*/ 576756 w 607899"/>
                <a:gd name="connsiteY1" fmla="*/ 0 h 535760"/>
                <a:gd name="connsiteX2" fmla="*/ 607899 w 607899"/>
                <a:gd name="connsiteY2" fmla="*/ 31095 h 535760"/>
                <a:gd name="connsiteX3" fmla="*/ 607899 w 607899"/>
                <a:gd name="connsiteY3" fmla="*/ 179895 h 535760"/>
                <a:gd name="connsiteX4" fmla="*/ 588633 w 607899"/>
                <a:gd name="connsiteY4" fmla="*/ 352227 h 535760"/>
                <a:gd name="connsiteX5" fmla="*/ 517368 w 607899"/>
                <a:gd name="connsiteY5" fmla="*/ 465449 h 535760"/>
                <a:gd name="connsiteX6" fmla="*/ 412808 w 607899"/>
                <a:gd name="connsiteY6" fmla="*/ 533196 h 535760"/>
                <a:gd name="connsiteX7" fmla="*/ 372219 w 607899"/>
                <a:gd name="connsiteY7" fmla="*/ 517975 h 535760"/>
                <a:gd name="connsiteX8" fmla="*/ 349773 w 607899"/>
                <a:gd name="connsiteY8" fmla="*/ 470679 h 535760"/>
                <a:gd name="connsiteX9" fmla="*/ 365251 w 607899"/>
                <a:gd name="connsiteY9" fmla="*/ 428891 h 535760"/>
                <a:gd name="connsiteX10" fmla="*/ 443390 w 607899"/>
                <a:gd name="connsiteY10" fmla="*/ 370529 h 535760"/>
                <a:gd name="connsiteX11" fmla="*/ 477901 w 607899"/>
                <a:gd name="connsiteY11" fmla="*/ 251471 h 535760"/>
                <a:gd name="connsiteX12" fmla="*/ 387182 w 607899"/>
                <a:gd name="connsiteY12" fmla="*/ 251471 h 535760"/>
                <a:gd name="connsiteX13" fmla="*/ 356039 w 607899"/>
                <a:gd name="connsiteY13" fmla="*/ 220375 h 535760"/>
                <a:gd name="connsiteX14" fmla="*/ 356039 w 607899"/>
                <a:gd name="connsiteY14" fmla="*/ 31095 h 535760"/>
                <a:gd name="connsiteX15" fmla="*/ 387182 w 607899"/>
                <a:gd name="connsiteY15" fmla="*/ 0 h 535760"/>
                <a:gd name="connsiteX16" fmla="*/ 40424 w 607899"/>
                <a:gd name="connsiteY16" fmla="*/ 0 h 535760"/>
                <a:gd name="connsiteX17" fmla="*/ 229998 w 607899"/>
                <a:gd name="connsiteY17" fmla="*/ 0 h 535760"/>
                <a:gd name="connsiteX18" fmla="*/ 261141 w 607899"/>
                <a:gd name="connsiteY18" fmla="*/ 31094 h 535760"/>
                <a:gd name="connsiteX19" fmla="*/ 261141 w 607899"/>
                <a:gd name="connsiteY19" fmla="*/ 179887 h 535760"/>
                <a:gd name="connsiteX20" fmla="*/ 241875 w 607899"/>
                <a:gd name="connsiteY20" fmla="*/ 352631 h 535760"/>
                <a:gd name="connsiteX21" fmla="*/ 170189 w 607899"/>
                <a:gd name="connsiteY21" fmla="*/ 465428 h 535760"/>
                <a:gd name="connsiteX22" fmla="*/ 66144 w 607899"/>
                <a:gd name="connsiteY22" fmla="*/ 533032 h 535760"/>
                <a:gd name="connsiteX23" fmla="*/ 25414 w 607899"/>
                <a:gd name="connsiteY23" fmla="*/ 517859 h 535760"/>
                <a:gd name="connsiteX24" fmla="*/ 3015 w 607899"/>
                <a:gd name="connsiteY24" fmla="*/ 470657 h 535760"/>
                <a:gd name="connsiteX25" fmla="*/ 18493 w 607899"/>
                <a:gd name="connsiteY25" fmla="*/ 428872 h 535760"/>
                <a:gd name="connsiteX26" fmla="*/ 96632 w 607899"/>
                <a:gd name="connsiteY26" fmla="*/ 370513 h 535760"/>
                <a:gd name="connsiteX27" fmla="*/ 131143 w 607899"/>
                <a:gd name="connsiteY27" fmla="*/ 251459 h 535760"/>
                <a:gd name="connsiteX28" fmla="*/ 40424 w 607899"/>
                <a:gd name="connsiteY28" fmla="*/ 251459 h 535760"/>
                <a:gd name="connsiteX29" fmla="*/ 9281 w 607899"/>
                <a:gd name="connsiteY29" fmla="*/ 220365 h 535760"/>
                <a:gd name="connsiteX30" fmla="*/ 9281 w 607899"/>
                <a:gd name="connsiteY30" fmla="*/ 31094 h 535760"/>
                <a:gd name="connsiteX31" fmla="*/ 40424 w 607899"/>
                <a:gd name="connsiteY31" fmla="*/ 0 h 5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899" h="535760">
                  <a:moveTo>
                    <a:pt x="387182" y="0"/>
                  </a:moveTo>
                  <a:lnTo>
                    <a:pt x="576756" y="0"/>
                  </a:lnTo>
                  <a:cubicBezTo>
                    <a:pt x="593964" y="0"/>
                    <a:pt x="607899" y="13914"/>
                    <a:pt x="607899" y="31095"/>
                  </a:cubicBezTo>
                  <a:lnTo>
                    <a:pt x="607899" y="179895"/>
                  </a:lnTo>
                  <a:cubicBezTo>
                    <a:pt x="607899" y="252731"/>
                    <a:pt x="601493" y="310113"/>
                    <a:pt x="588633" y="352227"/>
                  </a:cubicBezTo>
                  <a:cubicBezTo>
                    <a:pt x="575820" y="394294"/>
                    <a:pt x="552065" y="432020"/>
                    <a:pt x="517368" y="465449"/>
                  </a:cubicBezTo>
                  <a:cubicBezTo>
                    <a:pt x="488937" y="492856"/>
                    <a:pt x="454099" y="515361"/>
                    <a:pt x="412808" y="533196"/>
                  </a:cubicBezTo>
                  <a:cubicBezTo>
                    <a:pt x="397377" y="539826"/>
                    <a:pt x="379467" y="533196"/>
                    <a:pt x="372219" y="517975"/>
                  </a:cubicBezTo>
                  <a:lnTo>
                    <a:pt x="349773" y="470679"/>
                  </a:lnTo>
                  <a:cubicBezTo>
                    <a:pt x="342291" y="454851"/>
                    <a:pt x="349212" y="435941"/>
                    <a:pt x="365251" y="428891"/>
                  </a:cubicBezTo>
                  <a:cubicBezTo>
                    <a:pt x="400089" y="413530"/>
                    <a:pt x="426182" y="394061"/>
                    <a:pt x="443390" y="370529"/>
                  </a:cubicBezTo>
                  <a:cubicBezTo>
                    <a:pt x="465181" y="340695"/>
                    <a:pt x="476732" y="301055"/>
                    <a:pt x="477901" y="251471"/>
                  </a:cubicBezTo>
                  <a:lnTo>
                    <a:pt x="387182" y="251471"/>
                  </a:lnTo>
                  <a:cubicBezTo>
                    <a:pt x="369974" y="251471"/>
                    <a:pt x="356039" y="237557"/>
                    <a:pt x="356039" y="220375"/>
                  </a:cubicBezTo>
                  <a:lnTo>
                    <a:pt x="356039" y="31095"/>
                  </a:lnTo>
                  <a:cubicBezTo>
                    <a:pt x="356039" y="13914"/>
                    <a:pt x="369974" y="0"/>
                    <a:pt x="387182" y="0"/>
                  </a:cubicBezTo>
                  <a:close/>
                  <a:moveTo>
                    <a:pt x="40424" y="0"/>
                  </a:moveTo>
                  <a:lnTo>
                    <a:pt x="229998" y="0"/>
                  </a:lnTo>
                  <a:cubicBezTo>
                    <a:pt x="247206" y="0"/>
                    <a:pt x="261141" y="13913"/>
                    <a:pt x="261141" y="31094"/>
                  </a:cubicBezTo>
                  <a:lnTo>
                    <a:pt x="261141" y="179887"/>
                  </a:lnTo>
                  <a:cubicBezTo>
                    <a:pt x="261141" y="253280"/>
                    <a:pt x="254735" y="310846"/>
                    <a:pt x="241875" y="352631"/>
                  </a:cubicBezTo>
                  <a:cubicBezTo>
                    <a:pt x="229062" y="394417"/>
                    <a:pt x="205167" y="432000"/>
                    <a:pt x="170189" y="465428"/>
                  </a:cubicBezTo>
                  <a:cubicBezTo>
                    <a:pt x="141571" y="492741"/>
                    <a:pt x="106920" y="515291"/>
                    <a:pt x="66144" y="533032"/>
                  </a:cubicBezTo>
                  <a:cubicBezTo>
                    <a:pt x="50665" y="539755"/>
                    <a:pt x="32662" y="533032"/>
                    <a:pt x="25414" y="517859"/>
                  </a:cubicBezTo>
                  <a:lnTo>
                    <a:pt x="3015" y="470657"/>
                  </a:lnTo>
                  <a:cubicBezTo>
                    <a:pt x="-4467" y="454830"/>
                    <a:pt x="2454" y="435922"/>
                    <a:pt x="18493" y="428872"/>
                  </a:cubicBezTo>
                  <a:cubicBezTo>
                    <a:pt x="53331" y="413512"/>
                    <a:pt x="79424" y="394043"/>
                    <a:pt x="96632" y="370513"/>
                  </a:cubicBezTo>
                  <a:cubicBezTo>
                    <a:pt x="118423" y="340679"/>
                    <a:pt x="129974" y="301041"/>
                    <a:pt x="131143" y="251459"/>
                  </a:cubicBezTo>
                  <a:lnTo>
                    <a:pt x="40424" y="251459"/>
                  </a:lnTo>
                  <a:cubicBezTo>
                    <a:pt x="23216" y="251459"/>
                    <a:pt x="9281" y="237546"/>
                    <a:pt x="9281" y="220365"/>
                  </a:cubicBezTo>
                  <a:lnTo>
                    <a:pt x="9281" y="31094"/>
                  </a:lnTo>
                  <a:cubicBezTo>
                    <a:pt x="9281" y="13913"/>
                    <a:pt x="23216" y="0"/>
                    <a:pt x="404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" name="ïšḻïḍê">
              <a:extLst>
                <a:ext uri="{FF2B5EF4-FFF2-40B4-BE49-F238E27FC236}">
                  <a16:creationId xmlns:a16="http://schemas.microsoft.com/office/drawing/2014/main" id="{529163F0-9BE4-4A2E-A1DE-A10564B5C213}"/>
                </a:ext>
              </a:extLst>
            </p:cNvPr>
            <p:cNvGrpSpPr/>
            <p:nvPr/>
          </p:nvGrpSpPr>
          <p:grpSpPr>
            <a:xfrm>
              <a:off x="666932" y="1311550"/>
              <a:ext cx="3338219" cy="2694326"/>
              <a:chOff x="672541" y="1170261"/>
              <a:chExt cx="3338219" cy="2694326"/>
            </a:xfrm>
          </p:grpSpPr>
          <p:sp>
            <p:nvSpPr>
              <p:cNvPr id="74" name="íṥļîdé">
                <a:extLst>
                  <a:ext uri="{FF2B5EF4-FFF2-40B4-BE49-F238E27FC236}">
                    <a16:creationId xmlns:a16="http://schemas.microsoft.com/office/drawing/2014/main" id="{A0D4AABA-10FD-4C3D-BF4A-D0610E8F1113}"/>
                  </a:ext>
                </a:extLst>
              </p:cNvPr>
              <p:cNvSpPr txBox="1"/>
              <p:nvPr/>
            </p:nvSpPr>
            <p:spPr bwMode="auto">
              <a:xfrm>
                <a:off x="927815" y="2247533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b="1" dirty="0"/>
                  <a:t>Outlet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Operation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Year</a:t>
                </a:r>
                <a:endParaRPr lang="en-US" b="1" dirty="0"/>
              </a:p>
            </p:txBody>
          </p:sp>
          <p:sp>
            <p:nvSpPr>
              <p:cNvPr id="75" name="îSľîḋe">
                <a:extLst>
                  <a:ext uri="{FF2B5EF4-FFF2-40B4-BE49-F238E27FC236}">
                    <a16:creationId xmlns:a16="http://schemas.microsoft.com/office/drawing/2014/main" id="{3780548E-6557-463A-AF76-A51FE6CBA933}"/>
                  </a:ext>
                </a:extLst>
              </p:cNvPr>
              <p:cNvSpPr/>
              <p:nvPr/>
            </p:nvSpPr>
            <p:spPr bwMode="auto">
              <a:xfrm>
                <a:off x="672541" y="2997632"/>
                <a:ext cx="3284594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Outlet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Operation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year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=</a:t>
                </a:r>
                <a:r>
                  <a:rPr lang="zh-CN" altLang="en-US" sz="1200" dirty="0"/>
                  <a:t> </a:t>
                </a:r>
                <a:endParaRPr lang="en-US" altLang="zh-CN" sz="12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200" dirty="0"/>
                  <a:t>2013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–</a:t>
                </a:r>
                <a:r>
                  <a:rPr lang="zh-CN" altLang="en-US" sz="1200" dirty="0"/>
                  <a:t> </a:t>
                </a:r>
                <a:r>
                  <a:rPr lang="en-US" altLang="zh-CN" sz="1200" dirty="0" err="1"/>
                  <a:t>Outlet_Establishment_Year</a:t>
                </a:r>
                <a:endParaRPr lang="en-US" altLang="zh-CN" sz="12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The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oldest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outlet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has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operated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for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28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years.</a:t>
                </a:r>
              </a:p>
            </p:txBody>
          </p:sp>
          <p:grpSp>
            <p:nvGrpSpPr>
              <p:cNvPr id="76" name="ïṣḻîḓè">
                <a:extLst>
                  <a:ext uri="{FF2B5EF4-FFF2-40B4-BE49-F238E27FC236}">
                    <a16:creationId xmlns:a16="http://schemas.microsoft.com/office/drawing/2014/main" id="{A777D254-BABE-45EB-A8B9-13C5FAF1DFBE}"/>
                  </a:ext>
                </a:extLst>
              </p:cNvPr>
              <p:cNvGrpSpPr/>
              <p:nvPr/>
            </p:nvGrpSpPr>
            <p:grpSpPr>
              <a:xfrm>
                <a:off x="1752782" y="1170261"/>
                <a:ext cx="899312" cy="900726"/>
                <a:chOff x="5634769" y="1207589"/>
                <a:chExt cx="899312" cy="900726"/>
              </a:xfrm>
            </p:grpSpPr>
            <p:sp>
              <p:nvSpPr>
                <p:cNvPr id="77" name="ïṧ1îdè">
                  <a:extLst>
                    <a:ext uri="{FF2B5EF4-FFF2-40B4-BE49-F238E27FC236}">
                      <a16:creationId xmlns:a16="http://schemas.microsoft.com/office/drawing/2014/main" id="{359F6C7B-4C5B-4329-805B-CED2984EDAA7}"/>
                    </a:ext>
                  </a:extLst>
                </p:cNvPr>
                <p:cNvSpPr/>
                <p:nvPr/>
              </p:nvSpPr>
              <p:spPr bwMode="auto">
                <a:xfrm>
                  <a:off x="5634769" y="1207589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8" name="ïṥľiḋê">
                  <a:extLst>
                    <a:ext uri="{FF2B5EF4-FFF2-40B4-BE49-F238E27FC236}">
                      <a16:creationId xmlns:a16="http://schemas.microsoft.com/office/drawing/2014/main" id="{FCFACD13-5B87-4F18-A37B-ABB30B58FFB3}"/>
                    </a:ext>
                  </a:extLst>
                </p:cNvPr>
                <p:cNvSpPr/>
                <p:nvPr/>
              </p:nvSpPr>
              <p:spPr>
                <a:xfrm>
                  <a:off x="5817576" y="1384136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60" name="ïṥľïḋê">
              <a:extLst>
                <a:ext uri="{FF2B5EF4-FFF2-40B4-BE49-F238E27FC236}">
                  <a16:creationId xmlns:a16="http://schemas.microsoft.com/office/drawing/2014/main" id="{EDB8B467-CCCD-451F-9694-178FBF14F53D}"/>
                </a:ext>
              </a:extLst>
            </p:cNvPr>
            <p:cNvGrpSpPr/>
            <p:nvPr/>
          </p:nvGrpSpPr>
          <p:grpSpPr>
            <a:xfrm>
              <a:off x="4809802" y="1311550"/>
              <a:ext cx="3303998" cy="3862333"/>
              <a:chOff x="927815" y="1170261"/>
              <a:chExt cx="3303998" cy="3862333"/>
            </a:xfrm>
          </p:grpSpPr>
          <p:sp>
            <p:nvSpPr>
              <p:cNvPr id="69" name="íṥļïḓè">
                <a:extLst>
                  <a:ext uri="{FF2B5EF4-FFF2-40B4-BE49-F238E27FC236}">
                    <a16:creationId xmlns:a16="http://schemas.microsoft.com/office/drawing/2014/main" id="{2E81A674-6B1D-4BC6-98EA-E332DC540935}"/>
                  </a:ext>
                </a:extLst>
              </p:cNvPr>
              <p:cNvSpPr txBox="1"/>
              <p:nvPr/>
            </p:nvSpPr>
            <p:spPr bwMode="auto">
              <a:xfrm>
                <a:off x="927815" y="2247533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b="1" dirty="0"/>
                  <a:t> </a:t>
                </a:r>
                <a:r>
                  <a:rPr lang="en-US" altLang="zh-CN" b="1" dirty="0"/>
                  <a:t>Parse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Item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Identifier</a:t>
                </a:r>
                <a:endParaRPr lang="en-US" b="1" dirty="0"/>
              </a:p>
            </p:txBody>
          </p:sp>
          <p:sp>
            <p:nvSpPr>
              <p:cNvPr id="70" name="îš1îde">
                <a:extLst>
                  <a:ext uri="{FF2B5EF4-FFF2-40B4-BE49-F238E27FC236}">
                    <a16:creationId xmlns:a16="http://schemas.microsoft.com/office/drawing/2014/main" id="{22235D08-DADD-403D-A775-C975A3079ED2}"/>
                  </a:ext>
                </a:extLst>
              </p:cNvPr>
              <p:cNvSpPr/>
              <p:nvPr/>
            </p:nvSpPr>
            <p:spPr bwMode="auto">
              <a:xfrm>
                <a:off x="1007029" y="2913806"/>
                <a:ext cx="3224784" cy="2118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Save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first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two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char</a:t>
                </a:r>
              </a:p>
              <a:p>
                <a:pPr marL="628639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FDA15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-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FD</a:t>
                </a:r>
              </a:p>
              <a:p>
                <a:pPr marL="628639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3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distinct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types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Save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first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three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char</a:t>
                </a:r>
              </a:p>
              <a:p>
                <a:pPr marL="628639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FDA15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–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FDA</a:t>
                </a:r>
              </a:p>
              <a:p>
                <a:pPr marL="628639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71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distinct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types</a:t>
                </a:r>
              </a:p>
            </p:txBody>
          </p:sp>
          <p:grpSp>
            <p:nvGrpSpPr>
              <p:cNvPr id="71" name="ïṡ1ïḓê">
                <a:extLst>
                  <a:ext uri="{FF2B5EF4-FFF2-40B4-BE49-F238E27FC236}">
                    <a16:creationId xmlns:a16="http://schemas.microsoft.com/office/drawing/2014/main" id="{8843F53C-BD28-42AD-9F95-EE39545DBF30}"/>
                  </a:ext>
                </a:extLst>
              </p:cNvPr>
              <p:cNvGrpSpPr/>
              <p:nvPr/>
            </p:nvGrpSpPr>
            <p:grpSpPr>
              <a:xfrm>
                <a:off x="1752782" y="1170261"/>
                <a:ext cx="899312" cy="900726"/>
                <a:chOff x="5634769" y="1207589"/>
                <a:chExt cx="899312" cy="900726"/>
              </a:xfrm>
            </p:grpSpPr>
            <p:sp>
              <p:nvSpPr>
                <p:cNvPr id="72" name="iṩľïḑè">
                  <a:extLst>
                    <a:ext uri="{FF2B5EF4-FFF2-40B4-BE49-F238E27FC236}">
                      <a16:creationId xmlns:a16="http://schemas.microsoft.com/office/drawing/2014/main" id="{65DB162C-B6C0-42AE-A846-80F5D57D1594}"/>
                    </a:ext>
                  </a:extLst>
                </p:cNvPr>
                <p:cNvSpPr/>
                <p:nvPr/>
              </p:nvSpPr>
              <p:spPr bwMode="auto">
                <a:xfrm>
                  <a:off x="5634769" y="1207589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3" name="îṡḻîḑê">
                  <a:extLst>
                    <a:ext uri="{FF2B5EF4-FFF2-40B4-BE49-F238E27FC236}">
                      <a16:creationId xmlns:a16="http://schemas.microsoft.com/office/drawing/2014/main" id="{B408F76E-8204-4E6C-8B09-54899FBDEAAA}"/>
                    </a:ext>
                  </a:extLst>
                </p:cNvPr>
                <p:cNvSpPr/>
                <p:nvPr/>
              </p:nvSpPr>
              <p:spPr>
                <a:xfrm>
                  <a:off x="5817576" y="1384136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61" name="iṣlîḑe">
              <a:extLst>
                <a:ext uri="{FF2B5EF4-FFF2-40B4-BE49-F238E27FC236}">
                  <a16:creationId xmlns:a16="http://schemas.microsoft.com/office/drawing/2014/main" id="{FDD35034-BB65-430D-B19F-D68560154FDC}"/>
                </a:ext>
              </a:extLst>
            </p:cNvPr>
            <p:cNvGrpSpPr/>
            <p:nvPr/>
          </p:nvGrpSpPr>
          <p:grpSpPr>
            <a:xfrm>
              <a:off x="8444900" y="1311550"/>
              <a:ext cx="3162115" cy="3108703"/>
              <a:chOff x="675317" y="1170261"/>
              <a:chExt cx="3162115" cy="3108703"/>
            </a:xfrm>
          </p:grpSpPr>
          <p:sp>
            <p:nvSpPr>
              <p:cNvPr id="64" name="iṩļiḑè">
                <a:extLst>
                  <a:ext uri="{FF2B5EF4-FFF2-40B4-BE49-F238E27FC236}">
                    <a16:creationId xmlns:a16="http://schemas.microsoft.com/office/drawing/2014/main" id="{5320B081-2FA3-4E99-890F-C5257DB6BFB5}"/>
                  </a:ext>
                </a:extLst>
              </p:cNvPr>
              <p:cNvSpPr txBox="1"/>
              <p:nvPr/>
            </p:nvSpPr>
            <p:spPr bwMode="auto">
              <a:xfrm>
                <a:off x="754487" y="2247534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b="1" dirty="0"/>
                  <a:t>Outlet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Type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Combine</a:t>
                </a:r>
                <a:endParaRPr lang="en-US" b="1" dirty="0"/>
              </a:p>
            </p:txBody>
          </p:sp>
          <p:sp>
            <p:nvSpPr>
              <p:cNvPr id="65" name="í$lîḍé">
                <a:extLst>
                  <a:ext uri="{FF2B5EF4-FFF2-40B4-BE49-F238E27FC236}">
                    <a16:creationId xmlns:a16="http://schemas.microsoft.com/office/drawing/2014/main" id="{8CA78950-81D6-4041-AD40-FBAF62DE8FC9}"/>
                  </a:ext>
                </a:extLst>
              </p:cNvPr>
              <p:cNvSpPr/>
              <p:nvPr/>
            </p:nvSpPr>
            <p:spPr bwMode="auto">
              <a:xfrm>
                <a:off x="675317" y="2913806"/>
                <a:ext cx="3162108" cy="1365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Combine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3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supermarket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type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1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class.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‘</a:t>
                </a:r>
                <a:r>
                  <a:rPr lang="en-US" altLang="zh-CN" sz="1200" dirty="0" err="1"/>
                  <a:t>isSupermarket</a:t>
                </a:r>
                <a:r>
                  <a:rPr lang="en-US" altLang="zh-CN" sz="1200" dirty="0"/>
                  <a:t>’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feature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indicates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whether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the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outlet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is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supermarket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or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grocery.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</p:txBody>
          </p:sp>
          <p:grpSp>
            <p:nvGrpSpPr>
              <p:cNvPr id="66" name="iṡḷiḋé">
                <a:extLst>
                  <a:ext uri="{FF2B5EF4-FFF2-40B4-BE49-F238E27FC236}">
                    <a16:creationId xmlns:a16="http://schemas.microsoft.com/office/drawing/2014/main" id="{B21E54B7-D3EE-45A2-A906-A0C5821BE953}"/>
                  </a:ext>
                </a:extLst>
              </p:cNvPr>
              <p:cNvGrpSpPr/>
              <p:nvPr/>
            </p:nvGrpSpPr>
            <p:grpSpPr>
              <a:xfrm>
                <a:off x="1752782" y="1170261"/>
                <a:ext cx="899312" cy="900726"/>
                <a:chOff x="5634769" y="1207589"/>
                <a:chExt cx="899312" cy="900726"/>
              </a:xfrm>
            </p:grpSpPr>
            <p:sp>
              <p:nvSpPr>
                <p:cNvPr id="67" name="iṧlidè">
                  <a:extLst>
                    <a:ext uri="{FF2B5EF4-FFF2-40B4-BE49-F238E27FC236}">
                      <a16:creationId xmlns:a16="http://schemas.microsoft.com/office/drawing/2014/main" id="{347ADE28-D454-46A8-8132-699FE5E79B98}"/>
                    </a:ext>
                  </a:extLst>
                </p:cNvPr>
                <p:cNvSpPr/>
                <p:nvPr/>
              </p:nvSpPr>
              <p:spPr bwMode="auto">
                <a:xfrm>
                  <a:off x="5634769" y="1207589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iṩḷïḑé">
                  <a:extLst>
                    <a:ext uri="{FF2B5EF4-FFF2-40B4-BE49-F238E27FC236}">
                      <a16:creationId xmlns:a16="http://schemas.microsoft.com/office/drawing/2014/main" id="{B7324C42-D436-4E4D-9F75-C9C9FF126AC4}"/>
                    </a:ext>
                  </a:extLst>
                </p:cNvPr>
                <p:cNvSpPr/>
                <p:nvPr/>
              </p:nvSpPr>
              <p:spPr>
                <a:xfrm>
                  <a:off x="5817576" y="1384136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0EAF27-762B-4F83-B57D-8BC9DCA6754E}"/>
                </a:ext>
              </a:extLst>
            </p:cNvPr>
            <p:cNvCxnSpPr/>
            <p:nvPr/>
          </p:nvCxnSpPr>
          <p:spPr>
            <a:xfrm>
              <a:off x="4131585" y="2964375"/>
              <a:ext cx="0" cy="158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AE0ED89-77FE-466A-8E6B-1893CE9E4574}"/>
                </a:ext>
              </a:extLst>
            </p:cNvPr>
            <p:cNvCxnSpPr/>
            <p:nvPr/>
          </p:nvCxnSpPr>
          <p:spPr>
            <a:xfrm>
              <a:off x="7990883" y="2830628"/>
              <a:ext cx="0" cy="158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79062EC-6740-F54A-8101-CC9D19C6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1" y="4499129"/>
            <a:ext cx="3284599" cy="633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EC04C0-5B5D-1649-97CD-969F12CBB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683" y="4451017"/>
            <a:ext cx="24257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1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Feature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4" name="930ce228-8c20-4b72-b864-6c8a8b565a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337BC3A-C358-454D-A261-FDAD90419F6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750375" y="1299975"/>
            <a:ext cx="7957729" cy="3242450"/>
            <a:chOff x="666932" y="1311550"/>
            <a:chExt cx="7957729" cy="3242450"/>
          </a:xfrm>
        </p:grpSpPr>
        <p:sp>
          <p:nvSpPr>
            <p:cNvPr id="58" name="iṣlíďé">
              <a:extLst>
                <a:ext uri="{FF2B5EF4-FFF2-40B4-BE49-F238E27FC236}">
                  <a16:creationId xmlns:a16="http://schemas.microsoft.com/office/drawing/2014/main" id="{36C1E304-18D0-464F-8C6B-C346EE60C354}"/>
                </a:ext>
              </a:extLst>
            </p:cNvPr>
            <p:cNvSpPr/>
            <p:nvPr/>
          </p:nvSpPr>
          <p:spPr bwMode="auto">
            <a:xfrm flipH="1" flipV="1">
              <a:off x="5995395" y="1536641"/>
              <a:ext cx="201211" cy="177334"/>
            </a:xfrm>
            <a:custGeom>
              <a:avLst/>
              <a:gdLst>
                <a:gd name="connsiteX0" fmla="*/ 387182 w 607899"/>
                <a:gd name="connsiteY0" fmla="*/ 0 h 535760"/>
                <a:gd name="connsiteX1" fmla="*/ 576756 w 607899"/>
                <a:gd name="connsiteY1" fmla="*/ 0 h 535760"/>
                <a:gd name="connsiteX2" fmla="*/ 607899 w 607899"/>
                <a:gd name="connsiteY2" fmla="*/ 31095 h 535760"/>
                <a:gd name="connsiteX3" fmla="*/ 607899 w 607899"/>
                <a:gd name="connsiteY3" fmla="*/ 179895 h 535760"/>
                <a:gd name="connsiteX4" fmla="*/ 588633 w 607899"/>
                <a:gd name="connsiteY4" fmla="*/ 352227 h 535760"/>
                <a:gd name="connsiteX5" fmla="*/ 517368 w 607899"/>
                <a:gd name="connsiteY5" fmla="*/ 465449 h 535760"/>
                <a:gd name="connsiteX6" fmla="*/ 412808 w 607899"/>
                <a:gd name="connsiteY6" fmla="*/ 533196 h 535760"/>
                <a:gd name="connsiteX7" fmla="*/ 372219 w 607899"/>
                <a:gd name="connsiteY7" fmla="*/ 517975 h 535760"/>
                <a:gd name="connsiteX8" fmla="*/ 349773 w 607899"/>
                <a:gd name="connsiteY8" fmla="*/ 470679 h 535760"/>
                <a:gd name="connsiteX9" fmla="*/ 365251 w 607899"/>
                <a:gd name="connsiteY9" fmla="*/ 428891 h 535760"/>
                <a:gd name="connsiteX10" fmla="*/ 443390 w 607899"/>
                <a:gd name="connsiteY10" fmla="*/ 370529 h 535760"/>
                <a:gd name="connsiteX11" fmla="*/ 477901 w 607899"/>
                <a:gd name="connsiteY11" fmla="*/ 251471 h 535760"/>
                <a:gd name="connsiteX12" fmla="*/ 387182 w 607899"/>
                <a:gd name="connsiteY12" fmla="*/ 251471 h 535760"/>
                <a:gd name="connsiteX13" fmla="*/ 356039 w 607899"/>
                <a:gd name="connsiteY13" fmla="*/ 220375 h 535760"/>
                <a:gd name="connsiteX14" fmla="*/ 356039 w 607899"/>
                <a:gd name="connsiteY14" fmla="*/ 31095 h 535760"/>
                <a:gd name="connsiteX15" fmla="*/ 387182 w 607899"/>
                <a:gd name="connsiteY15" fmla="*/ 0 h 535760"/>
                <a:gd name="connsiteX16" fmla="*/ 40424 w 607899"/>
                <a:gd name="connsiteY16" fmla="*/ 0 h 535760"/>
                <a:gd name="connsiteX17" fmla="*/ 229998 w 607899"/>
                <a:gd name="connsiteY17" fmla="*/ 0 h 535760"/>
                <a:gd name="connsiteX18" fmla="*/ 261141 w 607899"/>
                <a:gd name="connsiteY18" fmla="*/ 31094 h 535760"/>
                <a:gd name="connsiteX19" fmla="*/ 261141 w 607899"/>
                <a:gd name="connsiteY19" fmla="*/ 179887 h 535760"/>
                <a:gd name="connsiteX20" fmla="*/ 241875 w 607899"/>
                <a:gd name="connsiteY20" fmla="*/ 352631 h 535760"/>
                <a:gd name="connsiteX21" fmla="*/ 170189 w 607899"/>
                <a:gd name="connsiteY21" fmla="*/ 465428 h 535760"/>
                <a:gd name="connsiteX22" fmla="*/ 66144 w 607899"/>
                <a:gd name="connsiteY22" fmla="*/ 533032 h 535760"/>
                <a:gd name="connsiteX23" fmla="*/ 25414 w 607899"/>
                <a:gd name="connsiteY23" fmla="*/ 517859 h 535760"/>
                <a:gd name="connsiteX24" fmla="*/ 3015 w 607899"/>
                <a:gd name="connsiteY24" fmla="*/ 470657 h 535760"/>
                <a:gd name="connsiteX25" fmla="*/ 18493 w 607899"/>
                <a:gd name="connsiteY25" fmla="*/ 428872 h 535760"/>
                <a:gd name="connsiteX26" fmla="*/ 96632 w 607899"/>
                <a:gd name="connsiteY26" fmla="*/ 370513 h 535760"/>
                <a:gd name="connsiteX27" fmla="*/ 131143 w 607899"/>
                <a:gd name="connsiteY27" fmla="*/ 251459 h 535760"/>
                <a:gd name="connsiteX28" fmla="*/ 40424 w 607899"/>
                <a:gd name="connsiteY28" fmla="*/ 251459 h 535760"/>
                <a:gd name="connsiteX29" fmla="*/ 9281 w 607899"/>
                <a:gd name="connsiteY29" fmla="*/ 220365 h 535760"/>
                <a:gd name="connsiteX30" fmla="*/ 9281 w 607899"/>
                <a:gd name="connsiteY30" fmla="*/ 31094 h 535760"/>
                <a:gd name="connsiteX31" fmla="*/ 40424 w 607899"/>
                <a:gd name="connsiteY31" fmla="*/ 0 h 5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899" h="535760">
                  <a:moveTo>
                    <a:pt x="387182" y="0"/>
                  </a:moveTo>
                  <a:lnTo>
                    <a:pt x="576756" y="0"/>
                  </a:lnTo>
                  <a:cubicBezTo>
                    <a:pt x="593964" y="0"/>
                    <a:pt x="607899" y="13914"/>
                    <a:pt x="607899" y="31095"/>
                  </a:cubicBezTo>
                  <a:lnTo>
                    <a:pt x="607899" y="179895"/>
                  </a:lnTo>
                  <a:cubicBezTo>
                    <a:pt x="607899" y="252731"/>
                    <a:pt x="601493" y="310113"/>
                    <a:pt x="588633" y="352227"/>
                  </a:cubicBezTo>
                  <a:cubicBezTo>
                    <a:pt x="575820" y="394294"/>
                    <a:pt x="552065" y="432020"/>
                    <a:pt x="517368" y="465449"/>
                  </a:cubicBezTo>
                  <a:cubicBezTo>
                    <a:pt x="488937" y="492856"/>
                    <a:pt x="454099" y="515361"/>
                    <a:pt x="412808" y="533196"/>
                  </a:cubicBezTo>
                  <a:cubicBezTo>
                    <a:pt x="397377" y="539826"/>
                    <a:pt x="379467" y="533196"/>
                    <a:pt x="372219" y="517975"/>
                  </a:cubicBezTo>
                  <a:lnTo>
                    <a:pt x="349773" y="470679"/>
                  </a:lnTo>
                  <a:cubicBezTo>
                    <a:pt x="342291" y="454851"/>
                    <a:pt x="349212" y="435941"/>
                    <a:pt x="365251" y="428891"/>
                  </a:cubicBezTo>
                  <a:cubicBezTo>
                    <a:pt x="400089" y="413530"/>
                    <a:pt x="426182" y="394061"/>
                    <a:pt x="443390" y="370529"/>
                  </a:cubicBezTo>
                  <a:cubicBezTo>
                    <a:pt x="465181" y="340695"/>
                    <a:pt x="476732" y="301055"/>
                    <a:pt x="477901" y="251471"/>
                  </a:cubicBezTo>
                  <a:lnTo>
                    <a:pt x="387182" y="251471"/>
                  </a:lnTo>
                  <a:cubicBezTo>
                    <a:pt x="369974" y="251471"/>
                    <a:pt x="356039" y="237557"/>
                    <a:pt x="356039" y="220375"/>
                  </a:cubicBezTo>
                  <a:lnTo>
                    <a:pt x="356039" y="31095"/>
                  </a:lnTo>
                  <a:cubicBezTo>
                    <a:pt x="356039" y="13914"/>
                    <a:pt x="369974" y="0"/>
                    <a:pt x="387182" y="0"/>
                  </a:cubicBezTo>
                  <a:close/>
                  <a:moveTo>
                    <a:pt x="40424" y="0"/>
                  </a:moveTo>
                  <a:lnTo>
                    <a:pt x="229998" y="0"/>
                  </a:lnTo>
                  <a:cubicBezTo>
                    <a:pt x="247206" y="0"/>
                    <a:pt x="261141" y="13913"/>
                    <a:pt x="261141" y="31094"/>
                  </a:cubicBezTo>
                  <a:lnTo>
                    <a:pt x="261141" y="179887"/>
                  </a:lnTo>
                  <a:cubicBezTo>
                    <a:pt x="261141" y="253280"/>
                    <a:pt x="254735" y="310846"/>
                    <a:pt x="241875" y="352631"/>
                  </a:cubicBezTo>
                  <a:cubicBezTo>
                    <a:pt x="229062" y="394417"/>
                    <a:pt x="205167" y="432000"/>
                    <a:pt x="170189" y="465428"/>
                  </a:cubicBezTo>
                  <a:cubicBezTo>
                    <a:pt x="141571" y="492741"/>
                    <a:pt x="106920" y="515291"/>
                    <a:pt x="66144" y="533032"/>
                  </a:cubicBezTo>
                  <a:cubicBezTo>
                    <a:pt x="50665" y="539755"/>
                    <a:pt x="32662" y="533032"/>
                    <a:pt x="25414" y="517859"/>
                  </a:cubicBezTo>
                  <a:lnTo>
                    <a:pt x="3015" y="470657"/>
                  </a:lnTo>
                  <a:cubicBezTo>
                    <a:pt x="-4467" y="454830"/>
                    <a:pt x="2454" y="435922"/>
                    <a:pt x="18493" y="428872"/>
                  </a:cubicBezTo>
                  <a:cubicBezTo>
                    <a:pt x="53331" y="413512"/>
                    <a:pt x="79424" y="394043"/>
                    <a:pt x="96632" y="370513"/>
                  </a:cubicBezTo>
                  <a:cubicBezTo>
                    <a:pt x="118423" y="340679"/>
                    <a:pt x="129974" y="301041"/>
                    <a:pt x="131143" y="251459"/>
                  </a:cubicBezTo>
                  <a:lnTo>
                    <a:pt x="40424" y="251459"/>
                  </a:lnTo>
                  <a:cubicBezTo>
                    <a:pt x="23216" y="251459"/>
                    <a:pt x="9281" y="237546"/>
                    <a:pt x="9281" y="220365"/>
                  </a:cubicBezTo>
                  <a:lnTo>
                    <a:pt x="9281" y="31094"/>
                  </a:lnTo>
                  <a:cubicBezTo>
                    <a:pt x="9281" y="13913"/>
                    <a:pt x="23216" y="0"/>
                    <a:pt x="404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" name="ïšḻïḍê">
              <a:extLst>
                <a:ext uri="{FF2B5EF4-FFF2-40B4-BE49-F238E27FC236}">
                  <a16:creationId xmlns:a16="http://schemas.microsoft.com/office/drawing/2014/main" id="{529163F0-9BE4-4A2E-A1DE-A10564B5C213}"/>
                </a:ext>
              </a:extLst>
            </p:cNvPr>
            <p:cNvGrpSpPr/>
            <p:nvPr/>
          </p:nvGrpSpPr>
          <p:grpSpPr>
            <a:xfrm>
              <a:off x="666932" y="1311550"/>
              <a:ext cx="3082945" cy="3110383"/>
              <a:chOff x="672541" y="1170261"/>
              <a:chExt cx="3082945" cy="3110383"/>
            </a:xfrm>
          </p:grpSpPr>
          <p:sp>
            <p:nvSpPr>
              <p:cNvPr id="74" name="íṥļîdé">
                <a:extLst>
                  <a:ext uri="{FF2B5EF4-FFF2-40B4-BE49-F238E27FC236}">
                    <a16:creationId xmlns:a16="http://schemas.microsoft.com/office/drawing/2014/main" id="{A0D4AABA-10FD-4C3D-BF4A-D0610E8F1113}"/>
                  </a:ext>
                </a:extLst>
              </p:cNvPr>
              <p:cNvSpPr txBox="1"/>
              <p:nvPr/>
            </p:nvSpPr>
            <p:spPr bwMode="auto">
              <a:xfrm>
                <a:off x="672541" y="2247534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b="1" dirty="0" err="1"/>
                  <a:t>Item_MRP</a:t>
                </a:r>
                <a:r>
                  <a:rPr lang="en-US" b="1" dirty="0"/>
                  <a:t> Level</a:t>
                </a:r>
              </a:p>
            </p:txBody>
          </p:sp>
          <p:sp>
            <p:nvSpPr>
              <p:cNvPr id="75" name="îSľîḋe">
                <a:extLst>
                  <a:ext uri="{FF2B5EF4-FFF2-40B4-BE49-F238E27FC236}">
                    <a16:creationId xmlns:a16="http://schemas.microsoft.com/office/drawing/2014/main" id="{3780548E-6557-463A-AF76-A51FE6CBA933}"/>
                  </a:ext>
                </a:extLst>
              </p:cNvPr>
              <p:cNvSpPr/>
              <p:nvPr/>
            </p:nvSpPr>
            <p:spPr bwMode="auto">
              <a:xfrm>
                <a:off x="672541" y="2997632"/>
                <a:ext cx="3082945" cy="1283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Cut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numeric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features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factor.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 err="1"/>
                  <a:t>Item_MRP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has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a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relatively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strong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correlation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with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target.</a:t>
                </a:r>
              </a:p>
            </p:txBody>
          </p:sp>
          <p:grpSp>
            <p:nvGrpSpPr>
              <p:cNvPr id="76" name="ïṣḻîḓè">
                <a:extLst>
                  <a:ext uri="{FF2B5EF4-FFF2-40B4-BE49-F238E27FC236}">
                    <a16:creationId xmlns:a16="http://schemas.microsoft.com/office/drawing/2014/main" id="{A777D254-BABE-45EB-A8B9-13C5FAF1DFBE}"/>
                  </a:ext>
                </a:extLst>
              </p:cNvPr>
              <p:cNvGrpSpPr/>
              <p:nvPr/>
            </p:nvGrpSpPr>
            <p:grpSpPr>
              <a:xfrm>
                <a:off x="1752782" y="1170261"/>
                <a:ext cx="899312" cy="900726"/>
                <a:chOff x="5634769" y="1207589"/>
                <a:chExt cx="899312" cy="900726"/>
              </a:xfrm>
            </p:grpSpPr>
            <p:sp>
              <p:nvSpPr>
                <p:cNvPr id="77" name="ïṧ1îdè">
                  <a:extLst>
                    <a:ext uri="{FF2B5EF4-FFF2-40B4-BE49-F238E27FC236}">
                      <a16:creationId xmlns:a16="http://schemas.microsoft.com/office/drawing/2014/main" id="{359F6C7B-4C5B-4329-805B-CED2984EDAA7}"/>
                    </a:ext>
                  </a:extLst>
                </p:cNvPr>
                <p:cNvSpPr/>
                <p:nvPr/>
              </p:nvSpPr>
              <p:spPr bwMode="auto">
                <a:xfrm>
                  <a:off x="5634769" y="1207589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8" name="ïṥľiḋê">
                  <a:extLst>
                    <a:ext uri="{FF2B5EF4-FFF2-40B4-BE49-F238E27FC236}">
                      <a16:creationId xmlns:a16="http://schemas.microsoft.com/office/drawing/2014/main" id="{FCFACD13-5B87-4F18-A37B-ABB30B58FFB3}"/>
                    </a:ext>
                  </a:extLst>
                </p:cNvPr>
                <p:cNvSpPr/>
                <p:nvPr/>
              </p:nvSpPr>
              <p:spPr>
                <a:xfrm>
                  <a:off x="5817576" y="1384136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60" name="ïṥľïḋê">
              <a:extLst>
                <a:ext uri="{FF2B5EF4-FFF2-40B4-BE49-F238E27FC236}">
                  <a16:creationId xmlns:a16="http://schemas.microsoft.com/office/drawing/2014/main" id="{EDB8B467-CCCD-451F-9694-178FBF14F53D}"/>
                </a:ext>
              </a:extLst>
            </p:cNvPr>
            <p:cNvGrpSpPr/>
            <p:nvPr/>
          </p:nvGrpSpPr>
          <p:grpSpPr>
            <a:xfrm>
              <a:off x="4453922" y="1311550"/>
              <a:ext cx="4170739" cy="3242450"/>
              <a:chOff x="571935" y="1170261"/>
              <a:chExt cx="4170739" cy="3242450"/>
            </a:xfrm>
          </p:grpSpPr>
          <p:sp>
            <p:nvSpPr>
              <p:cNvPr id="69" name="íṥļïḓè">
                <a:extLst>
                  <a:ext uri="{FF2B5EF4-FFF2-40B4-BE49-F238E27FC236}">
                    <a16:creationId xmlns:a16="http://schemas.microsoft.com/office/drawing/2014/main" id="{2E81A674-6B1D-4BC6-98EA-E332DC540935}"/>
                  </a:ext>
                </a:extLst>
              </p:cNvPr>
              <p:cNvSpPr txBox="1"/>
              <p:nvPr/>
            </p:nvSpPr>
            <p:spPr bwMode="auto">
              <a:xfrm>
                <a:off x="571935" y="2247534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b="1" dirty="0"/>
                  <a:t> Aggregation Features</a:t>
                </a:r>
              </a:p>
            </p:txBody>
          </p:sp>
          <p:sp>
            <p:nvSpPr>
              <p:cNvPr id="70" name="îš1îde">
                <a:extLst>
                  <a:ext uri="{FF2B5EF4-FFF2-40B4-BE49-F238E27FC236}">
                    <a16:creationId xmlns:a16="http://schemas.microsoft.com/office/drawing/2014/main" id="{22235D08-DADD-403D-A775-C975A3079ED2}"/>
                  </a:ext>
                </a:extLst>
              </p:cNvPr>
              <p:cNvSpPr/>
              <p:nvPr/>
            </p:nvSpPr>
            <p:spPr bwMode="auto">
              <a:xfrm>
                <a:off x="631306" y="2913807"/>
                <a:ext cx="4111368" cy="1498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Using</a:t>
                </a:r>
                <a:r>
                  <a:rPr lang="zh-CN" altLang="en-US" sz="1200" dirty="0"/>
                  <a:t> </a:t>
                </a:r>
                <a:r>
                  <a:rPr lang="en-US" altLang="zh-CN" sz="1200" dirty="0" err="1"/>
                  <a:t>groupby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and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aggregation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function.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Mean, standard deviation of</a:t>
                </a:r>
                <a:r>
                  <a:rPr lang="zh-CN" altLang="en-US" sz="1200" dirty="0"/>
                  <a:t> </a:t>
                </a:r>
                <a:r>
                  <a:rPr lang="en-US" altLang="zh-CN" sz="1200" dirty="0" err="1"/>
                  <a:t>Item_MRP</a:t>
                </a:r>
                <a:r>
                  <a:rPr lang="en-US" altLang="zh-CN" sz="1200" dirty="0"/>
                  <a:t> for each outlet.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Item counts for item’s different fat level.</a:t>
                </a:r>
              </a:p>
            </p:txBody>
          </p:sp>
          <p:grpSp>
            <p:nvGrpSpPr>
              <p:cNvPr id="71" name="ïṡ1ïḓê">
                <a:extLst>
                  <a:ext uri="{FF2B5EF4-FFF2-40B4-BE49-F238E27FC236}">
                    <a16:creationId xmlns:a16="http://schemas.microsoft.com/office/drawing/2014/main" id="{8843F53C-BD28-42AD-9F95-EE39545DBF30}"/>
                  </a:ext>
                </a:extLst>
              </p:cNvPr>
              <p:cNvGrpSpPr/>
              <p:nvPr/>
            </p:nvGrpSpPr>
            <p:grpSpPr>
              <a:xfrm>
                <a:off x="1752782" y="1170261"/>
                <a:ext cx="899312" cy="900726"/>
                <a:chOff x="5634769" y="1207589"/>
                <a:chExt cx="899312" cy="900726"/>
              </a:xfrm>
            </p:grpSpPr>
            <p:sp>
              <p:nvSpPr>
                <p:cNvPr id="72" name="iṩľïḑè">
                  <a:extLst>
                    <a:ext uri="{FF2B5EF4-FFF2-40B4-BE49-F238E27FC236}">
                      <a16:creationId xmlns:a16="http://schemas.microsoft.com/office/drawing/2014/main" id="{65DB162C-B6C0-42AE-A846-80F5D57D1594}"/>
                    </a:ext>
                  </a:extLst>
                </p:cNvPr>
                <p:cNvSpPr/>
                <p:nvPr/>
              </p:nvSpPr>
              <p:spPr bwMode="auto">
                <a:xfrm>
                  <a:off x="5634769" y="1207589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3" name="îṡḻîḑê">
                  <a:extLst>
                    <a:ext uri="{FF2B5EF4-FFF2-40B4-BE49-F238E27FC236}">
                      <a16:creationId xmlns:a16="http://schemas.microsoft.com/office/drawing/2014/main" id="{B408F76E-8204-4E6C-8B09-54899FBDEAAA}"/>
                    </a:ext>
                  </a:extLst>
                </p:cNvPr>
                <p:cNvSpPr/>
                <p:nvPr/>
              </p:nvSpPr>
              <p:spPr>
                <a:xfrm>
                  <a:off x="5817576" y="1384136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0EAF27-762B-4F83-B57D-8BC9DCA6754E}"/>
                </a:ext>
              </a:extLst>
            </p:cNvPr>
            <p:cNvCxnSpPr/>
            <p:nvPr/>
          </p:nvCxnSpPr>
          <p:spPr>
            <a:xfrm>
              <a:off x="4131585" y="2964375"/>
              <a:ext cx="0" cy="158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289354B-136C-9841-A5A4-F0615BC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50" y="4282940"/>
            <a:ext cx="2833066" cy="17926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B2CDD9-92CF-144C-8B86-8450B376C0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958" r="54360"/>
          <a:stretch/>
        </p:blipFill>
        <p:spPr>
          <a:xfrm>
            <a:off x="3951681" y="4709218"/>
            <a:ext cx="1965254" cy="9400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04D8B2-8C4F-5C4C-ABEF-8663176FC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181" y="4315270"/>
            <a:ext cx="3629074" cy="6822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004D810-E113-A54A-AC51-6080A9D24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428" y="5179258"/>
            <a:ext cx="3166186" cy="12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Feature Encoding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4" name="930ce228-8c20-4b72-b864-6c8a8b565a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337BC3A-C358-454D-A261-FDAD90419F6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750375" y="1299975"/>
            <a:ext cx="7759432" cy="3242450"/>
            <a:chOff x="666932" y="1311550"/>
            <a:chExt cx="7759432" cy="3242450"/>
          </a:xfrm>
        </p:grpSpPr>
        <p:sp>
          <p:nvSpPr>
            <p:cNvPr id="58" name="iṣlíďé">
              <a:extLst>
                <a:ext uri="{FF2B5EF4-FFF2-40B4-BE49-F238E27FC236}">
                  <a16:creationId xmlns:a16="http://schemas.microsoft.com/office/drawing/2014/main" id="{36C1E304-18D0-464F-8C6B-C346EE60C354}"/>
                </a:ext>
              </a:extLst>
            </p:cNvPr>
            <p:cNvSpPr/>
            <p:nvPr/>
          </p:nvSpPr>
          <p:spPr bwMode="auto">
            <a:xfrm flipH="1" flipV="1">
              <a:off x="5995395" y="1536641"/>
              <a:ext cx="201211" cy="177334"/>
            </a:xfrm>
            <a:custGeom>
              <a:avLst/>
              <a:gdLst>
                <a:gd name="connsiteX0" fmla="*/ 387182 w 607899"/>
                <a:gd name="connsiteY0" fmla="*/ 0 h 535760"/>
                <a:gd name="connsiteX1" fmla="*/ 576756 w 607899"/>
                <a:gd name="connsiteY1" fmla="*/ 0 h 535760"/>
                <a:gd name="connsiteX2" fmla="*/ 607899 w 607899"/>
                <a:gd name="connsiteY2" fmla="*/ 31095 h 535760"/>
                <a:gd name="connsiteX3" fmla="*/ 607899 w 607899"/>
                <a:gd name="connsiteY3" fmla="*/ 179895 h 535760"/>
                <a:gd name="connsiteX4" fmla="*/ 588633 w 607899"/>
                <a:gd name="connsiteY4" fmla="*/ 352227 h 535760"/>
                <a:gd name="connsiteX5" fmla="*/ 517368 w 607899"/>
                <a:gd name="connsiteY5" fmla="*/ 465449 h 535760"/>
                <a:gd name="connsiteX6" fmla="*/ 412808 w 607899"/>
                <a:gd name="connsiteY6" fmla="*/ 533196 h 535760"/>
                <a:gd name="connsiteX7" fmla="*/ 372219 w 607899"/>
                <a:gd name="connsiteY7" fmla="*/ 517975 h 535760"/>
                <a:gd name="connsiteX8" fmla="*/ 349773 w 607899"/>
                <a:gd name="connsiteY8" fmla="*/ 470679 h 535760"/>
                <a:gd name="connsiteX9" fmla="*/ 365251 w 607899"/>
                <a:gd name="connsiteY9" fmla="*/ 428891 h 535760"/>
                <a:gd name="connsiteX10" fmla="*/ 443390 w 607899"/>
                <a:gd name="connsiteY10" fmla="*/ 370529 h 535760"/>
                <a:gd name="connsiteX11" fmla="*/ 477901 w 607899"/>
                <a:gd name="connsiteY11" fmla="*/ 251471 h 535760"/>
                <a:gd name="connsiteX12" fmla="*/ 387182 w 607899"/>
                <a:gd name="connsiteY12" fmla="*/ 251471 h 535760"/>
                <a:gd name="connsiteX13" fmla="*/ 356039 w 607899"/>
                <a:gd name="connsiteY13" fmla="*/ 220375 h 535760"/>
                <a:gd name="connsiteX14" fmla="*/ 356039 w 607899"/>
                <a:gd name="connsiteY14" fmla="*/ 31095 h 535760"/>
                <a:gd name="connsiteX15" fmla="*/ 387182 w 607899"/>
                <a:gd name="connsiteY15" fmla="*/ 0 h 535760"/>
                <a:gd name="connsiteX16" fmla="*/ 40424 w 607899"/>
                <a:gd name="connsiteY16" fmla="*/ 0 h 535760"/>
                <a:gd name="connsiteX17" fmla="*/ 229998 w 607899"/>
                <a:gd name="connsiteY17" fmla="*/ 0 h 535760"/>
                <a:gd name="connsiteX18" fmla="*/ 261141 w 607899"/>
                <a:gd name="connsiteY18" fmla="*/ 31094 h 535760"/>
                <a:gd name="connsiteX19" fmla="*/ 261141 w 607899"/>
                <a:gd name="connsiteY19" fmla="*/ 179887 h 535760"/>
                <a:gd name="connsiteX20" fmla="*/ 241875 w 607899"/>
                <a:gd name="connsiteY20" fmla="*/ 352631 h 535760"/>
                <a:gd name="connsiteX21" fmla="*/ 170189 w 607899"/>
                <a:gd name="connsiteY21" fmla="*/ 465428 h 535760"/>
                <a:gd name="connsiteX22" fmla="*/ 66144 w 607899"/>
                <a:gd name="connsiteY22" fmla="*/ 533032 h 535760"/>
                <a:gd name="connsiteX23" fmla="*/ 25414 w 607899"/>
                <a:gd name="connsiteY23" fmla="*/ 517859 h 535760"/>
                <a:gd name="connsiteX24" fmla="*/ 3015 w 607899"/>
                <a:gd name="connsiteY24" fmla="*/ 470657 h 535760"/>
                <a:gd name="connsiteX25" fmla="*/ 18493 w 607899"/>
                <a:gd name="connsiteY25" fmla="*/ 428872 h 535760"/>
                <a:gd name="connsiteX26" fmla="*/ 96632 w 607899"/>
                <a:gd name="connsiteY26" fmla="*/ 370513 h 535760"/>
                <a:gd name="connsiteX27" fmla="*/ 131143 w 607899"/>
                <a:gd name="connsiteY27" fmla="*/ 251459 h 535760"/>
                <a:gd name="connsiteX28" fmla="*/ 40424 w 607899"/>
                <a:gd name="connsiteY28" fmla="*/ 251459 h 535760"/>
                <a:gd name="connsiteX29" fmla="*/ 9281 w 607899"/>
                <a:gd name="connsiteY29" fmla="*/ 220365 h 535760"/>
                <a:gd name="connsiteX30" fmla="*/ 9281 w 607899"/>
                <a:gd name="connsiteY30" fmla="*/ 31094 h 535760"/>
                <a:gd name="connsiteX31" fmla="*/ 40424 w 607899"/>
                <a:gd name="connsiteY31" fmla="*/ 0 h 5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899" h="535760">
                  <a:moveTo>
                    <a:pt x="387182" y="0"/>
                  </a:moveTo>
                  <a:lnTo>
                    <a:pt x="576756" y="0"/>
                  </a:lnTo>
                  <a:cubicBezTo>
                    <a:pt x="593964" y="0"/>
                    <a:pt x="607899" y="13914"/>
                    <a:pt x="607899" y="31095"/>
                  </a:cubicBezTo>
                  <a:lnTo>
                    <a:pt x="607899" y="179895"/>
                  </a:lnTo>
                  <a:cubicBezTo>
                    <a:pt x="607899" y="252731"/>
                    <a:pt x="601493" y="310113"/>
                    <a:pt x="588633" y="352227"/>
                  </a:cubicBezTo>
                  <a:cubicBezTo>
                    <a:pt x="575820" y="394294"/>
                    <a:pt x="552065" y="432020"/>
                    <a:pt x="517368" y="465449"/>
                  </a:cubicBezTo>
                  <a:cubicBezTo>
                    <a:pt x="488937" y="492856"/>
                    <a:pt x="454099" y="515361"/>
                    <a:pt x="412808" y="533196"/>
                  </a:cubicBezTo>
                  <a:cubicBezTo>
                    <a:pt x="397377" y="539826"/>
                    <a:pt x="379467" y="533196"/>
                    <a:pt x="372219" y="517975"/>
                  </a:cubicBezTo>
                  <a:lnTo>
                    <a:pt x="349773" y="470679"/>
                  </a:lnTo>
                  <a:cubicBezTo>
                    <a:pt x="342291" y="454851"/>
                    <a:pt x="349212" y="435941"/>
                    <a:pt x="365251" y="428891"/>
                  </a:cubicBezTo>
                  <a:cubicBezTo>
                    <a:pt x="400089" y="413530"/>
                    <a:pt x="426182" y="394061"/>
                    <a:pt x="443390" y="370529"/>
                  </a:cubicBezTo>
                  <a:cubicBezTo>
                    <a:pt x="465181" y="340695"/>
                    <a:pt x="476732" y="301055"/>
                    <a:pt x="477901" y="251471"/>
                  </a:cubicBezTo>
                  <a:lnTo>
                    <a:pt x="387182" y="251471"/>
                  </a:lnTo>
                  <a:cubicBezTo>
                    <a:pt x="369974" y="251471"/>
                    <a:pt x="356039" y="237557"/>
                    <a:pt x="356039" y="220375"/>
                  </a:cubicBezTo>
                  <a:lnTo>
                    <a:pt x="356039" y="31095"/>
                  </a:lnTo>
                  <a:cubicBezTo>
                    <a:pt x="356039" y="13914"/>
                    <a:pt x="369974" y="0"/>
                    <a:pt x="387182" y="0"/>
                  </a:cubicBezTo>
                  <a:close/>
                  <a:moveTo>
                    <a:pt x="40424" y="0"/>
                  </a:moveTo>
                  <a:lnTo>
                    <a:pt x="229998" y="0"/>
                  </a:lnTo>
                  <a:cubicBezTo>
                    <a:pt x="247206" y="0"/>
                    <a:pt x="261141" y="13913"/>
                    <a:pt x="261141" y="31094"/>
                  </a:cubicBezTo>
                  <a:lnTo>
                    <a:pt x="261141" y="179887"/>
                  </a:lnTo>
                  <a:cubicBezTo>
                    <a:pt x="261141" y="253280"/>
                    <a:pt x="254735" y="310846"/>
                    <a:pt x="241875" y="352631"/>
                  </a:cubicBezTo>
                  <a:cubicBezTo>
                    <a:pt x="229062" y="394417"/>
                    <a:pt x="205167" y="432000"/>
                    <a:pt x="170189" y="465428"/>
                  </a:cubicBezTo>
                  <a:cubicBezTo>
                    <a:pt x="141571" y="492741"/>
                    <a:pt x="106920" y="515291"/>
                    <a:pt x="66144" y="533032"/>
                  </a:cubicBezTo>
                  <a:cubicBezTo>
                    <a:pt x="50665" y="539755"/>
                    <a:pt x="32662" y="533032"/>
                    <a:pt x="25414" y="517859"/>
                  </a:cubicBezTo>
                  <a:lnTo>
                    <a:pt x="3015" y="470657"/>
                  </a:lnTo>
                  <a:cubicBezTo>
                    <a:pt x="-4467" y="454830"/>
                    <a:pt x="2454" y="435922"/>
                    <a:pt x="18493" y="428872"/>
                  </a:cubicBezTo>
                  <a:cubicBezTo>
                    <a:pt x="53331" y="413512"/>
                    <a:pt x="79424" y="394043"/>
                    <a:pt x="96632" y="370513"/>
                  </a:cubicBezTo>
                  <a:cubicBezTo>
                    <a:pt x="118423" y="340679"/>
                    <a:pt x="129974" y="301041"/>
                    <a:pt x="131143" y="251459"/>
                  </a:cubicBezTo>
                  <a:lnTo>
                    <a:pt x="40424" y="251459"/>
                  </a:lnTo>
                  <a:cubicBezTo>
                    <a:pt x="23216" y="251459"/>
                    <a:pt x="9281" y="237546"/>
                    <a:pt x="9281" y="220365"/>
                  </a:cubicBezTo>
                  <a:lnTo>
                    <a:pt x="9281" y="31094"/>
                  </a:lnTo>
                  <a:cubicBezTo>
                    <a:pt x="9281" y="13913"/>
                    <a:pt x="23216" y="0"/>
                    <a:pt x="404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" name="ïšḻïḍê">
              <a:extLst>
                <a:ext uri="{FF2B5EF4-FFF2-40B4-BE49-F238E27FC236}">
                  <a16:creationId xmlns:a16="http://schemas.microsoft.com/office/drawing/2014/main" id="{529163F0-9BE4-4A2E-A1DE-A10564B5C213}"/>
                </a:ext>
              </a:extLst>
            </p:cNvPr>
            <p:cNvGrpSpPr/>
            <p:nvPr/>
          </p:nvGrpSpPr>
          <p:grpSpPr>
            <a:xfrm>
              <a:off x="666932" y="1311550"/>
              <a:ext cx="3082945" cy="3110383"/>
              <a:chOff x="672541" y="1170261"/>
              <a:chExt cx="3082945" cy="3110383"/>
            </a:xfrm>
          </p:grpSpPr>
          <p:sp>
            <p:nvSpPr>
              <p:cNvPr id="74" name="íṥļîdé">
                <a:extLst>
                  <a:ext uri="{FF2B5EF4-FFF2-40B4-BE49-F238E27FC236}">
                    <a16:creationId xmlns:a16="http://schemas.microsoft.com/office/drawing/2014/main" id="{A0D4AABA-10FD-4C3D-BF4A-D0610E8F1113}"/>
                  </a:ext>
                </a:extLst>
              </p:cNvPr>
              <p:cNvSpPr txBox="1"/>
              <p:nvPr/>
            </p:nvSpPr>
            <p:spPr bwMode="auto">
              <a:xfrm>
                <a:off x="672541" y="2247534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b="1" dirty="0"/>
                  <a:t>Ordered and 2 Class Factor</a:t>
                </a:r>
              </a:p>
            </p:txBody>
          </p:sp>
          <p:sp>
            <p:nvSpPr>
              <p:cNvPr id="75" name="îSľîḋe">
                <a:extLst>
                  <a:ext uri="{FF2B5EF4-FFF2-40B4-BE49-F238E27FC236}">
                    <a16:creationId xmlns:a16="http://schemas.microsoft.com/office/drawing/2014/main" id="{3780548E-6557-463A-AF76-A51FE6CBA933}"/>
                  </a:ext>
                </a:extLst>
              </p:cNvPr>
              <p:cNvSpPr/>
              <p:nvPr/>
            </p:nvSpPr>
            <p:spPr bwMode="auto">
              <a:xfrm>
                <a:off x="672541" y="2997632"/>
                <a:ext cx="3082945" cy="1283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Map ‘High’ to 3, ‘Medium’ to 2, ‘Low’ to 1.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Map class1 to 1, class2 to 2.</a:t>
                </a:r>
              </a:p>
            </p:txBody>
          </p:sp>
          <p:grpSp>
            <p:nvGrpSpPr>
              <p:cNvPr id="76" name="ïṣḻîḓè">
                <a:extLst>
                  <a:ext uri="{FF2B5EF4-FFF2-40B4-BE49-F238E27FC236}">
                    <a16:creationId xmlns:a16="http://schemas.microsoft.com/office/drawing/2014/main" id="{A777D254-BABE-45EB-A8B9-13C5FAF1DFBE}"/>
                  </a:ext>
                </a:extLst>
              </p:cNvPr>
              <p:cNvGrpSpPr/>
              <p:nvPr/>
            </p:nvGrpSpPr>
            <p:grpSpPr>
              <a:xfrm>
                <a:off x="1752782" y="1170261"/>
                <a:ext cx="899312" cy="900726"/>
                <a:chOff x="5634769" y="1207589"/>
                <a:chExt cx="899312" cy="900726"/>
              </a:xfrm>
            </p:grpSpPr>
            <p:sp>
              <p:nvSpPr>
                <p:cNvPr id="77" name="ïṧ1îdè">
                  <a:extLst>
                    <a:ext uri="{FF2B5EF4-FFF2-40B4-BE49-F238E27FC236}">
                      <a16:creationId xmlns:a16="http://schemas.microsoft.com/office/drawing/2014/main" id="{359F6C7B-4C5B-4329-805B-CED2984EDAA7}"/>
                    </a:ext>
                  </a:extLst>
                </p:cNvPr>
                <p:cNvSpPr/>
                <p:nvPr/>
              </p:nvSpPr>
              <p:spPr bwMode="auto">
                <a:xfrm>
                  <a:off x="5634769" y="1207589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8" name="ïṥľiḋê">
                  <a:extLst>
                    <a:ext uri="{FF2B5EF4-FFF2-40B4-BE49-F238E27FC236}">
                      <a16:creationId xmlns:a16="http://schemas.microsoft.com/office/drawing/2014/main" id="{FCFACD13-5B87-4F18-A37B-ABB30B58FFB3}"/>
                    </a:ext>
                  </a:extLst>
                </p:cNvPr>
                <p:cNvSpPr/>
                <p:nvPr/>
              </p:nvSpPr>
              <p:spPr>
                <a:xfrm>
                  <a:off x="5817576" y="1384136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60" name="ïṥľïḋê">
              <a:extLst>
                <a:ext uri="{FF2B5EF4-FFF2-40B4-BE49-F238E27FC236}">
                  <a16:creationId xmlns:a16="http://schemas.microsoft.com/office/drawing/2014/main" id="{EDB8B467-CCCD-451F-9694-178FBF14F53D}"/>
                </a:ext>
              </a:extLst>
            </p:cNvPr>
            <p:cNvGrpSpPr/>
            <p:nvPr/>
          </p:nvGrpSpPr>
          <p:grpSpPr>
            <a:xfrm>
              <a:off x="4453922" y="1311550"/>
              <a:ext cx="3972442" cy="3242450"/>
              <a:chOff x="571935" y="1170261"/>
              <a:chExt cx="3972442" cy="3242450"/>
            </a:xfrm>
          </p:grpSpPr>
          <p:sp>
            <p:nvSpPr>
              <p:cNvPr id="69" name="íṥļïḓè">
                <a:extLst>
                  <a:ext uri="{FF2B5EF4-FFF2-40B4-BE49-F238E27FC236}">
                    <a16:creationId xmlns:a16="http://schemas.microsoft.com/office/drawing/2014/main" id="{2E81A674-6B1D-4BC6-98EA-E332DC540935}"/>
                  </a:ext>
                </a:extLst>
              </p:cNvPr>
              <p:cNvSpPr txBox="1"/>
              <p:nvPr/>
            </p:nvSpPr>
            <p:spPr bwMode="auto">
              <a:xfrm>
                <a:off x="571935" y="2247534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b="1" dirty="0"/>
                  <a:t>Encoded Categorical Factor </a:t>
                </a:r>
              </a:p>
            </p:txBody>
          </p:sp>
          <p:sp>
            <p:nvSpPr>
              <p:cNvPr id="70" name="îš1îde">
                <a:extLst>
                  <a:ext uri="{FF2B5EF4-FFF2-40B4-BE49-F238E27FC236}">
                    <a16:creationId xmlns:a16="http://schemas.microsoft.com/office/drawing/2014/main" id="{22235D08-DADD-403D-A775-C975A3079ED2}"/>
                  </a:ext>
                </a:extLst>
              </p:cNvPr>
              <p:cNvSpPr/>
              <p:nvPr/>
            </p:nvSpPr>
            <p:spPr bwMode="auto">
              <a:xfrm>
                <a:off x="631306" y="2913807"/>
                <a:ext cx="3913071" cy="1498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One Hot Encoding.</a:t>
                </a:r>
              </a:p>
            </p:txBody>
          </p:sp>
          <p:grpSp>
            <p:nvGrpSpPr>
              <p:cNvPr id="71" name="ïṡ1ïḓê">
                <a:extLst>
                  <a:ext uri="{FF2B5EF4-FFF2-40B4-BE49-F238E27FC236}">
                    <a16:creationId xmlns:a16="http://schemas.microsoft.com/office/drawing/2014/main" id="{8843F53C-BD28-42AD-9F95-EE39545DBF30}"/>
                  </a:ext>
                </a:extLst>
              </p:cNvPr>
              <p:cNvGrpSpPr/>
              <p:nvPr/>
            </p:nvGrpSpPr>
            <p:grpSpPr>
              <a:xfrm>
                <a:off x="1752782" y="1170261"/>
                <a:ext cx="899312" cy="900726"/>
                <a:chOff x="5634769" y="1207589"/>
                <a:chExt cx="899312" cy="900726"/>
              </a:xfrm>
            </p:grpSpPr>
            <p:sp>
              <p:nvSpPr>
                <p:cNvPr id="72" name="iṩľïḑè">
                  <a:extLst>
                    <a:ext uri="{FF2B5EF4-FFF2-40B4-BE49-F238E27FC236}">
                      <a16:creationId xmlns:a16="http://schemas.microsoft.com/office/drawing/2014/main" id="{65DB162C-B6C0-42AE-A846-80F5D57D1594}"/>
                    </a:ext>
                  </a:extLst>
                </p:cNvPr>
                <p:cNvSpPr/>
                <p:nvPr/>
              </p:nvSpPr>
              <p:spPr bwMode="auto">
                <a:xfrm>
                  <a:off x="5634769" y="1207589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3" name="îṡḻîḑê">
                  <a:extLst>
                    <a:ext uri="{FF2B5EF4-FFF2-40B4-BE49-F238E27FC236}">
                      <a16:creationId xmlns:a16="http://schemas.microsoft.com/office/drawing/2014/main" id="{B408F76E-8204-4E6C-8B09-54899FBDEAAA}"/>
                    </a:ext>
                  </a:extLst>
                </p:cNvPr>
                <p:cNvSpPr/>
                <p:nvPr/>
              </p:nvSpPr>
              <p:spPr>
                <a:xfrm>
                  <a:off x="5817576" y="1384136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0EAF27-762B-4F83-B57D-8BC9DCA6754E}"/>
                </a:ext>
              </a:extLst>
            </p:cNvPr>
            <p:cNvCxnSpPr/>
            <p:nvPr/>
          </p:nvCxnSpPr>
          <p:spPr>
            <a:xfrm>
              <a:off x="4131585" y="2964375"/>
              <a:ext cx="0" cy="158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9342B6C-014A-4942-AE2A-39768D9CA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87" y="3784421"/>
            <a:ext cx="3466324" cy="14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Final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22" name="e691dfef-d082-4df2-8d90-9504dc86bccd" descr="exMAAB+LCAAAAAAABADtVtFumzAU/Rdve8siArRZeaObMuVha6VE3cOUBxe7wRWYyJgpVcS/zwab2IG1ZIpUIkW8wPW99jnn3mOxAx/5ywaDACxSyPg3AtcMpnOOUzACcwQCWiTJCNwSighdf2dZsclB8HvXlJkrvwiPH2BSYFlLCScwqT+DVr5O+0EoSYtUpTljR4Tg1ghNnDpIEEqwmTanHLM/zQkTGaveF5yJA2YZSyEXB+6c8hNQSyDwb8ZOKYsR3oqiEVjWsDQeBU8K0MlTLkiaIXoucp5iyvdF91BIhwWqDr7tun12A8c91OPzTYci7tSpOKidFzHc4J9iK4lXKSBDE7Bq2FloxcHixeJdjv4JeIm3R1KUFSa5rn68Cl9uYKJXELpwrzqQN6P4NUsy9vYo6rTW+t3TE4nwMsYp1jlLQnlIkQCN9BzeMrKOOcV5rgJ3j8844kZZcCWzijwWe36YzXx3eh2GQNNzyq551Af2nceD/D59qkrMRgm+OeZhFAmZFfKaUBVv8dTwj5pEjdNqZh3s0cyel4uVe8+IuNleFKFBdn+Bo4yidwXpWyBnjnxskEO7ya+9sWkd1x6xY+/zqqgatv8wUVVnOimk6wT3s8lctL6KHJpEg2k7Zah39qmu7IvLLy7XQK6+WC73zt3l7vnb3L34/OLzU/t86ls+98/d5975+9w7gc+lHm87vMrq+pVT5X3bbqf3EUpW7POO+UdTZ1mK1DxOL4g3WEHcd1LEH6wiXk9FVuVfs5FAcnsTAAA=">
            <a:extLst>
              <a:ext uri="{FF2B5EF4-FFF2-40B4-BE49-F238E27FC236}">
                <a16:creationId xmlns:a16="http://schemas.microsoft.com/office/drawing/2014/main" id="{AA42547A-1DBD-4A27-AF02-FA550237D374}"/>
              </a:ext>
            </a:extLst>
          </p:cNvPr>
          <p:cNvGrpSpPr>
            <a:grpSpLocks noChangeAspect="1"/>
          </p:cNvGrpSpPr>
          <p:nvPr/>
        </p:nvGrpSpPr>
        <p:grpSpPr>
          <a:xfrm>
            <a:off x="3833759" y="1985427"/>
            <a:ext cx="4941443" cy="2020804"/>
            <a:chOff x="1423285" y="2367391"/>
            <a:chExt cx="4941443" cy="2020804"/>
          </a:xfrm>
        </p:grpSpPr>
        <p:sp>
          <p:nvSpPr>
            <p:cNvPr id="23" name="ValueShape1">
              <a:extLst>
                <a:ext uri="{FF2B5EF4-FFF2-40B4-BE49-F238E27FC236}">
                  <a16:creationId xmlns:a16="http://schemas.microsoft.com/office/drawing/2014/main" id="{A69E7071-9EB8-46BB-9B78-570E25F373D0}"/>
                </a:ext>
              </a:extLst>
            </p:cNvPr>
            <p:cNvSpPr/>
            <p:nvPr/>
          </p:nvSpPr>
          <p:spPr>
            <a:xfrm>
              <a:off x="4327879" y="2575218"/>
              <a:ext cx="1624115" cy="1624116"/>
            </a:xfrm>
            <a:prstGeom prst="blockArc">
              <a:avLst>
                <a:gd name="adj1" fmla="val 16200000"/>
                <a:gd name="adj2" fmla="val 5184000"/>
                <a:gd name="adj3" fmla="val 35645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ValueText1">
              <a:extLst>
                <a:ext uri="{FF2B5EF4-FFF2-40B4-BE49-F238E27FC236}">
                  <a16:creationId xmlns:a16="http://schemas.microsoft.com/office/drawing/2014/main" id="{5BB8CF0B-C113-4BD0-81B7-8CB6BDCB6EA4}"/>
                </a:ext>
              </a:extLst>
            </p:cNvPr>
            <p:cNvSpPr txBox="1"/>
            <p:nvPr/>
          </p:nvSpPr>
          <p:spPr>
            <a:xfrm>
              <a:off x="1840683" y="2476004"/>
              <a:ext cx="1002347" cy="610203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70000" lnSpcReduction="20000"/>
            </a:bodyPr>
            <a:lstStyle/>
            <a:p>
              <a:r>
                <a:rPr lang="en-US" altLang="zh-CN" sz="6000" dirty="0">
                  <a:latin typeface="Impact" panose="020B0806030902050204" pitchFamily="34" charset="0"/>
                </a:rPr>
                <a:t>125</a:t>
              </a:r>
              <a:endParaRPr lang="en-US" sz="6000" dirty="0">
                <a:latin typeface="Impact" panose="020B0806030902050204" pitchFamily="34" charset="0"/>
              </a:endParaRPr>
            </a:p>
          </p:txBody>
        </p:sp>
        <p:sp>
          <p:nvSpPr>
            <p:cNvPr id="25" name="ExtraShape">
              <a:extLst>
                <a:ext uri="{FF2B5EF4-FFF2-40B4-BE49-F238E27FC236}">
                  <a16:creationId xmlns:a16="http://schemas.microsoft.com/office/drawing/2014/main" id="{16161BF2-8E1C-419E-8FF6-56CD9A392A04}"/>
                </a:ext>
              </a:extLst>
            </p:cNvPr>
            <p:cNvSpPr/>
            <p:nvPr/>
          </p:nvSpPr>
          <p:spPr bwMode="auto">
            <a:xfrm>
              <a:off x="4123356" y="2367391"/>
              <a:ext cx="2241372" cy="2020804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7356" h="547588">
                  <a:moveTo>
                    <a:pt x="489842" y="455591"/>
                  </a:moveTo>
                  <a:cubicBezTo>
                    <a:pt x="489235" y="455591"/>
                    <a:pt x="488020" y="455743"/>
                    <a:pt x="486957" y="456804"/>
                  </a:cubicBezTo>
                  <a:lnTo>
                    <a:pt x="477087" y="466508"/>
                  </a:lnTo>
                  <a:cubicBezTo>
                    <a:pt x="475569" y="468175"/>
                    <a:pt x="475569" y="470753"/>
                    <a:pt x="477087" y="472269"/>
                  </a:cubicBezTo>
                  <a:cubicBezTo>
                    <a:pt x="479213" y="474392"/>
                    <a:pt x="480883" y="474392"/>
                    <a:pt x="482857" y="472269"/>
                  </a:cubicBezTo>
                  <a:lnTo>
                    <a:pt x="495612" y="459685"/>
                  </a:lnTo>
                  <a:lnTo>
                    <a:pt x="492727" y="456804"/>
                  </a:lnTo>
                  <a:cubicBezTo>
                    <a:pt x="491664" y="455743"/>
                    <a:pt x="490449" y="455591"/>
                    <a:pt x="489842" y="455591"/>
                  </a:cubicBezTo>
                  <a:close/>
                  <a:moveTo>
                    <a:pt x="49031" y="449855"/>
                  </a:moveTo>
                  <a:lnTo>
                    <a:pt x="68613" y="449855"/>
                  </a:lnTo>
                  <a:lnTo>
                    <a:pt x="68613" y="459704"/>
                  </a:lnTo>
                  <a:lnTo>
                    <a:pt x="78328" y="459704"/>
                  </a:lnTo>
                  <a:lnTo>
                    <a:pt x="78328" y="479251"/>
                  </a:lnTo>
                  <a:lnTo>
                    <a:pt x="68613" y="479251"/>
                  </a:lnTo>
                  <a:lnTo>
                    <a:pt x="68613" y="508495"/>
                  </a:lnTo>
                  <a:lnTo>
                    <a:pt x="49031" y="508495"/>
                  </a:lnTo>
                  <a:lnTo>
                    <a:pt x="49031" y="479251"/>
                  </a:lnTo>
                  <a:lnTo>
                    <a:pt x="39164" y="479251"/>
                  </a:lnTo>
                  <a:lnTo>
                    <a:pt x="39164" y="459704"/>
                  </a:lnTo>
                  <a:lnTo>
                    <a:pt x="49031" y="459704"/>
                  </a:lnTo>
                  <a:close/>
                  <a:moveTo>
                    <a:pt x="440781" y="273794"/>
                  </a:moveTo>
                  <a:lnTo>
                    <a:pt x="460368" y="273794"/>
                  </a:lnTo>
                  <a:cubicBezTo>
                    <a:pt x="460368" y="376280"/>
                    <a:pt x="376858" y="459663"/>
                    <a:pt x="274217" y="459663"/>
                  </a:cubicBezTo>
                  <a:lnTo>
                    <a:pt x="274217" y="440106"/>
                  </a:lnTo>
                  <a:cubicBezTo>
                    <a:pt x="366078" y="440106"/>
                    <a:pt x="440781" y="365516"/>
                    <a:pt x="440781" y="273794"/>
                  </a:cubicBezTo>
                  <a:close/>
                  <a:moveTo>
                    <a:pt x="274288" y="263915"/>
                  </a:moveTo>
                  <a:cubicBezTo>
                    <a:pt x="279705" y="263915"/>
                    <a:pt x="284097" y="268338"/>
                    <a:pt x="284097" y="273794"/>
                  </a:cubicBezTo>
                  <a:cubicBezTo>
                    <a:pt x="284097" y="279250"/>
                    <a:pt x="279705" y="283673"/>
                    <a:pt x="274288" y="283673"/>
                  </a:cubicBezTo>
                  <a:cubicBezTo>
                    <a:pt x="268871" y="283673"/>
                    <a:pt x="264479" y="279250"/>
                    <a:pt x="264479" y="273794"/>
                  </a:cubicBezTo>
                  <a:cubicBezTo>
                    <a:pt x="264479" y="268338"/>
                    <a:pt x="268871" y="263915"/>
                    <a:pt x="274288" y="263915"/>
                  </a:cubicBezTo>
                  <a:close/>
                  <a:moveTo>
                    <a:pt x="274247" y="224830"/>
                  </a:moveTo>
                  <a:cubicBezTo>
                    <a:pt x="247372" y="224830"/>
                    <a:pt x="225356" y="246811"/>
                    <a:pt x="225356" y="273794"/>
                  </a:cubicBezTo>
                  <a:cubicBezTo>
                    <a:pt x="225356" y="300777"/>
                    <a:pt x="247372" y="322758"/>
                    <a:pt x="274247" y="322758"/>
                  </a:cubicBezTo>
                  <a:cubicBezTo>
                    <a:pt x="301274" y="322758"/>
                    <a:pt x="323290" y="300777"/>
                    <a:pt x="323290" y="273794"/>
                  </a:cubicBezTo>
                  <a:cubicBezTo>
                    <a:pt x="323290" y="246811"/>
                    <a:pt x="301274" y="224830"/>
                    <a:pt x="274247" y="224830"/>
                  </a:cubicBezTo>
                  <a:close/>
                  <a:moveTo>
                    <a:pt x="274247" y="205275"/>
                  </a:moveTo>
                  <a:cubicBezTo>
                    <a:pt x="312054" y="205275"/>
                    <a:pt x="342877" y="236048"/>
                    <a:pt x="342877" y="273794"/>
                  </a:cubicBezTo>
                  <a:cubicBezTo>
                    <a:pt x="342877" y="311540"/>
                    <a:pt x="312054" y="342313"/>
                    <a:pt x="274247" y="342313"/>
                  </a:cubicBezTo>
                  <a:cubicBezTo>
                    <a:pt x="236440" y="342313"/>
                    <a:pt x="205769" y="311540"/>
                    <a:pt x="205769" y="273794"/>
                  </a:cubicBezTo>
                  <a:cubicBezTo>
                    <a:pt x="205769" y="236048"/>
                    <a:pt x="236440" y="205275"/>
                    <a:pt x="274247" y="205275"/>
                  </a:cubicBezTo>
                  <a:close/>
                  <a:moveTo>
                    <a:pt x="529018" y="58652"/>
                  </a:moveTo>
                  <a:lnTo>
                    <a:pt x="529018" y="97770"/>
                  </a:lnTo>
                  <a:lnTo>
                    <a:pt x="548605" y="97770"/>
                  </a:lnTo>
                  <a:lnTo>
                    <a:pt x="548605" y="58652"/>
                  </a:lnTo>
                  <a:close/>
                  <a:moveTo>
                    <a:pt x="274212" y="58651"/>
                  </a:moveTo>
                  <a:cubicBezTo>
                    <a:pt x="155473" y="58651"/>
                    <a:pt x="58751" y="155079"/>
                    <a:pt x="58751" y="273793"/>
                  </a:cubicBezTo>
                  <a:cubicBezTo>
                    <a:pt x="58751" y="392508"/>
                    <a:pt x="155473" y="488936"/>
                    <a:pt x="274212" y="488936"/>
                  </a:cubicBezTo>
                  <a:cubicBezTo>
                    <a:pt x="393103" y="488936"/>
                    <a:pt x="489825" y="392508"/>
                    <a:pt x="489825" y="273793"/>
                  </a:cubicBezTo>
                  <a:cubicBezTo>
                    <a:pt x="489825" y="155079"/>
                    <a:pt x="393103" y="58651"/>
                    <a:pt x="274212" y="58651"/>
                  </a:cubicBezTo>
                  <a:close/>
                  <a:moveTo>
                    <a:pt x="509430" y="39093"/>
                  </a:moveTo>
                  <a:lnTo>
                    <a:pt x="568193" y="39093"/>
                  </a:lnTo>
                  <a:lnTo>
                    <a:pt x="568193" y="117329"/>
                  </a:lnTo>
                  <a:lnTo>
                    <a:pt x="548605" y="117329"/>
                  </a:lnTo>
                  <a:lnTo>
                    <a:pt x="548605" y="397976"/>
                  </a:lnTo>
                  <a:cubicBezTo>
                    <a:pt x="548605" y="421477"/>
                    <a:pt x="539495" y="443461"/>
                    <a:pt x="522792" y="460140"/>
                  </a:cubicBezTo>
                  <a:lnTo>
                    <a:pt x="496675" y="486067"/>
                  </a:lnTo>
                  <a:cubicBezTo>
                    <a:pt x="492272" y="490615"/>
                    <a:pt x="486350" y="493041"/>
                    <a:pt x="479972" y="493041"/>
                  </a:cubicBezTo>
                  <a:cubicBezTo>
                    <a:pt x="473747" y="493041"/>
                    <a:pt x="467825" y="490615"/>
                    <a:pt x="463270" y="486067"/>
                  </a:cubicBezTo>
                  <a:cubicBezTo>
                    <a:pt x="454159" y="476969"/>
                    <a:pt x="454159" y="461959"/>
                    <a:pt x="463270" y="452710"/>
                  </a:cubicBezTo>
                  <a:lnTo>
                    <a:pt x="473139" y="443007"/>
                  </a:lnTo>
                  <a:cubicBezTo>
                    <a:pt x="482098" y="434061"/>
                    <a:pt x="497586" y="434061"/>
                    <a:pt x="506545" y="443007"/>
                  </a:cubicBezTo>
                  <a:lnTo>
                    <a:pt x="509430" y="445887"/>
                  </a:lnTo>
                  <a:cubicBezTo>
                    <a:pt x="522033" y="433000"/>
                    <a:pt x="529018" y="416018"/>
                    <a:pt x="529018" y="397976"/>
                  </a:cubicBezTo>
                  <a:lnTo>
                    <a:pt x="529018" y="117329"/>
                  </a:lnTo>
                  <a:lnTo>
                    <a:pt x="509430" y="117329"/>
                  </a:lnTo>
                  <a:close/>
                  <a:moveTo>
                    <a:pt x="274212" y="39093"/>
                  </a:moveTo>
                  <a:cubicBezTo>
                    <a:pt x="403883" y="39093"/>
                    <a:pt x="509412" y="144314"/>
                    <a:pt x="509412" y="273793"/>
                  </a:cubicBezTo>
                  <a:cubicBezTo>
                    <a:pt x="509412" y="403273"/>
                    <a:pt x="403883" y="508494"/>
                    <a:pt x="274212" y="508494"/>
                  </a:cubicBezTo>
                  <a:cubicBezTo>
                    <a:pt x="144693" y="508494"/>
                    <a:pt x="39164" y="403273"/>
                    <a:pt x="39164" y="273793"/>
                  </a:cubicBezTo>
                  <a:cubicBezTo>
                    <a:pt x="39164" y="144314"/>
                    <a:pt x="144693" y="39093"/>
                    <a:pt x="274212" y="39093"/>
                  </a:cubicBezTo>
                  <a:close/>
                  <a:moveTo>
                    <a:pt x="19587" y="19557"/>
                  </a:moveTo>
                  <a:lnTo>
                    <a:pt x="19587" y="528031"/>
                  </a:lnTo>
                  <a:lnTo>
                    <a:pt x="587769" y="528031"/>
                  </a:lnTo>
                  <a:lnTo>
                    <a:pt x="587769" y="19557"/>
                  </a:lnTo>
                  <a:close/>
                  <a:moveTo>
                    <a:pt x="0" y="0"/>
                  </a:moveTo>
                  <a:lnTo>
                    <a:pt x="607356" y="0"/>
                  </a:lnTo>
                  <a:lnTo>
                    <a:pt x="607356" y="547588"/>
                  </a:lnTo>
                  <a:lnTo>
                    <a:pt x="0" y="54758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44" name="ExtraShape">
              <a:extLst>
                <a:ext uri="{FF2B5EF4-FFF2-40B4-BE49-F238E27FC236}">
                  <a16:creationId xmlns:a16="http://schemas.microsoft.com/office/drawing/2014/main" id="{B86F3D7C-7FA3-48DF-B66E-4DE97BF63D43}"/>
                </a:ext>
              </a:extLst>
            </p:cNvPr>
            <p:cNvCxnSpPr>
              <a:cxnSpLocks/>
            </p:cNvCxnSpPr>
            <p:nvPr/>
          </p:nvCxnSpPr>
          <p:spPr>
            <a:xfrm>
              <a:off x="1423285" y="3265407"/>
              <a:ext cx="164339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3D3591B-856F-5240-98E3-EB7B2CE7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19" y="3216060"/>
            <a:ext cx="3581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Model Training and Validation</a:t>
            </a:r>
            <a:endParaRPr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63DD0-5A42-41BB-8ECC-7A2A0FEAB626}"/>
              </a:ext>
            </a:extLst>
          </p:cNvPr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8">
            <a:extLst>
              <a:ext uri="{FF2B5EF4-FFF2-40B4-BE49-F238E27FC236}">
                <a16:creationId xmlns:a16="http://schemas.microsoft.com/office/drawing/2014/main" id="{4D8D7A54-4027-034C-9623-3604D9392150}"/>
              </a:ext>
            </a:extLst>
          </p:cNvPr>
          <p:cNvCxnSpPr>
            <a:cxnSpLocks/>
          </p:cNvCxnSpPr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3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Benchmark Model Training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1932" y="1039446"/>
            <a:ext cx="4140201" cy="206381"/>
          </a:xfrm>
        </p:spPr>
        <p:txBody>
          <a:bodyPr/>
          <a:lstStyle/>
          <a:p>
            <a:r>
              <a:rPr lang="en-US" altLang="zh-CN" sz="1200" dirty="0"/>
              <a:t>Split training set to 80% for training, 20% for validation.</a:t>
            </a:r>
            <a:endParaRPr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34" name="fe4f6d2b-596d-407c-a481-6e18eac9b7c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AD0C4A4-638F-4071-91D6-977796F8C6A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9266" y="1336138"/>
            <a:ext cx="10981221" cy="5019675"/>
            <a:chOff x="605389" y="1123950"/>
            <a:chExt cx="10981221" cy="5019675"/>
          </a:xfrm>
        </p:grpSpPr>
        <p:grpSp>
          <p:nvGrpSpPr>
            <p:cNvPr id="35" name="i$1í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A0F7535-9275-4542-9F81-B4AAD8B3BC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5389" y="2216299"/>
              <a:ext cx="10981221" cy="3004656"/>
              <a:chOff x="605390" y="2216299"/>
              <a:chExt cx="10981221" cy="3004656"/>
            </a:xfrm>
          </p:grpSpPr>
          <p:sp>
            <p:nvSpPr>
              <p:cNvPr id="40" name="îSḻiḓé">
                <a:extLst>
                  <a:ext uri="{FF2B5EF4-FFF2-40B4-BE49-F238E27FC236}">
                    <a16:creationId xmlns:a16="http://schemas.microsoft.com/office/drawing/2014/main" id="{F0E10A6A-0FE1-45C9-945C-EC0FE23E3675}"/>
                  </a:ext>
                </a:extLst>
              </p:cNvPr>
              <p:cNvSpPr/>
              <p:nvPr/>
            </p:nvSpPr>
            <p:spPr>
              <a:xfrm>
                <a:off x="1003892" y="2312876"/>
                <a:ext cx="1318437" cy="131843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ṡľíďe">
                <a:extLst>
                  <a:ext uri="{FF2B5EF4-FFF2-40B4-BE49-F238E27FC236}">
                    <a16:creationId xmlns:a16="http://schemas.microsoft.com/office/drawing/2014/main" id="{55E9C077-BB92-4691-8465-6AE20140EC9D}"/>
                  </a:ext>
                </a:extLst>
              </p:cNvPr>
              <p:cNvSpPr/>
              <p:nvPr/>
            </p:nvSpPr>
            <p:spPr>
              <a:xfrm>
                <a:off x="907315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ş1îde">
                <a:extLst>
                  <a:ext uri="{FF2B5EF4-FFF2-40B4-BE49-F238E27FC236}">
                    <a16:creationId xmlns:a16="http://schemas.microsoft.com/office/drawing/2014/main" id="{3970AC62-6B62-4FCA-9279-1DBEC50F57B6}"/>
                  </a:ext>
                </a:extLst>
              </p:cNvPr>
              <p:cNvSpPr/>
              <p:nvPr/>
            </p:nvSpPr>
            <p:spPr bwMode="auto">
              <a:xfrm>
                <a:off x="1466280" y="2775264"/>
                <a:ext cx="393661" cy="393661"/>
              </a:xfrm>
              <a:custGeom>
                <a:avLst/>
                <a:gdLst/>
                <a:ahLst/>
                <a:cxnLst>
                  <a:cxn ang="0">
                    <a:pos x="224" y="12"/>
                  </a:cxn>
                  <a:cxn ang="0">
                    <a:pos x="188" y="0"/>
                  </a:cxn>
                  <a:cxn ang="0">
                    <a:pos x="168" y="4"/>
                  </a:cxn>
                  <a:cxn ang="0">
                    <a:pos x="112" y="54"/>
                  </a:cxn>
                  <a:cxn ang="0">
                    <a:pos x="110" y="54"/>
                  </a:cxn>
                  <a:cxn ang="0">
                    <a:pos x="28" y="138"/>
                  </a:cxn>
                  <a:cxn ang="0">
                    <a:pos x="20" y="152"/>
                  </a:cxn>
                  <a:cxn ang="0">
                    <a:pos x="0" y="228"/>
                  </a:cxn>
                  <a:cxn ang="0">
                    <a:pos x="8" y="248"/>
                  </a:cxn>
                  <a:cxn ang="0">
                    <a:pos x="28" y="256"/>
                  </a:cxn>
                  <a:cxn ang="0">
                    <a:pos x="106" y="236"/>
                  </a:cxn>
                  <a:cxn ang="0">
                    <a:pos x="240" y="106"/>
                  </a:cxn>
                  <a:cxn ang="0">
                    <a:pos x="252" y="86"/>
                  </a:cxn>
                  <a:cxn ang="0">
                    <a:pos x="254" y="52"/>
                  </a:cxn>
                  <a:cxn ang="0">
                    <a:pos x="236" y="20"/>
                  </a:cxn>
                  <a:cxn ang="0">
                    <a:pos x="126" y="180"/>
                  </a:cxn>
                  <a:cxn ang="0">
                    <a:pos x="198" y="94"/>
                  </a:cxn>
                  <a:cxn ang="0">
                    <a:pos x="196" y="126"/>
                  </a:cxn>
                  <a:cxn ang="0">
                    <a:pos x="190" y="134"/>
                  </a:cxn>
                  <a:cxn ang="0">
                    <a:pos x="128" y="196"/>
                  </a:cxn>
                  <a:cxn ang="0">
                    <a:pos x="118" y="162"/>
                  </a:cxn>
                  <a:cxn ang="0">
                    <a:pos x="100" y="142"/>
                  </a:cxn>
                  <a:cxn ang="0">
                    <a:pos x="168" y="60"/>
                  </a:cxn>
                  <a:cxn ang="0">
                    <a:pos x="184" y="72"/>
                  </a:cxn>
                  <a:cxn ang="0">
                    <a:pos x="118" y="162"/>
                  </a:cxn>
                  <a:cxn ang="0">
                    <a:pos x="72" y="130"/>
                  </a:cxn>
                  <a:cxn ang="0">
                    <a:pos x="122" y="66"/>
                  </a:cxn>
                  <a:cxn ang="0">
                    <a:pos x="150" y="56"/>
                  </a:cxn>
                  <a:cxn ang="0">
                    <a:pos x="34" y="238"/>
                  </a:cxn>
                  <a:cxn ang="0">
                    <a:pos x="28" y="240"/>
                  </a:cxn>
                  <a:cxn ang="0">
                    <a:pos x="16" y="232"/>
                  </a:cxn>
                  <a:cxn ang="0">
                    <a:pos x="16" y="224"/>
                  </a:cxn>
                  <a:cxn ang="0">
                    <a:pos x="32" y="194"/>
                  </a:cxn>
                  <a:cxn ang="0">
                    <a:pos x="52" y="204"/>
                  </a:cxn>
                  <a:cxn ang="0">
                    <a:pos x="60" y="218"/>
                  </a:cxn>
                  <a:cxn ang="0">
                    <a:pos x="34" y="238"/>
                  </a:cxn>
                  <a:cxn ang="0">
                    <a:pos x="70" y="222"/>
                  </a:cxn>
                  <a:cxn ang="0">
                    <a:pos x="58" y="198"/>
                  </a:cxn>
                  <a:cxn ang="0">
                    <a:pos x="44" y="188"/>
                  </a:cxn>
                  <a:cxn ang="0">
                    <a:pos x="36" y="156"/>
                  </a:cxn>
                  <a:cxn ang="0">
                    <a:pos x="38" y="150"/>
                  </a:cxn>
                  <a:cxn ang="0">
                    <a:pos x="60" y="144"/>
                  </a:cxn>
                  <a:cxn ang="0">
                    <a:pos x="82" y="150"/>
                  </a:cxn>
                  <a:cxn ang="0">
                    <a:pos x="96" y="160"/>
                  </a:cxn>
                  <a:cxn ang="0">
                    <a:pos x="110" y="182"/>
                  </a:cxn>
                  <a:cxn ang="0">
                    <a:pos x="110" y="206"/>
                  </a:cxn>
                  <a:cxn ang="0">
                    <a:pos x="104" y="220"/>
                  </a:cxn>
                  <a:cxn ang="0">
                    <a:pos x="230" y="94"/>
                  </a:cxn>
                  <a:cxn ang="0">
                    <a:pos x="216" y="102"/>
                  </a:cxn>
                  <a:cxn ang="0">
                    <a:pos x="210" y="80"/>
                  </a:cxn>
                  <a:cxn ang="0">
                    <a:pos x="196" y="60"/>
                  </a:cxn>
                  <a:cxn ang="0">
                    <a:pos x="162" y="42"/>
                  </a:cxn>
                  <a:cxn ang="0">
                    <a:pos x="162" y="26"/>
                  </a:cxn>
                  <a:cxn ang="0">
                    <a:pos x="180" y="16"/>
                  </a:cxn>
                  <a:cxn ang="0">
                    <a:pos x="198" y="18"/>
                  </a:cxn>
                  <a:cxn ang="0">
                    <a:pos x="224" y="32"/>
                  </a:cxn>
                  <a:cxn ang="0">
                    <a:pos x="236" y="48"/>
                  </a:cxn>
                  <a:cxn ang="0">
                    <a:pos x="240" y="66"/>
                  </a:cxn>
                  <a:cxn ang="0">
                    <a:pos x="234" y="88"/>
                  </a:cxn>
                </a:cxnLst>
                <a:rect l="0" t="0" r="r" b="b"/>
                <a:pathLst>
                  <a:path w="256" h="256">
                    <a:moveTo>
                      <a:pt x="236" y="20"/>
                    </a:moveTo>
                    <a:lnTo>
                      <a:pt x="236" y="20"/>
                    </a:lnTo>
                    <a:lnTo>
                      <a:pt x="224" y="12"/>
                    </a:lnTo>
                    <a:lnTo>
                      <a:pt x="212" y="6"/>
                    </a:lnTo>
                    <a:lnTo>
                      <a:pt x="200" y="2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8" y="0"/>
                    </a:lnTo>
                    <a:lnTo>
                      <a:pt x="168" y="4"/>
                    </a:lnTo>
                    <a:lnTo>
                      <a:pt x="158" y="8"/>
                    </a:lnTo>
                    <a:lnTo>
                      <a:pt x="150" y="16"/>
                    </a:lnTo>
                    <a:lnTo>
                      <a:pt x="112" y="54"/>
                    </a:lnTo>
                    <a:lnTo>
                      <a:pt x="112" y="54"/>
                    </a:lnTo>
                    <a:lnTo>
                      <a:pt x="110" y="54"/>
                    </a:lnTo>
                    <a:lnTo>
                      <a:pt x="110" y="54"/>
                    </a:lnTo>
                    <a:lnTo>
                      <a:pt x="110" y="54"/>
                    </a:lnTo>
                    <a:lnTo>
                      <a:pt x="110" y="54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24" y="144"/>
                    </a:lnTo>
                    <a:lnTo>
                      <a:pt x="20" y="152"/>
                    </a:lnTo>
                    <a:lnTo>
                      <a:pt x="2" y="220"/>
                    </a:lnTo>
                    <a:lnTo>
                      <a:pt x="2" y="220"/>
                    </a:lnTo>
                    <a:lnTo>
                      <a:pt x="0" y="228"/>
                    </a:lnTo>
                    <a:lnTo>
                      <a:pt x="0" y="228"/>
                    </a:lnTo>
                    <a:lnTo>
                      <a:pt x="2" y="238"/>
                    </a:lnTo>
                    <a:lnTo>
                      <a:pt x="8" y="248"/>
                    </a:lnTo>
                    <a:lnTo>
                      <a:pt x="18" y="254"/>
                    </a:lnTo>
                    <a:lnTo>
                      <a:pt x="28" y="256"/>
                    </a:lnTo>
                    <a:lnTo>
                      <a:pt x="28" y="256"/>
                    </a:lnTo>
                    <a:lnTo>
                      <a:pt x="38" y="254"/>
                    </a:lnTo>
                    <a:lnTo>
                      <a:pt x="106" y="236"/>
                    </a:lnTo>
                    <a:lnTo>
                      <a:pt x="106" y="236"/>
                    </a:lnTo>
                    <a:lnTo>
                      <a:pt x="112" y="234"/>
                    </a:lnTo>
                    <a:lnTo>
                      <a:pt x="118" y="228"/>
                    </a:lnTo>
                    <a:lnTo>
                      <a:pt x="240" y="106"/>
                    </a:lnTo>
                    <a:lnTo>
                      <a:pt x="240" y="106"/>
                    </a:lnTo>
                    <a:lnTo>
                      <a:pt x="248" y="96"/>
                    </a:lnTo>
                    <a:lnTo>
                      <a:pt x="252" y="86"/>
                    </a:lnTo>
                    <a:lnTo>
                      <a:pt x="256" y="76"/>
                    </a:lnTo>
                    <a:lnTo>
                      <a:pt x="256" y="64"/>
                    </a:lnTo>
                    <a:lnTo>
                      <a:pt x="254" y="52"/>
                    </a:lnTo>
                    <a:lnTo>
                      <a:pt x="250" y="42"/>
                    </a:lnTo>
                    <a:lnTo>
                      <a:pt x="244" y="30"/>
                    </a:lnTo>
                    <a:lnTo>
                      <a:pt x="236" y="20"/>
                    </a:lnTo>
                    <a:close/>
                    <a:moveTo>
                      <a:pt x="128" y="190"/>
                    </a:moveTo>
                    <a:lnTo>
                      <a:pt x="128" y="190"/>
                    </a:lnTo>
                    <a:lnTo>
                      <a:pt x="126" y="180"/>
                    </a:lnTo>
                    <a:lnTo>
                      <a:pt x="122" y="170"/>
                    </a:lnTo>
                    <a:lnTo>
                      <a:pt x="198" y="94"/>
                    </a:lnTo>
                    <a:lnTo>
                      <a:pt x="198" y="94"/>
                    </a:lnTo>
                    <a:lnTo>
                      <a:pt x="200" y="104"/>
                    </a:lnTo>
                    <a:lnTo>
                      <a:pt x="200" y="116"/>
                    </a:lnTo>
                    <a:lnTo>
                      <a:pt x="196" y="126"/>
                    </a:lnTo>
                    <a:lnTo>
                      <a:pt x="190" y="134"/>
                    </a:lnTo>
                    <a:lnTo>
                      <a:pt x="190" y="134"/>
                    </a:lnTo>
                    <a:lnTo>
                      <a:pt x="190" y="134"/>
                    </a:lnTo>
                    <a:lnTo>
                      <a:pt x="190" y="134"/>
                    </a:lnTo>
                    <a:lnTo>
                      <a:pt x="128" y="196"/>
                    </a:lnTo>
                    <a:lnTo>
                      <a:pt x="128" y="196"/>
                    </a:lnTo>
                    <a:lnTo>
                      <a:pt x="128" y="190"/>
                    </a:lnTo>
                    <a:close/>
                    <a:moveTo>
                      <a:pt x="118" y="162"/>
                    </a:moveTo>
                    <a:lnTo>
                      <a:pt x="118" y="162"/>
                    </a:lnTo>
                    <a:lnTo>
                      <a:pt x="108" y="148"/>
                    </a:lnTo>
                    <a:lnTo>
                      <a:pt x="108" y="148"/>
                    </a:lnTo>
                    <a:lnTo>
                      <a:pt x="100" y="142"/>
                    </a:lnTo>
                    <a:lnTo>
                      <a:pt x="92" y="136"/>
                    </a:lnTo>
                    <a:lnTo>
                      <a:pt x="168" y="60"/>
                    </a:lnTo>
                    <a:lnTo>
                      <a:pt x="168" y="60"/>
                    </a:lnTo>
                    <a:lnTo>
                      <a:pt x="176" y="64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90" y="78"/>
                    </a:lnTo>
                    <a:lnTo>
                      <a:pt x="194" y="86"/>
                    </a:lnTo>
                    <a:lnTo>
                      <a:pt x="118" y="162"/>
                    </a:lnTo>
                    <a:close/>
                    <a:moveTo>
                      <a:pt x="84" y="132"/>
                    </a:moveTo>
                    <a:lnTo>
                      <a:pt x="84" y="132"/>
                    </a:lnTo>
                    <a:lnTo>
                      <a:pt x="72" y="130"/>
                    </a:lnTo>
                    <a:lnTo>
                      <a:pt x="60" y="128"/>
                    </a:lnTo>
                    <a:lnTo>
                      <a:pt x="122" y="66"/>
                    </a:lnTo>
                    <a:lnTo>
                      <a:pt x="122" y="66"/>
                    </a:lnTo>
                    <a:lnTo>
                      <a:pt x="130" y="60"/>
                    </a:lnTo>
                    <a:lnTo>
                      <a:pt x="140" y="56"/>
                    </a:lnTo>
                    <a:lnTo>
                      <a:pt x="150" y="56"/>
                    </a:lnTo>
                    <a:lnTo>
                      <a:pt x="160" y="58"/>
                    </a:lnTo>
                    <a:lnTo>
                      <a:pt x="84" y="132"/>
                    </a:lnTo>
                    <a:close/>
                    <a:moveTo>
                      <a:pt x="34" y="238"/>
                    </a:moveTo>
                    <a:lnTo>
                      <a:pt x="34" y="238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4" y="240"/>
                    </a:lnTo>
                    <a:lnTo>
                      <a:pt x="20" y="236"/>
                    </a:lnTo>
                    <a:lnTo>
                      <a:pt x="16" y="232"/>
                    </a:lnTo>
                    <a:lnTo>
                      <a:pt x="16" y="228"/>
                    </a:lnTo>
                    <a:lnTo>
                      <a:pt x="16" y="228"/>
                    </a:lnTo>
                    <a:lnTo>
                      <a:pt x="16" y="224"/>
                    </a:lnTo>
                    <a:lnTo>
                      <a:pt x="26" y="192"/>
                    </a:lnTo>
                    <a:lnTo>
                      <a:pt x="26" y="192"/>
                    </a:lnTo>
                    <a:lnTo>
                      <a:pt x="32" y="194"/>
                    </a:lnTo>
                    <a:lnTo>
                      <a:pt x="40" y="196"/>
                    </a:lnTo>
                    <a:lnTo>
                      <a:pt x="46" y="200"/>
                    </a:lnTo>
                    <a:lnTo>
                      <a:pt x="52" y="204"/>
                    </a:lnTo>
                    <a:lnTo>
                      <a:pt x="52" y="204"/>
                    </a:lnTo>
                    <a:lnTo>
                      <a:pt x="58" y="210"/>
                    </a:lnTo>
                    <a:lnTo>
                      <a:pt x="60" y="218"/>
                    </a:lnTo>
                    <a:lnTo>
                      <a:pt x="62" y="224"/>
                    </a:lnTo>
                    <a:lnTo>
                      <a:pt x="64" y="232"/>
                    </a:lnTo>
                    <a:lnTo>
                      <a:pt x="34" y="238"/>
                    </a:lnTo>
                    <a:close/>
                    <a:moveTo>
                      <a:pt x="70" y="230"/>
                    </a:moveTo>
                    <a:lnTo>
                      <a:pt x="70" y="230"/>
                    </a:lnTo>
                    <a:lnTo>
                      <a:pt x="70" y="222"/>
                    </a:lnTo>
                    <a:lnTo>
                      <a:pt x="68" y="214"/>
                    </a:lnTo>
                    <a:lnTo>
                      <a:pt x="64" y="206"/>
                    </a:lnTo>
                    <a:lnTo>
                      <a:pt x="58" y="198"/>
                    </a:lnTo>
                    <a:lnTo>
                      <a:pt x="58" y="198"/>
                    </a:lnTo>
                    <a:lnTo>
                      <a:pt x="50" y="192"/>
                    </a:lnTo>
                    <a:lnTo>
                      <a:pt x="44" y="188"/>
                    </a:lnTo>
                    <a:lnTo>
                      <a:pt x="36" y="186"/>
                    </a:lnTo>
                    <a:lnTo>
                      <a:pt x="28" y="184"/>
                    </a:lnTo>
                    <a:lnTo>
                      <a:pt x="36" y="156"/>
                    </a:lnTo>
                    <a:lnTo>
                      <a:pt x="36" y="156"/>
                    </a:lnTo>
                    <a:lnTo>
                      <a:pt x="38" y="150"/>
                    </a:lnTo>
                    <a:lnTo>
                      <a:pt x="38" y="150"/>
                    </a:lnTo>
                    <a:lnTo>
                      <a:pt x="44" y="146"/>
                    </a:lnTo>
                    <a:lnTo>
                      <a:pt x="52" y="144"/>
                    </a:lnTo>
                    <a:lnTo>
                      <a:pt x="60" y="144"/>
                    </a:lnTo>
                    <a:lnTo>
                      <a:pt x="68" y="144"/>
                    </a:lnTo>
                    <a:lnTo>
                      <a:pt x="74" y="146"/>
                    </a:lnTo>
                    <a:lnTo>
                      <a:pt x="82" y="150"/>
                    </a:lnTo>
                    <a:lnTo>
                      <a:pt x="90" y="154"/>
                    </a:lnTo>
                    <a:lnTo>
                      <a:pt x="96" y="160"/>
                    </a:lnTo>
                    <a:lnTo>
                      <a:pt x="96" y="160"/>
                    </a:lnTo>
                    <a:lnTo>
                      <a:pt x="102" y="166"/>
                    </a:lnTo>
                    <a:lnTo>
                      <a:pt x="108" y="174"/>
                    </a:lnTo>
                    <a:lnTo>
                      <a:pt x="110" y="182"/>
                    </a:lnTo>
                    <a:lnTo>
                      <a:pt x="112" y="190"/>
                    </a:lnTo>
                    <a:lnTo>
                      <a:pt x="112" y="198"/>
                    </a:lnTo>
                    <a:lnTo>
                      <a:pt x="110" y="206"/>
                    </a:lnTo>
                    <a:lnTo>
                      <a:pt x="108" y="214"/>
                    </a:lnTo>
                    <a:lnTo>
                      <a:pt x="104" y="220"/>
                    </a:lnTo>
                    <a:lnTo>
                      <a:pt x="104" y="220"/>
                    </a:lnTo>
                    <a:lnTo>
                      <a:pt x="100" y="222"/>
                    </a:lnTo>
                    <a:lnTo>
                      <a:pt x="70" y="230"/>
                    </a:lnTo>
                    <a:close/>
                    <a:moveTo>
                      <a:pt x="230" y="94"/>
                    </a:moveTo>
                    <a:lnTo>
                      <a:pt x="216" y="108"/>
                    </a:lnTo>
                    <a:lnTo>
                      <a:pt x="216" y="108"/>
                    </a:lnTo>
                    <a:lnTo>
                      <a:pt x="216" y="102"/>
                    </a:lnTo>
                    <a:lnTo>
                      <a:pt x="216" y="102"/>
                    </a:lnTo>
                    <a:lnTo>
                      <a:pt x="214" y="90"/>
                    </a:lnTo>
                    <a:lnTo>
                      <a:pt x="210" y="80"/>
                    </a:lnTo>
                    <a:lnTo>
                      <a:pt x="204" y="70"/>
                    </a:lnTo>
                    <a:lnTo>
                      <a:pt x="196" y="60"/>
                    </a:lnTo>
                    <a:lnTo>
                      <a:pt x="196" y="60"/>
                    </a:lnTo>
                    <a:lnTo>
                      <a:pt x="186" y="52"/>
                    </a:lnTo>
                    <a:lnTo>
                      <a:pt x="174" y="46"/>
                    </a:lnTo>
                    <a:lnTo>
                      <a:pt x="162" y="42"/>
                    </a:lnTo>
                    <a:lnTo>
                      <a:pt x="148" y="40"/>
                    </a:lnTo>
                    <a:lnTo>
                      <a:pt x="162" y="26"/>
                    </a:lnTo>
                    <a:lnTo>
                      <a:pt x="162" y="26"/>
                    </a:lnTo>
                    <a:lnTo>
                      <a:pt x="168" y="22"/>
                    </a:lnTo>
                    <a:lnTo>
                      <a:pt x="174" y="18"/>
                    </a:lnTo>
                    <a:lnTo>
                      <a:pt x="180" y="16"/>
                    </a:lnTo>
                    <a:lnTo>
                      <a:pt x="188" y="16"/>
                    </a:lnTo>
                    <a:lnTo>
                      <a:pt x="188" y="16"/>
                    </a:lnTo>
                    <a:lnTo>
                      <a:pt x="198" y="18"/>
                    </a:lnTo>
                    <a:lnTo>
                      <a:pt x="206" y="20"/>
                    </a:lnTo>
                    <a:lnTo>
                      <a:pt x="216" y="26"/>
                    </a:lnTo>
                    <a:lnTo>
                      <a:pt x="224" y="32"/>
                    </a:lnTo>
                    <a:lnTo>
                      <a:pt x="224" y="32"/>
                    </a:lnTo>
                    <a:lnTo>
                      <a:pt x="230" y="40"/>
                    </a:lnTo>
                    <a:lnTo>
                      <a:pt x="236" y="48"/>
                    </a:lnTo>
                    <a:lnTo>
                      <a:pt x="238" y="56"/>
                    </a:lnTo>
                    <a:lnTo>
                      <a:pt x="240" y="66"/>
                    </a:lnTo>
                    <a:lnTo>
                      <a:pt x="240" y="66"/>
                    </a:lnTo>
                    <a:lnTo>
                      <a:pt x="240" y="74"/>
                    </a:lnTo>
                    <a:lnTo>
                      <a:pt x="238" y="82"/>
                    </a:lnTo>
                    <a:lnTo>
                      <a:pt x="234" y="88"/>
                    </a:lnTo>
                    <a:lnTo>
                      <a:pt x="230" y="9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ṣľíde">
                <a:extLst>
                  <a:ext uri="{FF2B5EF4-FFF2-40B4-BE49-F238E27FC236}">
                    <a16:creationId xmlns:a16="http://schemas.microsoft.com/office/drawing/2014/main" id="{810CAAEE-DCCF-4524-A189-13D31D974F0C}"/>
                  </a:ext>
                </a:extLst>
              </p:cNvPr>
              <p:cNvSpPr/>
              <p:nvPr/>
            </p:nvSpPr>
            <p:spPr>
              <a:xfrm>
                <a:off x="3226096" y="2312876"/>
                <a:ext cx="1318437" cy="13184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iḍé">
                <a:extLst>
                  <a:ext uri="{FF2B5EF4-FFF2-40B4-BE49-F238E27FC236}">
                    <a16:creationId xmlns:a16="http://schemas.microsoft.com/office/drawing/2014/main" id="{71D70DCD-2C89-40EC-9DFA-FF6E0C0E6C98}"/>
                  </a:ext>
                </a:extLst>
              </p:cNvPr>
              <p:cNvSpPr/>
              <p:nvPr/>
            </p:nvSpPr>
            <p:spPr>
              <a:xfrm>
                <a:off x="3129519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śḻïḓe">
                <a:extLst>
                  <a:ext uri="{FF2B5EF4-FFF2-40B4-BE49-F238E27FC236}">
                    <a16:creationId xmlns:a16="http://schemas.microsoft.com/office/drawing/2014/main" id="{682B8632-7448-4965-A012-5210D8D3BC5A}"/>
                  </a:ext>
                </a:extLst>
              </p:cNvPr>
              <p:cNvSpPr/>
              <p:nvPr/>
            </p:nvSpPr>
            <p:spPr>
              <a:xfrm>
                <a:off x="5448301" y="2312876"/>
                <a:ext cx="1318437" cy="131843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ṡḷïďé">
                <a:extLst>
                  <a:ext uri="{FF2B5EF4-FFF2-40B4-BE49-F238E27FC236}">
                    <a16:creationId xmlns:a16="http://schemas.microsoft.com/office/drawing/2014/main" id="{834F81BD-CB1A-4C27-BB5B-F854C656BD26}"/>
                  </a:ext>
                </a:extLst>
              </p:cNvPr>
              <p:cNvSpPr/>
              <p:nvPr/>
            </p:nvSpPr>
            <p:spPr>
              <a:xfrm>
                <a:off x="5351724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ṡļídé">
                <a:extLst>
                  <a:ext uri="{FF2B5EF4-FFF2-40B4-BE49-F238E27FC236}">
                    <a16:creationId xmlns:a16="http://schemas.microsoft.com/office/drawing/2014/main" id="{842465E4-63BD-4101-9F9E-89C6E9FF3F3F}"/>
                  </a:ext>
                </a:extLst>
              </p:cNvPr>
              <p:cNvSpPr/>
              <p:nvPr/>
            </p:nvSpPr>
            <p:spPr>
              <a:xfrm>
                <a:off x="9892710" y="2312876"/>
                <a:ext cx="1318437" cy="131843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šḷîḓê">
                <a:extLst>
                  <a:ext uri="{FF2B5EF4-FFF2-40B4-BE49-F238E27FC236}">
                    <a16:creationId xmlns:a16="http://schemas.microsoft.com/office/drawing/2014/main" id="{18074358-EE53-499A-8A89-8CE2112FB461}"/>
                  </a:ext>
                </a:extLst>
              </p:cNvPr>
              <p:cNvSpPr/>
              <p:nvPr/>
            </p:nvSpPr>
            <p:spPr>
              <a:xfrm>
                <a:off x="9796133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śḻïḋe">
                <a:extLst>
                  <a:ext uri="{FF2B5EF4-FFF2-40B4-BE49-F238E27FC236}">
                    <a16:creationId xmlns:a16="http://schemas.microsoft.com/office/drawing/2014/main" id="{40FE46BC-842B-45EF-A4E5-3D60F8375B24}"/>
                  </a:ext>
                </a:extLst>
              </p:cNvPr>
              <p:cNvSpPr/>
              <p:nvPr/>
            </p:nvSpPr>
            <p:spPr>
              <a:xfrm>
                <a:off x="7670505" y="2312876"/>
                <a:ext cx="1318437" cy="131843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ṡ1ïďé">
                <a:extLst>
                  <a:ext uri="{FF2B5EF4-FFF2-40B4-BE49-F238E27FC236}">
                    <a16:creationId xmlns:a16="http://schemas.microsoft.com/office/drawing/2014/main" id="{BC22D583-30EF-4097-8381-465424397713}"/>
                  </a:ext>
                </a:extLst>
              </p:cNvPr>
              <p:cNvSpPr/>
              <p:nvPr/>
            </p:nvSpPr>
            <p:spPr>
              <a:xfrm>
                <a:off x="7573928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1" name="îśḷïdé">
                <a:extLst>
                  <a:ext uri="{FF2B5EF4-FFF2-40B4-BE49-F238E27FC236}">
                    <a16:creationId xmlns:a16="http://schemas.microsoft.com/office/drawing/2014/main" id="{1EA0DCF3-51AB-462C-866A-469B06FEB93D}"/>
                  </a:ext>
                </a:extLst>
              </p:cNvPr>
              <p:cNvGrpSpPr/>
              <p:nvPr/>
            </p:nvGrpSpPr>
            <p:grpSpPr>
              <a:xfrm>
                <a:off x="3688235" y="2807166"/>
                <a:ext cx="390942" cy="329856"/>
                <a:chOff x="6400800" y="2000250"/>
                <a:chExt cx="406400" cy="342900"/>
              </a:xfrm>
              <a:solidFill>
                <a:schemeClr val="bg2"/>
              </a:solidFill>
            </p:grpSpPr>
            <p:sp>
              <p:nvSpPr>
                <p:cNvPr id="80" name="iślïḓé">
                  <a:extLst>
                    <a:ext uri="{FF2B5EF4-FFF2-40B4-BE49-F238E27FC236}">
                      <a16:creationId xmlns:a16="http://schemas.microsoft.com/office/drawing/2014/main" id="{E918DF61-E6DF-48A2-B683-7598455AF38A}"/>
                    </a:ext>
                  </a:extLst>
                </p:cNvPr>
                <p:cNvSpPr/>
                <p:nvPr/>
              </p:nvSpPr>
              <p:spPr bwMode="auto">
                <a:xfrm>
                  <a:off x="6502400" y="2089150"/>
                  <a:ext cx="203200" cy="203200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40" y="6"/>
                    </a:cxn>
                    <a:cxn ang="0">
                      <a:pos x="18" y="18"/>
                    </a:cxn>
                    <a:cxn ang="0">
                      <a:pos x="6" y="40"/>
                    </a:cxn>
                    <a:cxn ang="0">
                      <a:pos x="0" y="64"/>
                    </a:cxn>
                    <a:cxn ang="0">
                      <a:pos x="2" y="76"/>
                    </a:cxn>
                    <a:cxn ang="0">
                      <a:pos x="10" y="100"/>
                    </a:cxn>
                    <a:cxn ang="0">
                      <a:pos x="28" y="118"/>
                    </a:cxn>
                    <a:cxn ang="0">
                      <a:pos x="52" y="126"/>
                    </a:cxn>
                    <a:cxn ang="0">
                      <a:pos x="64" y="128"/>
                    </a:cxn>
                    <a:cxn ang="0">
                      <a:pos x="88" y="122"/>
                    </a:cxn>
                    <a:cxn ang="0">
                      <a:pos x="110" y="110"/>
                    </a:cxn>
                    <a:cxn ang="0">
                      <a:pos x="122" y="88"/>
                    </a:cxn>
                    <a:cxn ang="0">
                      <a:pos x="128" y="64"/>
                    </a:cxn>
                    <a:cxn ang="0">
                      <a:pos x="126" y="52"/>
                    </a:cxn>
                    <a:cxn ang="0">
                      <a:pos x="118" y="28"/>
                    </a:cxn>
                    <a:cxn ang="0">
                      <a:pos x="100" y="10"/>
                    </a:cxn>
                    <a:cxn ang="0">
                      <a:pos x="76" y="2"/>
                    </a:cxn>
                    <a:cxn ang="0">
                      <a:pos x="100" y="96"/>
                    </a:cxn>
                    <a:cxn ang="0">
                      <a:pos x="94" y="102"/>
                    </a:cxn>
                    <a:cxn ang="0">
                      <a:pos x="76" y="110"/>
                    </a:cxn>
                    <a:cxn ang="0">
                      <a:pos x="58" y="112"/>
                    </a:cxn>
                    <a:cxn ang="0">
                      <a:pos x="40" y="106"/>
                    </a:cxn>
                    <a:cxn ang="0">
                      <a:pos x="32" y="100"/>
                    </a:cxn>
                    <a:cxn ang="0">
                      <a:pos x="22" y="86"/>
                    </a:cxn>
                    <a:cxn ang="0">
                      <a:pos x="16" y="68"/>
                    </a:cxn>
                    <a:cxn ang="0">
                      <a:pos x="18" y="50"/>
                    </a:cxn>
                    <a:cxn ang="0">
                      <a:pos x="28" y="32"/>
                    </a:cxn>
                    <a:cxn ang="0">
                      <a:pos x="34" y="26"/>
                    </a:cxn>
                    <a:cxn ang="0">
                      <a:pos x="52" y="18"/>
                    </a:cxn>
                    <a:cxn ang="0">
                      <a:pos x="70" y="16"/>
                    </a:cxn>
                    <a:cxn ang="0">
                      <a:pos x="88" y="22"/>
                    </a:cxn>
                    <a:cxn ang="0">
                      <a:pos x="96" y="28"/>
                    </a:cxn>
                    <a:cxn ang="0">
                      <a:pos x="106" y="42"/>
                    </a:cxn>
                    <a:cxn ang="0">
                      <a:pos x="112" y="60"/>
                    </a:cxn>
                    <a:cxn ang="0">
                      <a:pos x="110" y="78"/>
                    </a:cxn>
                    <a:cxn ang="0">
                      <a:pos x="100" y="96"/>
                    </a:cxn>
                  </a:cxnLst>
                  <a:rect l="0" t="0" r="r" b="b"/>
                  <a:pathLst>
                    <a:path w="128" h="128">
                      <a:moveTo>
                        <a:pt x="64" y="0"/>
                      </a:moveTo>
                      <a:lnTo>
                        <a:pt x="64" y="0"/>
                      </a:lnTo>
                      <a:lnTo>
                        <a:pt x="52" y="2"/>
                      </a:lnTo>
                      <a:lnTo>
                        <a:pt x="40" y="6"/>
                      </a:lnTo>
                      <a:lnTo>
                        <a:pt x="28" y="10"/>
                      </a:lnTo>
                      <a:lnTo>
                        <a:pt x="18" y="18"/>
                      </a:lnTo>
                      <a:lnTo>
                        <a:pt x="10" y="28"/>
                      </a:lnTo>
                      <a:lnTo>
                        <a:pt x="6" y="40"/>
                      </a:lnTo>
                      <a:lnTo>
                        <a:pt x="2" y="52"/>
                      </a:lnTo>
                      <a:lnTo>
                        <a:pt x="0" y="64"/>
                      </a:lnTo>
                      <a:lnTo>
                        <a:pt x="0" y="64"/>
                      </a:lnTo>
                      <a:lnTo>
                        <a:pt x="2" y="76"/>
                      </a:lnTo>
                      <a:lnTo>
                        <a:pt x="6" y="88"/>
                      </a:lnTo>
                      <a:lnTo>
                        <a:pt x="10" y="100"/>
                      </a:lnTo>
                      <a:lnTo>
                        <a:pt x="18" y="110"/>
                      </a:lnTo>
                      <a:lnTo>
                        <a:pt x="28" y="118"/>
                      </a:lnTo>
                      <a:lnTo>
                        <a:pt x="40" y="122"/>
                      </a:lnTo>
                      <a:lnTo>
                        <a:pt x="52" y="126"/>
                      </a:lnTo>
                      <a:lnTo>
                        <a:pt x="64" y="128"/>
                      </a:lnTo>
                      <a:lnTo>
                        <a:pt x="64" y="128"/>
                      </a:lnTo>
                      <a:lnTo>
                        <a:pt x="76" y="126"/>
                      </a:lnTo>
                      <a:lnTo>
                        <a:pt x="88" y="122"/>
                      </a:lnTo>
                      <a:lnTo>
                        <a:pt x="100" y="118"/>
                      </a:lnTo>
                      <a:lnTo>
                        <a:pt x="110" y="110"/>
                      </a:lnTo>
                      <a:lnTo>
                        <a:pt x="118" y="100"/>
                      </a:lnTo>
                      <a:lnTo>
                        <a:pt x="122" y="88"/>
                      </a:lnTo>
                      <a:lnTo>
                        <a:pt x="126" y="76"/>
                      </a:lnTo>
                      <a:lnTo>
                        <a:pt x="128" y="64"/>
                      </a:lnTo>
                      <a:lnTo>
                        <a:pt x="128" y="64"/>
                      </a:lnTo>
                      <a:lnTo>
                        <a:pt x="126" y="52"/>
                      </a:lnTo>
                      <a:lnTo>
                        <a:pt x="122" y="40"/>
                      </a:lnTo>
                      <a:lnTo>
                        <a:pt x="118" y="28"/>
                      </a:lnTo>
                      <a:lnTo>
                        <a:pt x="110" y="18"/>
                      </a:lnTo>
                      <a:lnTo>
                        <a:pt x="100" y="10"/>
                      </a:lnTo>
                      <a:lnTo>
                        <a:pt x="88" y="6"/>
                      </a:lnTo>
                      <a:lnTo>
                        <a:pt x="76" y="2"/>
                      </a:lnTo>
                      <a:lnTo>
                        <a:pt x="64" y="0"/>
                      </a:lnTo>
                      <a:close/>
                      <a:moveTo>
                        <a:pt x="100" y="96"/>
                      </a:moveTo>
                      <a:lnTo>
                        <a:pt x="100" y="96"/>
                      </a:lnTo>
                      <a:lnTo>
                        <a:pt x="94" y="102"/>
                      </a:lnTo>
                      <a:lnTo>
                        <a:pt x="86" y="106"/>
                      </a:lnTo>
                      <a:lnTo>
                        <a:pt x="76" y="110"/>
                      </a:lnTo>
                      <a:lnTo>
                        <a:pt x="68" y="112"/>
                      </a:lnTo>
                      <a:lnTo>
                        <a:pt x="58" y="112"/>
                      </a:lnTo>
                      <a:lnTo>
                        <a:pt x="50" y="110"/>
                      </a:lnTo>
                      <a:lnTo>
                        <a:pt x="40" y="106"/>
                      </a:lnTo>
                      <a:lnTo>
                        <a:pt x="32" y="100"/>
                      </a:lnTo>
                      <a:lnTo>
                        <a:pt x="32" y="100"/>
                      </a:lnTo>
                      <a:lnTo>
                        <a:pt x="26" y="94"/>
                      </a:lnTo>
                      <a:lnTo>
                        <a:pt x="22" y="86"/>
                      </a:lnTo>
                      <a:lnTo>
                        <a:pt x="18" y="76"/>
                      </a:lnTo>
                      <a:lnTo>
                        <a:pt x="16" y="68"/>
                      </a:lnTo>
                      <a:lnTo>
                        <a:pt x="16" y="58"/>
                      </a:lnTo>
                      <a:lnTo>
                        <a:pt x="18" y="50"/>
                      </a:lnTo>
                      <a:lnTo>
                        <a:pt x="22" y="40"/>
                      </a:lnTo>
                      <a:lnTo>
                        <a:pt x="28" y="32"/>
                      </a:lnTo>
                      <a:lnTo>
                        <a:pt x="28" y="32"/>
                      </a:lnTo>
                      <a:lnTo>
                        <a:pt x="34" y="26"/>
                      </a:lnTo>
                      <a:lnTo>
                        <a:pt x="42" y="22"/>
                      </a:lnTo>
                      <a:lnTo>
                        <a:pt x="52" y="18"/>
                      </a:lnTo>
                      <a:lnTo>
                        <a:pt x="60" y="16"/>
                      </a:lnTo>
                      <a:lnTo>
                        <a:pt x="70" y="16"/>
                      </a:lnTo>
                      <a:lnTo>
                        <a:pt x="78" y="18"/>
                      </a:lnTo>
                      <a:lnTo>
                        <a:pt x="88" y="22"/>
                      </a:lnTo>
                      <a:lnTo>
                        <a:pt x="96" y="28"/>
                      </a:lnTo>
                      <a:lnTo>
                        <a:pt x="96" y="28"/>
                      </a:lnTo>
                      <a:lnTo>
                        <a:pt x="102" y="34"/>
                      </a:lnTo>
                      <a:lnTo>
                        <a:pt x="106" y="42"/>
                      </a:lnTo>
                      <a:lnTo>
                        <a:pt x="110" y="52"/>
                      </a:lnTo>
                      <a:lnTo>
                        <a:pt x="112" y="60"/>
                      </a:lnTo>
                      <a:lnTo>
                        <a:pt x="112" y="70"/>
                      </a:lnTo>
                      <a:lnTo>
                        <a:pt x="110" y="78"/>
                      </a:lnTo>
                      <a:lnTo>
                        <a:pt x="106" y="88"/>
                      </a:lnTo>
                      <a:lnTo>
                        <a:pt x="100" y="9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íṥḷïďê">
                  <a:extLst>
                    <a:ext uri="{FF2B5EF4-FFF2-40B4-BE49-F238E27FC236}">
                      <a16:creationId xmlns:a16="http://schemas.microsoft.com/office/drawing/2014/main" id="{F1A3140E-C633-41AD-9307-DDE521FE1923}"/>
                    </a:ext>
                  </a:extLst>
                </p:cNvPr>
                <p:cNvSpPr/>
                <p:nvPr/>
              </p:nvSpPr>
              <p:spPr bwMode="auto">
                <a:xfrm>
                  <a:off x="6553200" y="2139950"/>
                  <a:ext cx="57150" cy="57150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32" y="0"/>
                    </a:cxn>
                    <a:cxn ang="0">
                      <a:pos x="26" y="0"/>
                    </a:cxn>
                    <a:cxn ang="0">
                      <a:pos x="20" y="2"/>
                    </a:cxn>
                    <a:cxn ang="0">
                      <a:pos x="10" y="10"/>
                    </a:cxn>
                    <a:cxn ang="0">
                      <a:pos x="2" y="20"/>
                    </a:cxn>
                    <a:cxn ang="0">
                      <a:pos x="0" y="26"/>
                    </a:cxn>
                    <a:cxn ang="0">
                      <a:pos x="0" y="32"/>
                    </a:cxn>
                    <a:cxn ang="0">
                      <a:pos x="0" y="32"/>
                    </a:cxn>
                    <a:cxn ang="0">
                      <a:pos x="0" y="32"/>
                    </a:cxn>
                    <a:cxn ang="0">
                      <a:pos x="2" y="34"/>
                    </a:cxn>
                    <a:cxn ang="0">
                      <a:pos x="4" y="36"/>
                    </a:cxn>
                    <a:cxn ang="0">
                      <a:pos x="4" y="36"/>
                    </a:cxn>
                    <a:cxn ang="0">
                      <a:pos x="6" y="34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0" y="22"/>
                    </a:cxn>
                    <a:cxn ang="0">
                      <a:pos x="16" y="16"/>
                    </a:cxn>
                    <a:cxn ang="0">
                      <a:pos x="22" y="10"/>
                    </a:cxn>
                    <a:cxn ang="0">
                      <a:pos x="32" y="8"/>
                    </a:cxn>
                    <a:cxn ang="0">
                      <a:pos x="32" y="8"/>
                    </a:cxn>
                    <a:cxn ang="0">
                      <a:pos x="34" y="6"/>
                    </a:cxn>
                    <a:cxn ang="0">
                      <a:pos x="36" y="4"/>
                    </a:cxn>
                    <a:cxn ang="0">
                      <a:pos x="36" y="4"/>
                    </a:cxn>
                    <a:cxn ang="0">
                      <a:pos x="34" y="2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6" h="36"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0" y="2"/>
                      </a:lnTo>
                      <a:lnTo>
                        <a:pt x="10" y="10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2" y="34"/>
                      </a:lnTo>
                      <a:lnTo>
                        <a:pt x="4" y="36"/>
                      </a:lnTo>
                      <a:lnTo>
                        <a:pt x="4" y="36"/>
                      </a:lnTo>
                      <a:lnTo>
                        <a:pt x="6" y="34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0" y="22"/>
                      </a:lnTo>
                      <a:lnTo>
                        <a:pt x="16" y="16"/>
                      </a:lnTo>
                      <a:lnTo>
                        <a:pt x="22" y="10"/>
                      </a:lnTo>
                      <a:lnTo>
                        <a:pt x="32" y="8"/>
                      </a:lnTo>
                      <a:lnTo>
                        <a:pt x="32" y="8"/>
                      </a:lnTo>
                      <a:lnTo>
                        <a:pt x="34" y="6"/>
                      </a:lnTo>
                      <a:lnTo>
                        <a:pt x="36" y="4"/>
                      </a:lnTo>
                      <a:lnTo>
                        <a:pt x="36" y="4"/>
                      </a:lnTo>
                      <a:lnTo>
                        <a:pt x="34" y="2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îṩľiďé">
                  <a:extLst>
                    <a:ext uri="{FF2B5EF4-FFF2-40B4-BE49-F238E27FC236}">
                      <a16:creationId xmlns:a16="http://schemas.microsoft.com/office/drawing/2014/main" id="{4AA6C393-0FB2-4E2E-9265-6F44A4447632}"/>
                    </a:ext>
                  </a:extLst>
                </p:cNvPr>
                <p:cNvSpPr/>
                <p:nvPr/>
              </p:nvSpPr>
              <p:spPr bwMode="auto">
                <a:xfrm>
                  <a:off x="6400800" y="2000250"/>
                  <a:ext cx="406400" cy="342900"/>
                </a:xfrm>
                <a:custGeom>
                  <a:avLst/>
                  <a:gdLst/>
                  <a:ahLst/>
                  <a:cxnLst>
                    <a:cxn ang="0">
                      <a:pos x="202" y="42"/>
                    </a:cxn>
                    <a:cxn ang="0">
                      <a:pos x="190" y="16"/>
                    </a:cxn>
                    <a:cxn ang="0">
                      <a:pos x="182" y="4"/>
                    </a:cxn>
                    <a:cxn ang="0">
                      <a:pos x="168" y="0"/>
                    </a:cxn>
                    <a:cxn ang="0">
                      <a:pos x="88" y="0"/>
                    </a:cxn>
                    <a:cxn ang="0">
                      <a:pos x="74" y="4"/>
                    </a:cxn>
                    <a:cxn ang="0">
                      <a:pos x="66" y="16"/>
                    </a:cxn>
                    <a:cxn ang="0">
                      <a:pos x="20" y="48"/>
                    </a:cxn>
                    <a:cxn ang="0">
                      <a:pos x="12" y="52"/>
                    </a:cxn>
                    <a:cxn ang="0">
                      <a:pos x="2" y="64"/>
                    </a:cxn>
                    <a:cxn ang="0">
                      <a:pos x="0" y="192"/>
                    </a:cxn>
                    <a:cxn ang="0">
                      <a:pos x="2" y="202"/>
                    </a:cxn>
                    <a:cxn ang="0">
                      <a:pos x="14" y="214"/>
                    </a:cxn>
                    <a:cxn ang="0">
                      <a:pos x="232" y="216"/>
                    </a:cxn>
                    <a:cxn ang="0">
                      <a:pos x="242" y="214"/>
                    </a:cxn>
                    <a:cxn ang="0">
                      <a:pos x="254" y="202"/>
                    </a:cxn>
                    <a:cxn ang="0">
                      <a:pos x="256" y="72"/>
                    </a:cxn>
                    <a:cxn ang="0">
                      <a:pos x="254" y="64"/>
                    </a:cxn>
                    <a:cxn ang="0">
                      <a:pos x="244" y="52"/>
                    </a:cxn>
                    <a:cxn ang="0">
                      <a:pos x="240" y="192"/>
                    </a:cxn>
                    <a:cxn ang="0">
                      <a:pos x="240" y="196"/>
                    </a:cxn>
                    <a:cxn ang="0">
                      <a:pos x="236" y="200"/>
                    </a:cxn>
                    <a:cxn ang="0">
                      <a:pos x="24" y="200"/>
                    </a:cxn>
                    <a:cxn ang="0">
                      <a:pos x="20" y="200"/>
                    </a:cxn>
                    <a:cxn ang="0">
                      <a:pos x="16" y="196"/>
                    </a:cxn>
                    <a:cxn ang="0">
                      <a:pos x="16" y="72"/>
                    </a:cxn>
                    <a:cxn ang="0">
                      <a:pos x="18" y="66"/>
                    </a:cxn>
                    <a:cxn ang="0">
                      <a:pos x="66" y="56"/>
                    </a:cxn>
                    <a:cxn ang="0">
                      <a:pos x="80" y="22"/>
                    </a:cxn>
                    <a:cxn ang="0">
                      <a:pos x="88" y="16"/>
                    </a:cxn>
                    <a:cxn ang="0">
                      <a:pos x="168" y="16"/>
                    </a:cxn>
                    <a:cxn ang="0">
                      <a:pos x="176" y="22"/>
                    </a:cxn>
                    <a:cxn ang="0">
                      <a:pos x="234" y="64"/>
                    </a:cxn>
                    <a:cxn ang="0">
                      <a:pos x="238" y="66"/>
                    </a:cxn>
                    <a:cxn ang="0">
                      <a:pos x="240" y="192"/>
                    </a:cxn>
                  </a:cxnLst>
                  <a:rect l="0" t="0" r="r" b="b"/>
                  <a:pathLst>
                    <a:path w="256" h="216">
                      <a:moveTo>
                        <a:pt x="236" y="48"/>
                      </a:moveTo>
                      <a:lnTo>
                        <a:pt x="202" y="42"/>
                      </a:lnTo>
                      <a:lnTo>
                        <a:pt x="190" y="16"/>
                      </a:lnTo>
                      <a:lnTo>
                        <a:pt x="190" y="16"/>
                      </a:lnTo>
                      <a:lnTo>
                        <a:pt x="186" y="8"/>
                      </a:lnTo>
                      <a:lnTo>
                        <a:pt x="182" y="4"/>
                      </a:lnTo>
                      <a:lnTo>
                        <a:pt x="176" y="2"/>
                      </a:lnTo>
                      <a:lnTo>
                        <a:pt x="168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80" y="2"/>
                      </a:lnTo>
                      <a:lnTo>
                        <a:pt x="74" y="4"/>
                      </a:lnTo>
                      <a:lnTo>
                        <a:pt x="70" y="8"/>
                      </a:lnTo>
                      <a:lnTo>
                        <a:pt x="66" y="16"/>
                      </a:lnTo>
                      <a:lnTo>
                        <a:pt x="54" y="42"/>
                      </a:lnTo>
                      <a:lnTo>
                        <a:pt x="20" y="48"/>
                      </a:lnTo>
                      <a:lnTo>
                        <a:pt x="20" y="48"/>
                      </a:lnTo>
                      <a:lnTo>
                        <a:pt x="12" y="52"/>
                      </a:lnTo>
                      <a:lnTo>
                        <a:pt x="6" y="56"/>
                      </a:lnTo>
                      <a:lnTo>
                        <a:pt x="2" y="64"/>
                      </a:lnTo>
                      <a:lnTo>
                        <a:pt x="0" y="72"/>
                      </a:lnTo>
                      <a:lnTo>
                        <a:pt x="0" y="192"/>
                      </a:lnTo>
                      <a:lnTo>
                        <a:pt x="0" y="192"/>
                      </a:lnTo>
                      <a:lnTo>
                        <a:pt x="2" y="202"/>
                      </a:lnTo>
                      <a:lnTo>
                        <a:pt x="8" y="208"/>
                      </a:lnTo>
                      <a:lnTo>
                        <a:pt x="14" y="214"/>
                      </a:lnTo>
                      <a:lnTo>
                        <a:pt x="24" y="216"/>
                      </a:lnTo>
                      <a:lnTo>
                        <a:pt x="232" y="216"/>
                      </a:lnTo>
                      <a:lnTo>
                        <a:pt x="232" y="216"/>
                      </a:lnTo>
                      <a:lnTo>
                        <a:pt x="242" y="214"/>
                      </a:lnTo>
                      <a:lnTo>
                        <a:pt x="248" y="208"/>
                      </a:lnTo>
                      <a:lnTo>
                        <a:pt x="254" y="202"/>
                      </a:lnTo>
                      <a:lnTo>
                        <a:pt x="256" y="192"/>
                      </a:lnTo>
                      <a:lnTo>
                        <a:pt x="256" y="72"/>
                      </a:lnTo>
                      <a:lnTo>
                        <a:pt x="256" y="72"/>
                      </a:lnTo>
                      <a:lnTo>
                        <a:pt x="254" y="64"/>
                      </a:lnTo>
                      <a:lnTo>
                        <a:pt x="250" y="56"/>
                      </a:lnTo>
                      <a:lnTo>
                        <a:pt x="244" y="52"/>
                      </a:lnTo>
                      <a:lnTo>
                        <a:pt x="236" y="48"/>
                      </a:lnTo>
                      <a:close/>
                      <a:moveTo>
                        <a:pt x="240" y="192"/>
                      </a:moveTo>
                      <a:lnTo>
                        <a:pt x="240" y="192"/>
                      </a:lnTo>
                      <a:lnTo>
                        <a:pt x="240" y="196"/>
                      </a:lnTo>
                      <a:lnTo>
                        <a:pt x="238" y="198"/>
                      </a:lnTo>
                      <a:lnTo>
                        <a:pt x="236" y="200"/>
                      </a:lnTo>
                      <a:lnTo>
                        <a:pt x="232" y="200"/>
                      </a:lnTo>
                      <a:lnTo>
                        <a:pt x="24" y="200"/>
                      </a:lnTo>
                      <a:lnTo>
                        <a:pt x="24" y="200"/>
                      </a:lnTo>
                      <a:lnTo>
                        <a:pt x="20" y="200"/>
                      </a:lnTo>
                      <a:lnTo>
                        <a:pt x="18" y="198"/>
                      </a:lnTo>
                      <a:lnTo>
                        <a:pt x="16" y="196"/>
                      </a:lnTo>
                      <a:lnTo>
                        <a:pt x="16" y="192"/>
                      </a:lnTo>
                      <a:lnTo>
                        <a:pt x="16" y="72"/>
                      </a:lnTo>
                      <a:lnTo>
                        <a:pt x="16" y="72"/>
                      </a:lnTo>
                      <a:lnTo>
                        <a:pt x="18" y="66"/>
                      </a:lnTo>
                      <a:lnTo>
                        <a:pt x="22" y="64"/>
                      </a:lnTo>
                      <a:lnTo>
                        <a:pt x="66" y="56"/>
                      </a:lnTo>
                      <a:lnTo>
                        <a:pt x="80" y="22"/>
                      </a:lnTo>
                      <a:lnTo>
                        <a:pt x="80" y="22"/>
                      </a:lnTo>
                      <a:lnTo>
                        <a:pt x="84" y="18"/>
                      </a:lnTo>
                      <a:lnTo>
                        <a:pt x="88" y="16"/>
                      </a:lnTo>
                      <a:lnTo>
                        <a:pt x="168" y="16"/>
                      </a:lnTo>
                      <a:lnTo>
                        <a:pt x="168" y="16"/>
                      </a:lnTo>
                      <a:lnTo>
                        <a:pt x="172" y="18"/>
                      </a:lnTo>
                      <a:lnTo>
                        <a:pt x="176" y="22"/>
                      </a:lnTo>
                      <a:lnTo>
                        <a:pt x="190" y="56"/>
                      </a:lnTo>
                      <a:lnTo>
                        <a:pt x="234" y="64"/>
                      </a:lnTo>
                      <a:lnTo>
                        <a:pt x="234" y="64"/>
                      </a:lnTo>
                      <a:lnTo>
                        <a:pt x="238" y="66"/>
                      </a:lnTo>
                      <a:lnTo>
                        <a:pt x="240" y="72"/>
                      </a:lnTo>
                      <a:lnTo>
                        <a:pt x="240" y="1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2" name="işļïdé">
                <a:extLst>
                  <a:ext uri="{FF2B5EF4-FFF2-40B4-BE49-F238E27FC236}">
                    <a16:creationId xmlns:a16="http://schemas.microsoft.com/office/drawing/2014/main" id="{F22655CE-29A4-44B3-BDAE-88F43F9ABC08}"/>
                  </a:ext>
                </a:extLst>
              </p:cNvPr>
              <p:cNvGrpSpPr/>
              <p:nvPr/>
            </p:nvGrpSpPr>
            <p:grpSpPr>
              <a:xfrm>
                <a:off x="5875229" y="2751322"/>
                <a:ext cx="441575" cy="441575"/>
                <a:chOff x="3149600" y="2774950"/>
                <a:chExt cx="406400" cy="406400"/>
              </a:xfrm>
              <a:solidFill>
                <a:schemeClr val="bg2"/>
              </a:solidFill>
            </p:grpSpPr>
            <p:sp>
              <p:nvSpPr>
                <p:cNvPr id="74" name="ïşļïḋè">
                  <a:extLst>
                    <a:ext uri="{FF2B5EF4-FFF2-40B4-BE49-F238E27FC236}">
                      <a16:creationId xmlns:a16="http://schemas.microsoft.com/office/drawing/2014/main" id="{D5781659-AC30-4B89-867F-78873211B6C3}"/>
                    </a:ext>
                  </a:extLst>
                </p:cNvPr>
                <p:cNvSpPr/>
                <p:nvPr/>
              </p:nvSpPr>
              <p:spPr bwMode="auto">
                <a:xfrm>
                  <a:off x="3327400" y="2978150"/>
                  <a:ext cx="63500" cy="63500"/>
                </a:xfrm>
                <a:custGeom>
                  <a:avLst/>
                  <a:gdLst/>
                  <a:ahLst/>
                  <a:cxnLst>
                    <a:cxn ang="0">
                      <a:pos x="20" y="40"/>
                    </a:cxn>
                    <a:cxn ang="0">
                      <a:pos x="20" y="40"/>
                    </a:cxn>
                    <a:cxn ang="0">
                      <a:pos x="28" y="38"/>
                    </a:cxn>
                    <a:cxn ang="0">
                      <a:pos x="34" y="34"/>
                    </a:cxn>
                    <a:cxn ang="0">
                      <a:pos x="38" y="28"/>
                    </a:cxn>
                    <a:cxn ang="0">
                      <a:pos x="40" y="20"/>
                    </a:cxn>
                    <a:cxn ang="0">
                      <a:pos x="40" y="20"/>
                    </a:cxn>
                    <a:cxn ang="0">
                      <a:pos x="38" y="12"/>
                    </a:cxn>
                    <a:cxn ang="0">
                      <a:pos x="34" y="6"/>
                    </a:cxn>
                    <a:cxn ang="0">
                      <a:pos x="28" y="2"/>
                    </a:cxn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12" y="2"/>
                    </a:cxn>
                    <a:cxn ang="0">
                      <a:pos x="6" y="6"/>
                    </a:cxn>
                    <a:cxn ang="0">
                      <a:pos x="2" y="12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28"/>
                    </a:cxn>
                    <a:cxn ang="0">
                      <a:pos x="6" y="34"/>
                    </a:cxn>
                    <a:cxn ang="0">
                      <a:pos x="12" y="38"/>
                    </a:cxn>
                    <a:cxn ang="0">
                      <a:pos x="20" y="40"/>
                    </a:cxn>
                    <a:cxn ang="0">
                      <a:pos x="20" y="8"/>
                    </a:cxn>
                    <a:cxn ang="0">
                      <a:pos x="20" y="8"/>
                    </a:cxn>
                    <a:cxn ang="0">
                      <a:pos x="24" y="8"/>
                    </a:cxn>
                    <a:cxn ang="0">
                      <a:pos x="28" y="12"/>
                    </a:cxn>
                    <a:cxn ang="0">
                      <a:pos x="32" y="16"/>
                    </a:cxn>
                    <a:cxn ang="0">
                      <a:pos x="32" y="20"/>
                    </a:cxn>
                    <a:cxn ang="0">
                      <a:pos x="32" y="20"/>
                    </a:cxn>
                    <a:cxn ang="0">
                      <a:pos x="32" y="24"/>
                    </a:cxn>
                    <a:cxn ang="0">
                      <a:pos x="28" y="28"/>
                    </a:cxn>
                    <a:cxn ang="0">
                      <a:pos x="24" y="32"/>
                    </a:cxn>
                    <a:cxn ang="0">
                      <a:pos x="20" y="32"/>
                    </a:cxn>
                    <a:cxn ang="0">
                      <a:pos x="20" y="32"/>
                    </a:cxn>
                    <a:cxn ang="0">
                      <a:pos x="16" y="32"/>
                    </a:cxn>
                    <a:cxn ang="0">
                      <a:pos x="12" y="28"/>
                    </a:cxn>
                    <a:cxn ang="0">
                      <a:pos x="8" y="24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8" y="16"/>
                    </a:cxn>
                    <a:cxn ang="0">
                      <a:pos x="12" y="12"/>
                    </a:cxn>
                    <a:cxn ang="0">
                      <a:pos x="16" y="8"/>
                    </a:cxn>
                    <a:cxn ang="0">
                      <a:pos x="20" y="8"/>
                    </a:cxn>
                  </a:cxnLst>
                  <a:rect l="0" t="0" r="r" b="b"/>
                  <a:pathLst>
                    <a:path w="40" h="40">
                      <a:moveTo>
                        <a:pt x="20" y="40"/>
                      </a:moveTo>
                      <a:lnTo>
                        <a:pt x="20" y="40"/>
                      </a:lnTo>
                      <a:lnTo>
                        <a:pt x="28" y="38"/>
                      </a:lnTo>
                      <a:lnTo>
                        <a:pt x="34" y="34"/>
                      </a:lnTo>
                      <a:lnTo>
                        <a:pt x="38" y="28"/>
                      </a:lnTo>
                      <a:lnTo>
                        <a:pt x="40" y="20"/>
                      </a:lnTo>
                      <a:lnTo>
                        <a:pt x="40" y="20"/>
                      </a:lnTo>
                      <a:lnTo>
                        <a:pt x="38" y="12"/>
                      </a:lnTo>
                      <a:lnTo>
                        <a:pt x="34" y="6"/>
                      </a:lnTo>
                      <a:lnTo>
                        <a:pt x="28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2" y="2"/>
                      </a:lnTo>
                      <a:lnTo>
                        <a:pt x="6" y="6"/>
                      </a:lnTo>
                      <a:lnTo>
                        <a:pt x="2" y="12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28"/>
                      </a:lnTo>
                      <a:lnTo>
                        <a:pt x="6" y="34"/>
                      </a:lnTo>
                      <a:lnTo>
                        <a:pt x="12" y="38"/>
                      </a:lnTo>
                      <a:lnTo>
                        <a:pt x="20" y="40"/>
                      </a:lnTo>
                      <a:close/>
                      <a:moveTo>
                        <a:pt x="20" y="8"/>
                      </a:moveTo>
                      <a:lnTo>
                        <a:pt x="20" y="8"/>
                      </a:lnTo>
                      <a:lnTo>
                        <a:pt x="24" y="8"/>
                      </a:lnTo>
                      <a:lnTo>
                        <a:pt x="28" y="12"/>
                      </a:lnTo>
                      <a:lnTo>
                        <a:pt x="32" y="16"/>
                      </a:lnTo>
                      <a:lnTo>
                        <a:pt x="32" y="20"/>
                      </a:lnTo>
                      <a:lnTo>
                        <a:pt x="32" y="20"/>
                      </a:lnTo>
                      <a:lnTo>
                        <a:pt x="32" y="24"/>
                      </a:lnTo>
                      <a:lnTo>
                        <a:pt x="28" y="28"/>
                      </a:lnTo>
                      <a:lnTo>
                        <a:pt x="24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  <a:lnTo>
                        <a:pt x="16" y="32"/>
                      </a:lnTo>
                      <a:lnTo>
                        <a:pt x="12" y="28"/>
                      </a:lnTo>
                      <a:lnTo>
                        <a:pt x="8" y="24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8" y="16"/>
                      </a:lnTo>
                      <a:lnTo>
                        <a:pt x="12" y="12"/>
                      </a:lnTo>
                      <a:lnTo>
                        <a:pt x="16" y="8"/>
                      </a:lnTo>
                      <a:lnTo>
                        <a:pt x="20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işlîḋè">
                  <a:extLst>
                    <a:ext uri="{FF2B5EF4-FFF2-40B4-BE49-F238E27FC236}">
                      <a16:creationId xmlns:a16="http://schemas.microsoft.com/office/drawing/2014/main" id="{E52AFF44-B406-40AC-903C-CF64FFCF307C}"/>
                    </a:ext>
                  </a:extLst>
                </p:cNvPr>
                <p:cNvSpPr/>
                <p:nvPr/>
              </p:nvSpPr>
              <p:spPr bwMode="auto">
                <a:xfrm>
                  <a:off x="3492500" y="2774950"/>
                  <a:ext cx="63500" cy="6350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12" y="2"/>
                    </a:cxn>
                    <a:cxn ang="0">
                      <a:pos x="6" y="6"/>
                    </a:cxn>
                    <a:cxn ang="0">
                      <a:pos x="2" y="12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28"/>
                    </a:cxn>
                    <a:cxn ang="0">
                      <a:pos x="6" y="34"/>
                    </a:cxn>
                    <a:cxn ang="0">
                      <a:pos x="12" y="38"/>
                    </a:cxn>
                    <a:cxn ang="0">
                      <a:pos x="20" y="40"/>
                    </a:cxn>
                    <a:cxn ang="0">
                      <a:pos x="20" y="40"/>
                    </a:cxn>
                    <a:cxn ang="0">
                      <a:pos x="28" y="38"/>
                    </a:cxn>
                    <a:cxn ang="0">
                      <a:pos x="34" y="34"/>
                    </a:cxn>
                    <a:cxn ang="0">
                      <a:pos x="38" y="28"/>
                    </a:cxn>
                    <a:cxn ang="0">
                      <a:pos x="40" y="20"/>
                    </a:cxn>
                    <a:cxn ang="0">
                      <a:pos x="40" y="20"/>
                    </a:cxn>
                    <a:cxn ang="0">
                      <a:pos x="38" y="12"/>
                    </a:cxn>
                    <a:cxn ang="0">
                      <a:pos x="34" y="6"/>
                    </a:cxn>
                    <a:cxn ang="0">
                      <a:pos x="28" y="2"/>
                    </a:cxn>
                    <a:cxn ang="0">
                      <a:pos x="20" y="0"/>
                    </a:cxn>
                    <a:cxn ang="0">
                      <a:pos x="20" y="32"/>
                    </a:cxn>
                    <a:cxn ang="0">
                      <a:pos x="20" y="32"/>
                    </a:cxn>
                    <a:cxn ang="0">
                      <a:pos x="16" y="32"/>
                    </a:cxn>
                    <a:cxn ang="0">
                      <a:pos x="12" y="28"/>
                    </a:cxn>
                    <a:cxn ang="0">
                      <a:pos x="8" y="24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8" y="16"/>
                    </a:cxn>
                    <a:cxn ang="0">
                      <a:pos x="12" y="12"/>
                    </a:cxn>
                    <a:cxn ang="0">
                      <a:pos x="16" y="8"/>
                    </a:cxn>
                    <a:cxn ang="0">
                      <a:pos x="20" y="8"/>
                    </a:cxn>
                    <a:cxn ang="0">
                      <a:pos x="20" y="8"/>
                    </a:cxn>
                    <a:cxn ang="0">
                      <a:pos x="24" y="8"/>
                    </a:cxn>
                    <a:cxn ang="0">
                      <a:pos x="28" y="12"/>
                    </a:cxn>
                    <a:cxn ang="0">
                      <a:pos x="32" y="16"/>
                    </a:cxn>
                    <a:cxn ang="0">
                      <a:pos x="32" y="20"/>
                    </a:cxn>
                    <a:cxn ang="0">
                      <a:pos x="32" y="20"/>
                    </a:cxn>
                    <a:cxn ang="0">
                      <a:pos x="32" y="24"/>
                    </a:cxn>
                    <a:cxn ang="0">
                      <a:pos x="28" y="28"/>
                    </a:cxn>
                    <a:cxn ang="0">
                      <a:pos x="24" y="32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40" h="40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12" y="2"/>
                      </a:lnTo>
                      <a:lnTo>
                        <a:pt x="6" y="6"/>
                      </a:lnTo>
                      <a:lnTo>
                        <a:pt x="2" y="12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28"/>
                      </a:lnTo>
                      <a:lnTo>
                        <a:pt x="6" y="34"/>
                      </a:lnTo>
                      <a:lnTo>
                        <a:pt x="12" y="38"/>
                      </a:lnTo>
                      <a:lnTo>
                        <a:pt x="20" y="40"/>
                      </a:lnTo>
                      <a:lnTo>
                        <a:pt x="20" y="40"/>
                      </a:lnTo>
                      <a:lnTo>
                        <a:pt x="28" y="38"/>
                      </a:lnTo>
                      <a:lnTo>
                        <a:pt x="34" y="34"/>
                      </a:lnTo>
                      <a:lnTo>
                        <a:pt x="38" y="28"/>
                      </a:lnTo>
                      <a:lnTo>
                        <a:pt x="40" y="20"/>
                      </a:lnTo>
                      <a:lnTo>
                        <a:pt x="40" y="20"/>
                      </a:lnTo>
                      <a:lnTo>
                        <a:pt x="38" y="12"/>
                      </a:lnTo>
                      <a:lnTo>
                        <a:pt x="34" y="6"/>
                      </a:lnTo>
                      <a:lnTo>
                        <a:pt x="28" y="2"/>
                      </a:lnTo>
                      <a:lnTo>
                        <a:pt x="20" y="0"/>
                      </a:lnTo>
                      <a:close/>
                      <a:moveTo>
                        <a:pt x="20" y="32"/>
                      </a:moveTo>
                      <a:lnTo>
                        <a:pt x="20" y="32"/>
                      </a:lnTo>
                      <a:lnTo>
                        <a:pt x="16" y="32"/>
                      </a:lnTo>
                      <a:lnTo>
                        <a:pt x="12" y="28"/>
                      </a:lnTo>
                      <a:lnTo>
                        <a:pt x="8" y="24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8" y="16"/>
                      </a:lnTo>
                      <a:lnTo>
                        <a:pt x="12" y="12"/>
                      </a:lnTo>
                      <a:lnTo>
                        <a:pt x="16" y="8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8"/>
                      </a:lnTo>
                      <a:lnTo>
                        <a:pt x="28" y="12"/>
                      </a:lnTo>
                      <a:lnTo>
                        <a:pt x="32" y="16"/>
                      </a:lnTo>
                      <a:lnTo>
                        <a:pt x="32" y="20"/>
                      </a:lnTo>
                      <a:lnTo>
                        <a:pt x="32" y="20"/>
                      </a:lnTo>
                      <a:lnTo>
                        <a:pt x="32" y="24"/>
                      </a:lnTo>
                      <a:lnTo>
                        <a:pt x="28" y="28"/>
                      </a:lnTo>
                      <a:lnTo>
                        <a:pt x="24" y="32"/>
                      </a:lnTo>
                      <a:lnTo>
                        <a:pt x="20" y="3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îṣľïḋê">
                  <a:extLst>
                    <a:ext uri="{FF2B5EF4-FFF2-40B4-BE49-F238E27FC236}">
                      <a16:creationId xmlns:a16="http://schemas.microsoft.com/office/drawing/2014/main" id="{709504D1-70AB-49DD-B137-60C40DA16FF9}"/>
                    </a:ext>
                  </a:extLst>
                </p:cNvPr>
                <p:cNvSpPr/>
                <p:nvPr/>
              </p:nvSpPr>
              <p:spPr bwMode="auto">
                <a:xfrm>
                  <a:off x="3251200" y="2965450"/>
                  <a:ext cx="50800" cy="50800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2" y="22"/>
                    </a:cxn>
                    <a:cxn ang="0">
                      <a:pos x="4" y="28"/>
                    </a:cxn>
                    <a:cxn ang="0">
                      <a:pos x="10" y="30"/>
                    </a:cxn>
                    <a:cxn ang="0">
                      <a:pos x="16" y="32"/>
                    </a:cxn>
                    <a:cxn ang="0">
                      <a:pos x="16" y="32"/>
                    </a:cxn>
                    <a:cxn ang="0">
                      <a:pos x="22" y="30"/>
                    </a:cxn>
                    <a:cxn ang="0">
                      <a:pos x="28" y="28"/>
                    </a:cxn>
                    <a:cxn ang="0">
                      <a:pos x="30" y="22"/>
                    </a:cxn>
                    <a:cxn ang="0">
                      <a:pos x="32" y="16"/>
                    </a:cxn>
                    <a:cxn ang="0">
                      <a:pos x="32" y="16"/>
                    </a:cxn>
                    <a:cxn ang="0">
                      <a:pos x="30" y="10"/>
                    </a:cxn>
                    <a:cxn ang="0">
                      <a:pos x="28" y="4"/>
                    </a:cxn>
                    <a:cxn ang="0">
                      <a:pos x="22" y="2"/>
                    </a:cxn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10" y="2"/>
                    </a:cxn>
                    <a:cxn ang="0">
                      <a:pos x="4" y="4"/>
                    </a:cxn>
                    <a:cxn ang="0">
                      <a:pos x="2" y="10"/>
                    </a:cxn>
                    <a:cxn ang="0">
                      <a:pos x="0" y="16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20" y="8"/>
                    </a:cxn>
                    <a:cxn ang="0">
                      <a:pos x="22" y="10"/>
                    </a:cxn>
                    <a:cxn ang="0">
                      <a:pos x="24" y="12"/>
                    </a:cxn>
                    <a:cxn ang="0">
                      <a:pos x="24" y="16"/>
                    </a:cxn>
                    <a:cxn ang="0">
                      <a:pos x="24" y="16"/>
                    </a:cxn>
                    <a:cxn ang="0">
                      <a:pos x="24" y="20"/>
                    </a:cxn>
                    <a:cxn ang="0">
                      <a:pos x="22" y="22"/>
                    </a:cxn>
                    <a:cxn ang="0">
                      <a:pos x="20" y="24"/>
                    </a:cxn>
                    <a:cxn ang="0">
                      <a:pos x="16" y="24"/>
                    </a:cxn>
                    <a:cxn ang="0">
                      <a:pos x="16" y="24"/>
                    </a:cxn>
                    <a:cxn ang="0">
                      <a:pos x="12" y="24"/>
                    </a:cxn>
                    <a:cxn ang="0">
                      <a:pos x="10" y="22"/>
                    </a:cxn>
                    <a:cxn ang="0">
                      <a:pos x="8" y="20"/>
                    </a:cxn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8" y="12"/>
                    </a:cxn>
                    <a:cxn ang="0">
                      <a:pos x="10" y="10"/>
                    </a:cxn>
                    <a:cxn ang="0">
                      <a:pos x="12" y="8"/>
                    </a:cxn>
                    <a:cxn ang="0">
                      <a:pos x="16" y="8"/>
                    </a:cxn>
                  </a:cxnLst>
                  <a:rect l="0" t="0" r="r" b="b"/>
                  <a:pathLst>
                    <a:path w="32" h="32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2" y="22"/>
                      </a:lnTo>
                      <a:lnTo>
                        <a:pt x="4" y="28"/>
                      </a:lnTo>
                      <a:lnTo>
                        <a:pt x="10" y="30"/>
                      </a:lnTo>
                      <a:lnTo>
                        <a:pt x="16" y="32"/>
                      </a:lnTo>
                      <a:lnTo>
                        <a:pt x="16" y="32"/>
                      </a:lnTo>
                      <a:lnTo>
                        <a:pt x="22" y="30"/>
                      </a:lnTo>
                      <a:lnTo>
                        <a:pt x="28" y="28"/>
                      </a:lnTo>
                      <a:lnTo>
                        <a:pt x="30" y="22"/>
                      </a:lnTo>
                      <a:lnTo>
                        <a:pt x="32" y="16"/>
                      </a:lnTo>
                      <a:lnTo>
                        <a:pt x="32" y="16"/>
                      </a:lnTo>
                      <a:lnTo>
                        <a:pt x="30" y="10"/>
                      </a:lnTo>
                      <a:lnTo>
                        <a:pt x="28" y="4"/>
                      </a:lnTo>
                      <a:lnTo>
                        <a:pt x="22" y="2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2" y="10"/>
                      </a:lnTo>
                      <a:lnTo>
                        <a:pt x="0" y="16"/>
                      </a:lnTo>
                      <a:close/>
                      <a:moveTo>
                        <a:pt x="16" y="8"/>
                      </a:moveTo>
                      <a:lnTo>
                        <a:pt x="16" y="8"/>
                      </a:lnTo>
                      <a:lnTo>
                        <a:pt x="20" y="8"/>
                      </a:lnTo>
                      <a:lnTo>
                        <a:pt x="22" y="10"/>
                      </a:lnTo>
                      <a:lnTo>
                        <a:pt x="24" y="12"/>
                      </a:lnTo>
                      <a:lnTo>
                        <a:pt x="24" y="16"/>
                      </a:lnTo>
                      <a:lnTo>
                        <a:pt x="24" y="16"/>
                      </a:lnTo>
                      <a:lnTo>
                        <a:pt x="24" y="20"/>
                      </a:lnTo>
                      <a:lnTo>
                        <a:pt x="22" y="22"/>
                      </a:lnTo>
                      <a:lnTo>
                        <a:pt x="20" y="24"/>
                      </a:lnTo>
                      <a:lnTo>
                        <a:pt x="16" y="24"/>
                      </a:lnTo>
                      <a:lnTo>
                        <a:pt x="16" y="24"/>
                      </a:lnTo>
                      <a:lnTo>
                        <a:pt x="12" y="24"/>
                      </a:lnTo>
                      <a:lnTo>
                        <a:pt x="10" y="22"/>
                      </a:lnTo>
                      <a:lnTo>
                        <a:pt x="8" y="20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8" y="12"/>
                      </a:lnTo>
                      <a:lnTo>
                        <a:pt x="10" y="10"/>
                      </a:lnTo>
                      <a:lnTo>
                        <a:pt x="12" y="8"/>
                      </a:lnTo>
                      <a:lnTo>
                        <a:pt x="16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ís1ide">
                  <a:extLst>
                    <a:ext uri="{FF2B5EF4-FFF2-40B4-BE49-F238E27FC236}">
                      <a16:creationId xmlns:a16="http://schemas.microsoft.com/office/drawing/2014/main" id="{C921F146-7647-4ACB-82DC-0DBCF426443E}"/>
                    </a:ext>
                  </a:extLst>
                </p:cNvPr>
                <p:cNvSpPr/>
                <p:nvPr/>
              </p:nvSpPr>
              <p:spPr bwMode="auto">
                <a:xfrm>
                  <a:off x="3302000" y="3054350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2" y="16"/>
                    </a:cxn>
                    <a:cxn ang="0">
                      <a:pos x="14" y="14"/>
                    </a:cxn>
                    <a:cxn ang="0">
                      <a:pos x="16" y="12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16" y="4"/>
                    </a:cxn>
                    <a:cxn ang="0">
                      <a:pos x="14" y="2"/>
                    </a:cxn>
                    <a:cxn ang="0">
                      <a:pos x="12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4" y="16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4" y="14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iŝliḍê">
                  <a:extLst>
                    <a:ext uri="{FF2B5EF4-FFF2-40B4-BE49-F238E27FC236}">
                      <a16:creationId xmlns:a16="http://schemas.microsoft.com/office/drawing/2014/main" id="{B24FAC40-87DE-4049-984B-3644E045A813}"/>
                    </a:ext>
                  </a:extLst>
                </p:cNvPr>
                <p:cNvSpPr/>
                <p:nvPr/>
              </p:nvSpPr>
              <p:spPr bwMode="auto">
                <a:xfrm>
                  <a:off x="3505200" y="2863850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4" y="16"/>
                    </a:cxn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2" y="16"/>
                    </a:cxn>
                    <a:cxn ang="0">
                      <a:pos x="14" y="14"/>
                    </a:cxn>
                    <a:cxn ang="0">
                      <a:pos x="16" y="12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16" y="4"/>
                    </a:cxn>
                    <a:cxn ang="0">
                      <a:pos x="14" y="2"/>
                    </a:cxn>
                    <a:cxn ang="0">
                      <a:pos x="12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6" h="16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4" y="14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ïṥľíďe">
                  <a:extLst>
                    <a:ext uri="{FF2B5EF4-FFF2-40B4-BE49-F238E27FC236}">
                      <a16:creationId xmlns:a16="http://schemas.microsoft.com/office/drawing/2014/main" id="{13CD5C39-71B5-4B80-9CE1-B9D1A6BA4EC0}"/>
                    </a:ext>
                  </a:extLst>
                </p:cNvPr>
                <p:cNvSpPr/>
                <p:nvPr/>
              </p:nvSpPr>
              <p:spPr bwMode="auto">
                <a:xfrm>
                  <a:off x="3149600" y="2813050"/>
                  <a:ext cx="371475" cy="368300"/>
                </a:xfrm>
                <a:custGeom>
                  <a:avLst/>
                  <a:gdLst/>
                  <a:ahLst/>
                  <a:cxnLst>
                    <a:cxn ang="0">
                      <a:pos x="166" y="6"/>
                    </a:cxn>
                    <a:cxn ang="0">
                      <a:pos x="152" y="0"/>
                    </a:cxn>
                    <a:cxn ang="0">
                      <a:pos x="144" y="2"/>
                    </a:cxn>
                    <a:cxn ang="0">
                      <a:pos x="126" y="18"/>
                    </a:cxn>
                    <a:cxn ang="0">
                      <a:pos x="122" y="24"/>
                    </a:cxn>
                    <a:cxn ang="0">
                      <a:pos x="120" y="32"/>
                    </a:cxn>
                    <a:cxn ang="0">
                      <a:pos x="122" y="42"/>
                    </a:cxn>
                    <a:cxn ang="0">
                      <a:pos x="14" y="86"/>
                    </a:cxn>
                    <a:cxn ang="0">
                      <a:pos x="6" y="92"/>
                    </a:cxn>
                    <a:cxn ang="0">
                      <a:pos x="0" y="102"/>
                    </a:cxn>
                    <a:cxn ang="0">
                      <a:pos x="0" y="108"/>
                    </a:cxn>
                    <a:cxn ang="0">
                      <a:pos x="4" y="120"/>
                    </a:cxn>
                    <a:cxn ang="0">
                      <a:pos x="108" y="224"/>
                    </a:cxn>
                    <a:cxn ang="0">
                      <a:pos x="116" y="230"/>
                    </a:cxn>
                    <a:cxn ang="0">
                      <a:pos x="126" y="232"/>
                    </a:cxn>
                    <a:cxn ang="0">
                      <a:pos x="126" y="232"/>
                    </a:cxn>
                    <a:cxn ang="0">
                      <a:pos x="130" y="232"/>
                    </a:cxn>
                    <a:cxn ang="0">
                      <a:pos x="142" y="226"/>
                    </a:cxn>
                    <a:cxn ang="0">
                      <a:pos x="148" y="216"/>
                    </a:cxn>
                    <a:cxn ang="0">
                      <a:pos x="190" y="110"/>
                    </a:cxn>
                    <a:cxn ang="0">
                      <a:pos x="202" y="114"/>
                    </a:cxn>
                    <a:cxn ang="0">
                      <a:pos x="210" y="112"/>
                    </a:cxn>
                    <a:cxn ang="0">
                      <a:pos x="228" y="96"/>
                    </a:cxn>
                    <a:cxn ang="0">
                      <a:pos x="232" y="90"/>
                    </a:cxn>
                    <a:cxn ang="0">
                      <a:pos x="234" y="82"/>
                    </a:cxn>
                    <a:cxn ang="0">
                      <a:pos x="228" y="68"/>
                    </a:cxn>
                    <a:cxn ang="0">
                      <a:pos x="134" y="210"/>
                    </a:cxn>
                    <a:cxn ang="0">
                      <a:pos x="130" y="214"/>
                    </a:cxn>
                    <a:cxn ang="0">
                      <a:pos x="128" y="216"/>
                    </a:cxn>
                    <a:cxn ang="0">
                      <a:pos x="126" y="216"/>
                    </a:cxn>
                    <a:cxn ang="0">
                      <a:pos x="18" y="112"/>
                    </a:cxn>
                    <a:cxn ang="0">
                      <a:pos x="16" y="110"/>
                    </a:cxn>
                    <a:cxn ang="0">
                      <a:pos x="16" y="106"/>
                    </a:cxn>
                    <a:cxn ang="0">
                      <a:pos x="20" y="100"/>
                    </a:cxn>
                    <a:cxn ang="0">
                      <a:pos x="70" y="80"/>
                    </a:cxn>
                    <a:cxn ang="0">
                      <a:pos x="96" y="86"/>
                    </a:cxn>
                    <a:cxn ang="0">
                      <a:pos x="134" y="92"/>
                    </a:cxn>
                    <a:cxn ang="0">
                      <a:pos x="158" y="104"/>
                    </a:cxn>
                    <a:cxn ang="0">
                      <a:pos x="134" y="210"/>
                    </a:cxn>
                    <a:cxn ang="0">
                      <a:pos x="204" y="96"/>
                    </a:cxn>
                    <a:cxn ang="0">
                      <a:pos x="202" y="98"/>
                    </a:cxn>
                    <a:cxn ang="0">
                      <a:pos x="184" y="82"/>
                    </a:cxn>
                    <a:cxn ang="0">
                      <a:pos x="174" y="108"/>
                    </a:cxn>
                    <a:cxn ang="0">
                      <a:pos x="166" y="100"/>
                    </a:cxn>
                    <a:cxn ang="0">
                      <a:pos x="138" y="86"/>
                    </a:cxn>
                    <a:cxn ang="0">
                      <a:pos x="104" y="78"/>
                    </a:cxn>
                    <a:cxn ang="0">
                      <a:pos x="82" y="76"/>
                    </a:cxn>
                    <a:cxn ang="0">
                      <a:pos x="138" y="34"/>
                    </a:cxn>
                    <a:cxn ang="0">
                      <a:pos x="136" y="32"/>
                    </a:cxn>
                    <a:cxn ang="0">
                      <a:pos x="148" y="18"/>
                    </a:cxn>
                    <a:cxn ang="0">
                      <a:pos x="152" y="16"/>
                    </a:cxn>
                    <a:cxn ang="0">
                      <a:pos x="216" y="78"/>
                    </a:cxn>
                    <a:cxn ang="0">
                      <a:pos x="218" y="82"/>
                    </a:cxn>
                  </a:cxnLst>
                  <a:rect l="0" t="0" r="r" b="b"/>
                  <a:pathLst>
                    <a:path w="234" h="232">
                      <a:moveTo>
                        <a:pt x="166" y="6"/>
                      </a:moveTo>
                      <a:lnTo>
                        <a:pt x="166" y="6"/>
                      </a:lnTo>
                      <a:lnTo>
                        <a:pt x="158" y="2"/>
                      </a:lnTo>
                      <a:lnTo>
                        <a:pt x="152" y="0"/>
                      </a:lnTo>
                      <a:lnTo>
                        <a:pt x="152" y="0"/>
                      </a:lnTo>
                      <a:lnTo>
                        <a:pt x="144" y="2"/>
                      </a:lnTo>
                      <a:lnTo>
                        <a:pt x="138" y="6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2" y="24"/>
                      </a:lnTo>
                      <a:lnTo>
                        <a:pt x="120" y="32"/>
                      </a:lnTo>
                      <a:lnTo>
                        <a:pt x="120" y="32"/>
                      </a:lnTo>
                      <a:lnTo>
                        <a:pt x="120" y="36"/>
                      </a:lnTo>
                      <a:lnTo>
                        <a:pt x="122" y="42"/>
                      </a:lnTo>
                      <a:lnTo>
                        <a:pt x="14" y="86"/>
                      </a:lnTo>
                      <a:lnTo>
                        <a:pt x="14" y="86"/>
                      </a:lnTo>
                      <a:lnTo>
                        <a:pt x="10" y="88"/>
                      </a:lnTo>
                      <a:lnTo>
                        <a:pt x="6" y="92"/>
                      </a:lnTo>
                      <a:lnTo>
                        <a:pt x="2" y="98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08"/>
                      </a:lnTo>
                      <a:lnTo>
                        <a:pt x="2" y="114"/>
                      </a:lnTo>
                      <a:lnTo>
                        <a:pt x="4" y="120"/>
                      </a:lnTo>
                      <a:lnTo>
                        <a:pt x="8" y="124"/>
                      </a:lnTo>
                      <a:lnTo>
                        <a:pt x="108" y="224"/>
                      </a:lnTo>
                      <a:lnTo>
                        <a:pt x="108" y="224"/>
                      </a:lnTo>
                      <a:lnTo>
                        <a:pt x="116" y="230"/>
                      </a:lnTo>
                      <a:lnTo>
                        <a:pt x="126" y="232"/>
                      </a:lnTo>
                      <a:lnTo>
                        <a:pt x="126" y="232"/>
                      </a:lnTo>
                      <a:lnTo>
                        <a:pt x="126" y="232"/>
                      </a:lnTo>
                      <a:lnTo>
                        <a:pt x="126" y="232"/>
                      </a:lnTo>
                      <a:lnTo>
                        <a:pt x="130" y="232"/>
                      </a:lnTo>
                      <a:lnTo>
                        <a:pt x="130" y="232"/>
                      </a:lnTo>
                      <a:lnTo>
                        <a:pt x="136" y="230"/>
                      </a:lnTo>
                      <a:lnTo>
                        <a:pt x="142" y="226"/>
                      </a:lnTo>
                      <a:lnTo>
                        <a:pt x="146" y="222"/>
                      </a:lnTo>
                      <a:lnTo>
                        <a:pt x="148" y="216"/>
                      </a:lnTo>
                      <a:lnTo>
                        <a:pt x="190" y="110"/>
                      </a:lnTo>
                      <a:lnTo>
                        <a:pt x="190" y="110"/>
                      </a:lnTo>
                      <a:lnTo>
                        <a:pt x="196" y="112"/>
                      </a:lnTo>
                      <a:lnTo>
                        <a:pt x="202" y="114"/>
                      </a:lnTo>
                      <a:lnTo>
                        <a:pt x="202" y="114"/>
                      </a:lnTo>
                      <a:lnTo>
                        <a:pt x="210" y="112"/>
                      </a:lnTo>
                      <a:lnTo>
                        <a:pt x="216" y="108"/>
                      </a:lnTo>
                      <a:lnTo>
                        <a:pt x="228" y="96"/>
                      </a:lnTo>
                      <a:lnTo>
                        <a:pt x="228" y="96"/>
                      </a:lnTo>
                      <a:lnTo>
                        <a:pt x="232" y="90"/>
                      </a:lnTo>
                      <a:lnTo>
                        <a:pt x="234" y="82"/>
                      </a:lnTo>
                      <a:lnTo>
                        <a:pt x="234" y="82"/>
                      </a:lnTo>
                      <a:lnTo>
                        <a:pt x="232" y="74"/>
                      </a:lnTo>
                      <a:lnTo>
                        <a:pt x="228" y="68"/>
                      </a:lnTo>
                      <a:lnTo>
                        <a:pt x="166" y="6"/>
                      </a:lnTo>
                      <a:close/>
                      <a:moveTo>
                        <a:pt x="134" y="210"/>
                      </a:moveTo>
                      <a:lnTo>
                        <a:pt x="134" y="210"/>
                      </a:lnTo>
                      <a:lnTo>
                        <a:pt x="130" y="214"/>
                      </a:lnTo>
                      <a:lnTo>
                        <a:pt x="128" y="216"/>
                      </a:lnTo>
                      <a:lnTo>
                        <a:pt x="128" y="216"/>
                      </a:lnTo>
                      <a:lnTo>
                        <a:pt x="126" y="216"/>
                      </a:lnTo>
                      <a:lnTo>
                        <a:pt x="126" y="216"/>
                      </a:lnTo>
                      <a:lnTo>
                        <a:pt x="120" y="214"/>
                      </a:lnTo>
                      <a:lnTo>
                        <a:pt x="18" y="112"/>
                      </a:lnTo>
                      <a:lnTo>
                        <a:pt x="18" y="112"/>
                      </a:lnTo>
                      <a:lnTo>
                        <a:pt x="16" y="110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8" y="102"/>
                      </a:lnTo>
                      <a:lnTo>
                        <a:pt x="20" y="100"/>
                      </a:lnTo>
                      <a:lnTo>
                        <a:pt x="70" y="80"/>
                      </a:lnTo>
                      <a:lnTo>
                        <a:pt x="70" y="80"/>
                      </a:lnTo>
                      <a:lnTo>
                        <a:pt x="84" y="84"/>
                      </a:lnTo>
                      <a:lnTo>
                        <a:pt x="96" y="86"/>
                      </a:lnTo>
                      <a:lnTo>
                        <a:pt x="120" y="88"/>
                      </a:lnTo>
                      <a:lnTo>
                        <a:pt x="134" y="92"/>
                      </a:lnTo>
                      <a:lnTo>
                        <a:pt x="146" y="98"/>
                      </a:lnTo>
                      <a:lnTo>
                        <a:pt x="158" y="104"/>
                      </a:lnTo>
                      <a:lnTo>
                        <a:pt x="172" y="116"/>
                      </a:lnTo>
                      <a:lnTo>
                        <a:pt x="134" y="210"/>
                      </a:lnTo>
                      <a:close/>
                      <a:moveTo>
                        <a:pt x="216" y="84"/>
                      </a:moveTo>
                      <a:lnTo>
                        <a:pt x="204" y="96"/>
                      </a:lnTo>
                      <a:lnTo>
                        <a:pt x="204" y="96"/>
                      </a:lnTo>
                      <a:lnTo>
                        <a:pt x="202" y="98"/>
                      </a:lnTo>
                      <a:lnTo>
                        <a:pt x="198" y="96"/>
                      </a:lnTo>
                      <a:lnTo>
                        <a:pt x="184" y="82"/>
                      </a:lnTo>
                      <a:lnTo>
                        <a:pt x="174" y="110"/>
                      </a:lnTo>
                      <a:lnTo>
                        <a:pt x="174" y="108"/>
                      </a:lnTo>
                      <a:lnTo>
                        <a:pt x="174" y="108"/>
                      </a:lnTo>
                      <a:lnTo>
                        <a:pt x="166" y="100"/>
                      </a:lnTo>
                      <a:lnTo>
                        <a:pt x="156" y="94"/>
                      </a:lnTo>
                      <a:lnTo>
                        <a:pt x="138" y="86"/>
                      </a:lnTo>
                      <a:lnTo>
                        <a:pt x="120" y="80"/>
                      </a:lnTo>
                      <a:lnTo>
                        <a:pt x="104" y="78"/>
                      </a:lnTo>
                      <a:lnTo>
                        <a:pt x="104" y="78"/>
                      </a:lnTo>
                      <a:lnTo>
                        <a:pt x="82" y="76"/>
                      </a:lnTo>
                      <a:lnTo>
                        <a:pt x="150" y="48"/>
                      </a:lnTo>
                      <a:lnTo>
                        <a:pt x="138" y="34"/>
                      </a:lnTo>
                      <a:lnTo>
                        <a:pt x="138" y="34"/>
                      </a:lnTo>
                      <a:lnTo>
                        <a:pt x="136" y="32"/>
                      </a:lnTo>
                      <a:lnTo>
                        <a:pt x="138" y="28"/>
                      </a:lnTo>
                      <a:lnTo>
                        <a:pt x="148" y="18"/>
                      </a:lnTo>
                      <a:lnTo>
                        <a:pt x="148" y="18"/>
                      </a:lnTo>
                      <a:lnTo>
                        <a:pt x="152" y="16"/>
                      </a:lnTo>
                      <a:lnTo>
                        <a:pt x="154" y="18"/>
                      </a:lnTo>
                      <a:lnTo>
                        <a:pt x="216" y="78"/>
                      </a:lnTo>
                      <a:lnTo>
                        <a:pt x="216" y="78"/>
                      </a:lnTo>
                      <a:lnTo>
                        <a:pt x="218" y="82"/>
                      </a:lnTo>
                      <a:lnTo>
                        <a:pt x="216" y="8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3" name="ïśľiḍê">
                <a:extLst>
                  <a:ext uri="{FF2B5EF4-FFF2-40B4-BE49-F238E27FC236}">
                    <a16:creationId xmlns:a16="http://schemas.microsoft.com/office/drawing/2014/main" id="{8636DFF1-4558-418C-B838-F17723A5B3E8}"/>
                  </a:ext>
                </a:extLst>
              </p:cNvPr>
              <p:cNvGrpSpPr/>
              <p:nvPr/>
            </p:nvGrpSpPr>
            <p:grpSpPr>
              <a:xfrm>
                <a:off x="8213505" y="2803049"/>
                <a:ext cx="232437" cy="338090"/>
                <a:chOff x="4838700" y="2774950"/>
                <a:chExt cx="279400" cy="406400"/>
              </a:xfrm>
              <a:solidFill>
                <a:schemeClr val="bg2"/>
              </a:solidFill>
            </p:grpSpPr>
            <p:sp>
              <p:nvSpPr>
                <p:cNvPr id="71" name="i$1ïḓê">
                  <a:extLst>
                    <a:ext uri="{FF2B5EF4-FFF2-40B4-BE49-F238E27FC236}">
                      <a16:creationId xmlns:a16="http://schemas.microsoft.com/office/drawing/2014/main" id="{24D2044E-94E9-4E22-825F-C9802A171006}"/>
                    </a:ext>
                  </a:extLst>
                </p:cNvPr>
                <p:cNvSpPr/>
                <p:nvPr/>
              </p:nvSpPr>
              <p:spPr bwMode="auto">
                <a:xfrm>
                  <a:off x="4838700" y="2774950"/>
                  <a:ext cx="279400" cy="406400"/>
                </a:xfrm>
                <a:custGeom>
                  <a:avLst/>
                  <a:gdLst/>
                  <a:ahLst/>
                  <a:cxnLst>
                    <a:cxn ang="0">
                      <a:pos x="88" y="0"/>
                    </a:cxn>
                    <a:cxn ang="0">
                      <a:pos x="54" y="6"/>
                    </a:cxn>
                    <a:cxn ang="0">
                      <a:pos x="26" y="26"/>
                    </a:cxn>
                    <a:cxn ang="0">
                      <a:pos x="6" y="54"/>
                    </a:cxn>
                    <a:cxn ang="0">
                      <a:pos x="0" y="88"/>
                    </a:cxn>
                    <a:cxn ang="0">
                      <a:pos x="2" y="100"/>
                    </a:cxn>
                    <a:cxn ang="0">
                      <a:pos x="16" y="138"/>
                    </a:cxn>
                    <a:cxn ang="0">
                      <a:pos x="40" y="184"/>
                    </a:cxn>
                    <a:cxn ang="0">
                      <a:pos x="50" y="214"/>
                    </a:cxn>
                    <a:cxn ang="0">
                      <a:pos x="62" y="246"/>
                    </a:cxn>
                    <a:cxn ang="0">
                      <a:pos x="76" y="254"/>
                    </a:cxn>
                    <a:cxn ang="0">
                      <a:pos x="88" y="256"/>
                    </a:cxn>
                    <a:cxn ang="0">
                      <a:pos x="108" y="252"/>
                    </a:cxn>
                    <a:cxn ang="0">
                      <a:pos x="118" y="238"/>
                    </a:cxn>
                    <a:cxn ang="0">
                      <a:pos x="136" y="184"/>
                    </a:cxn>
                    <a:cxn ang="0">
                      <a:pos x="146" y="162"/>
                    </a:cxn>
                    <a:cxn ang="0">
                      <a:pos x="172" y="112"/>
                    </a:cxn>
                    <a:cxn ang="0">
                      <a:pos x="176" y="88"/>
                    </a:cxn>
                    <a:cxn ang="0">
                      <a:pos x="174" y="70"/>
                    </a:cxn>
                    <a:cxn ang="0">
                      <a:pos x="160" y="38"/>
                    </a:cxn>
                    <a:cxn ang="0">
                      <a:pos x="138" y="16"/>
                    </a:cxn>
                    <a:cxn ang="0">
                      <a:pos x="106" y="2"/>
                    </a:cxn>
                    <a:cxn ang="0">
                      <a:pos x="108" y="218"/>
                    </a:cxn>
                    <a:cxn ang="0">
                      <a:pos x="70" y="222"/>
                    </a:cxn>
                    <a:cxn ang="0">
                      <a:pos x="64" y="208"/>
                    </a:cxn>
                    <a:cxn ang="0">
                      <a:pos x="114" y="200"/>
                    </a:cxn>
                    <a:cxn ang="0">
                      <a:pos x="112" y="208"/>
                    </a:cxn>
                    <a:cxn ang="0">
                      <a:pos x="108" y="218"/>
                    </a:cxn>
                    <a:cxn ang="0">
                      <a:pos x="62" y="200"/>
                    </a:cxn>
                    <a:cxn ang="0">
                      <a:pos x="120" y="184"/>
                    </a:cxn>
                    <a:cxn ang="0">
                      <a:pos x="116" y="192"/>
                    </a:cxn>
                    <a:cxn ang="0">
                      <a:pos x="88" y="240"/>
                    </a:cxn>
                    <a:cxn ang="0">
                      <a:pos x="82" y="240"/>
                    </a:cxn>
                    <a:cxn ang="0">
                      <a:pos x="76" y="236"/>
                    </a:cxn>
                    <a:cxn ang="0">
                      <a:pos x="106" y="226"/>
                    </a:cxn>
                    <a:cxn ang="0">
                      <a:pos x="102" y="234"/>
                    </a:cxn>
                    <a:cxn ang="0">
                      <a:pos x="94" y="240"/>
                    </a:cxn>
                    <a:cxn ang="0">
                      <a:pos x="126" y="168"/>
                    </a:cxn>
                    <a:cxn ang="0">
                      <a:pos x="50" y="168"/>
                    </a:cxn>
                    <a:cxn ang="0">
                      <a:pos x="38" y="142"/>
                    </a:cxn>
                    <a:cxn ang="0">
                      <a:pos x="18" y="100"/>
                    </a:cxn>
                    <a:cxn ang="0">
                      <a:pos x="16" y="88"/>
                    </a:cxn>
                    <a:cxn ang="0">
                      <a:pos x="22" y="60"/>
                    </a:cxn>
                    <a:cxn ang="0">
                      <a:pos x="38" y="38"/>
                    </a:cxn>
                    <a:cxn ang="0">
                      <a:pos x="60" y="22"/>
                    </a:cxn>
                    <a:cxn ang="0">
                      <a:pos x="88" y="16"/>
                    </a:cxn>
                    <a:cxn ang="0">
                      <a:pos x="102" y="18"/>
                    </a:cxn>
                    <a:cxn ang="0">
                      <a:pos x="128" y="28"/>
                    </a:cxn>
                    <a:cxn ang="0">
                      <a:pos x="148" y="48"/>
                    </a:cxn>
                    <a:cxn ang="0">
                      <a:pos x="158" y="74"/>
                    </a:cxn>
                    <a:cxn ang="0">
                      <a:pos x="160" y="88"/>
                    </a:cxn>
                    <a:cxn ang="0">
                      <a:pos x="154" y="114"/>
                    </a:cxn>
                    <a:cxn ang="0">
                      <a:pos x="138" y="142"/>
                    </a:cxn>
                  </a:cxnLst>
                  <a:rect l="0" t="0" r="r" b="b"/>
                  <a:pathLst>
                    <a:path w="176" h="256">
                      <a:moveTo>
                        <a:pt x="88" y="0"/>
                      </a:moveTo>
                      <a:lnTo>
                        <a:pt x="88" y="0"/>
                      </a:lnTo>
                      <a:lnTo>
                        <a:pt x="70" y="2"/>
                      </a:lnTo>
                      <a:lnTo>
                        <a:pt x="54" y="6"/>
                      </a:lnTo>
                      <a:lnTo>
                        <a:pt x="38" y="16"/>
                      </a:lnTo>
                      <a:lnTo>
                        <a:pt x="26" y="26"/>
                      </a:lnTo>
                      <a:lnTo>
                        <a:pt x="16" y="38"/>
                      </a:lnTo>
                      <a:lnTo>
                        <a:pt x="6" y="54"/>
                      </a:lnTo>
                      <a:lnTo>
                        <a:pt x="2" y="70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2" y="100"/>
                      </a:lnTo>
                      <a:lnTo>
                        <a:pt x="4" y="112"/>
                      </a:lnTo>
                      <a:lnTo>
                        <a:pt x="16" y="138"/>
                      </a:lnTo>
                      <a:lnTo>
                        <a:pt x="30" y="162"/>
                      </a:lnTo>
                      <a:lnTo>
                        <a:pt x="40" y="184"/>
                      </a:lnTo>
                      <a:lnTo>
                        <a:pt x="40" y="184"/>
                      </a:lnTo>
                      <a:lnTo>
                        <a:pt x="50" y="214"/>
                      </a:lnTo>
                      <a:lnTo>
                        <a:pt x="58" y="238"/>
                      </a:lnTo>
                      <a:lnTo>
                        <a:pt x="62" y="246"/>
                      </a:lnTo>
                      <a:lnTo>
                        <a:pt x="68" y="252"/>
                      </a:lnTo>
                      <a:lnTo>
                        <a:pt x="76" y="254"/>
                      </a:lnTo>
                      <a:lnTo>
                        <a:pt x="88" y="256"/>
                      </a:lnTo>
                      <a:lnTo>
                        <a:pt x="88" y="256"/>
                      </a:lnTo>
                      <a:lnTo>
                        <a:pt x="100" y="254"/>
                      </a:lnTo>
                      <a:lnTo>
                        <a:pt x="108" y="252"/>
                      </a:lnTo>
                      <a:lnTo>
                        <a:pt x="114" y="246"/>
                      </a:lnTo>
                      <a:lnTo>
                        <a:pt x="118" y="238"/>
                      </a:lnTo>
                      <a:lnTo>
                        <a:pt x="126" y="214"/>
                      </a:lnTo>
                      <a:lnTo>
                        <a:pt x="136" y="184"/>
                      </a:lnTo>
                      <a:lnTo>
                        <a:pt x="136" y="184"/>
                      </a:lnTo>
                      <a:lnTo>
                        <a:pt x="146" y="162"/>
                      </a:lnTo>
                      <a:lnTo>
                        <a:pt x="160" y="138"/>
                      </a:lnTo>
                      <a:lnTo>
                        <a:pt x="172" y="112"/>
                      </a:lnTo>
                      <a:lnTo>
                        <a:pt x="174" y="100"/>
                      </a:lnTo>
                      <a:lnTo>
                        <a:pt x="176" y="88"/>
                      </a:lnTo>
                      <a:lnTo>
                        <a:pt x="176" y="88"/>
                      </a:lnTo>
                      <a:lnTo>
                        <a:pt x="174" y="70"/>
                      </a:lnTo>
                      <a:lnTo>
                        <a:pt x="170" y="54"/>
                      </a:lnTo>
                      <a:lnTo>
                        <a:pt x="160" y="38"/>
                      </a:lnTo>
                      <a:lnTo>
                        <a:pt x="150" y="26"/>
                      </a:lnTo>
                      <a:lnTo>
                        <a:pt x="138" y="16"/>
                      </a:lnTo>
                      <a:lnTo>
                        <a:pt x="122" y="6"/>
                      </a:lnTo>
                      <a:lnTo>
                        <a:pt x="106" y="2"/>
                      </a:lnTo>
                      <a:lnTo>
                        <a:pt x="88" y="0"/>
                      </a:lnTo>
                      <a:close/>
                      <a:moveTo>
                        <a:pt x="108" y="218"/>
                      </a:moveTo>
                      <a:lnTo>
                        <a:pt x="70" y="222"/>
                      </a:lnTo>
                      <a:lnTo>
                        <a:pt x="70" y="222"/>
                      </a:lnTo>
                      <a:lnTo>
                        <a:pt x="64" y="208"/>
                      </a:lnTo>
                      <a:lnTo>
                        <a:pt x="64" y="208"/>
                      </a:lnTo>
                      <a:lnTo>
                        <a:pt x="64" y="206"/>
                      </a:lnTo>
                      <a:lnTo>
                        <a:pt x="114" y="200"/>
                      </a:lnTo>
                      <a:lnTo>
                        <a:pt x="114" y="200"/>
                      </a:lnTo>
                      <a:lnTo>
                        <a:pt x="112" y="208"/>
                      </a:lnTo>
                      <a:lnTo>
                        <a:pt x="112" y="208"/>
                      </a:lnTo>
                      <a:lnTo>
                        <a:pt x="108" y="218"/>
                      </a:lnTo>
                      <a:close/>
                      <a:moveTo>
                        <a:pt x="62" y="200"/>
                      </a:moveTo>
                      <a:lnTo>
                        <a:pt x="62" y="200"/>
                      </a:lnTo>
                      <a:lnTo>
                        <a:pt x="56" y="184"/>
                      </a:lnTo>
                      <a:lnTo>
                        <a:pt x="120" y="184"/>
                      </a:lnTo>
                      <a:lnTo>
                        <a:pt x="120" y="184"/>
                      </a:lnTo>
                      <a:lnTo>
                        <a:pt x="116" y="192"/>
                      </a:lnTo>
                      <a:lnTo>
                        <a:pt x="62" y="200"/>
                      </a:lnTo>
                      <a:close/>
                      <a:moveTo>
                        <a:pt x="88" y="240"/>
                      </a:moveTo>
                      <a:lnTo>
                        <a:pt x="88" y="240"/>
                      </a:lnTo>
                      <a:lnTo>
                        <a:pt x="82" y="240"/>
                      </a:lnTo>
                      <a:lnTo>
                        <a:pt x="78" y="238"/>
                      </a:lnTo>
                      <a:lnTo>
                        <a:pt x="76" y="236"/>
                      </a:lnTo>
                      <a:lnTo>
                        <a:pt x="72" y="230"/>
                      </a:lnTo>
                      <a:lnTo>
                        <a:pt x="106" y="226"/>
                      </a:lnTo>
                      <a:lnTo>
                        <a:pt x="106" y="226"/>
                      </a:lnTo>
                      <a:lnTo>
                        <a:pt x="102" y="234"/>
                      </a:lnTo>
                      <a:lnTo>
                        <a:pt x="98" y="238"/>
                      </a:lnTo>
                      <a:lnTo>
                        <a:pt x="94" y="240"/>
                      </a:lnTo>
                      <a:lnTo>
                        <a:pt x="88" y="240"/>
                      </a:lnTo>
                      <a:close/>
                      <a:moveTo>
                        <a:pt x="126" y="168"/>
                      </a:moveTo>
                      <a:lnTo>
                        <a:pt x="50" y="168"/>
                      </a:lnTo>
                      <a:lnTo>
                        <a:pt x="50" y="168"/>
                      </a:lnTo>
                      <a:lnTo>
                        <a:pt x="38" y="142"/>
                      </a:lnTo>
                      <a:lnTo>
                        <a:pt x="38" y="142"/>
                      </a:lnTo>
                      <a:lnTo>
                        <a:pt x="22" y="114"/>
                      </a:lnTo>
                      <a:lnTo>
                        <a:pt x="18" y="100"/>
                      </a:lnTo>
                      <a:lnTo>
                        <a:pt x="16" y="88"/>
                      </a:lnTo>
                      <a:lnTo>
                        <a:pt x="16" y="88"/>
                      </a:lnTo>
                      <a:lnTo>
                        <a:pt x="18" y="74"/>
                      </a:lnTo>
                      <a:lnTo>
                        <a:pt x="22" y="60"/>
                      </a:lnTo>
                      <a:lnTo>
                        <a:pt x="28" y="48"/>
                      </a:lnTo>
                      <a:lnTo>
                        <a:pt x="38" y="38"/>
                      </a:lnTo>
                      <a:lnTo>
                        <a:pt x="48" y="28"/>
                      </a:lnTo>
                      <a:lnTo>
                        <a:pt x="60" y="22"/>
                      </a:lnTo>
                      <a:lnTo>
                        <a:pt x="74" y="18"/>
                      </a:lnTo>
                      <a:lnTo>
                        <a:pt x="88" y="16"/>
                      </a:lnTo>
                      <a:lnTo>
                        <a:pt x="88" y="16"/>
                      </a:lnTo>
                      <a:lnTo>
                        <a:pt x="102" y="18"/>
                      </a:lnTo>
                      <a:lnTo>
                        <a:pt x="116" y="22"/>
                      </a:lnTo>
                      <a:lnTo>
                        <a:pt x="128" y="28"/>
                      </a:lnTo>
                      <a:lnTo>
                        <a:pt x="138" y="38"/>
                      </a:lnTo>
                      <a:lnTo>
                        <a:pt x="148" y="48"/>
                      </a:lnTo>
                      <a:lnTo>
                        <a:pt x="154" y="60"/>
                      </a:lnTo>
                      <a:lnTo>
                        <a:pt x="158" y="74"/>
                      </a:lnTo>
                      <a:lnTo>
                        <a:pt x="160" y="88"/>
                      </a:lnTo>
                      <a:lnTo>
                        <a:pt x="160" y="88"/>
                      </a:lnTo>
                      <a:lnTo>
                        <a:pt x="158" y="100"/>
                      </a:lnTo>
                      <a:lnTo>
                        <a:pt x="154" y="114"/>
                      </a:lnTo>
                      <a:lnTo>
                        <a:pt x="138" y="142"/>
                      </a:lnTo>
                      <a:lnTo>
                        <a:pt x="138" y="142"/>
                      </a:lnTo>
                      <a:lnTo>
                        <a:pt x="126" y="16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íšľíḍè">
                  <a:extLst>
                    <a:ext uri="{FF2B5EF4-FFF2-40B4-BE49-F238E27FC236}">
                      <a16:creationId xmlns:a16="http://schemas.microsoft.com/office/drawing/2014/main" id="{03E40BC9-02D4-4FD7-97BA-5CC65CA52BBE}"/>
                    </a:ext>
                  </a:extLst>
                </p:cNvPr>
                <p:cNvSpPr/>
                <p:nvPr/>
              </p:nvSpPr>
              <p:spPr bwMode="auto">
                <a:xfrm>
                  <a:off x="4902200" y="2838450"/>
                  <a:ext cx="82550" cy="82550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0" y="4"/>
                    </a:cxn>
                    <a:cxn ang="0">
                      <a:pos x="22" y="8"/>
                    </a:cxn>
                    <a:cxn ang="0">
                      <a:pos x="14" y="14"/>
                    </a:cxn>
                    <a:cxn ang="0">
                      <a:pos x="8" y="22"/>
                    </a:cxn>
                    <a:cxn ang="0">
                      <a:pos x="4" y="30"/>
                    </a:cxn>
                    <a:cxn ang="0">
                      <a:pos x="0" y="38"/>
                    </a:cxn>
                    <a:cxn ang="0">
                      <a:pos x="0" y="48"/>
                    </a:cxn>
                    <a:cxn ang="0">
                      <a:pos x="0" y="48"/>
                    </a:cxn>
                    <a:cxn ang="0">
                      <a:pos x="2" y="50"/>
                    </a:cxn>
                    <a:cxn ang="0">
                      <a:pos x="4" y="52"/>
                    </a:cxn>
                    <a:cxn ang="0">
                      <a:pos x="4" y="52"/>
                    </a:cxn>
                    <a:cxn ang="0">
                      <a:pos x="6" y="50"/>
                    </a:cxn>
                    <a:cxn ang="0">
                      <a:pos x="8" y="48"/>
                    </a:cxn>
                    <a:cxn ang="0">
                      <a:pos x="8" y="48"/>
                    </a:cxn>
                    <a:cxn ang="0">
                      <a:pos x="8" y="40"/>
                    </a:cxn>
                    <a:cxn ang="0">
                      <a:pos x="12" y="32"/>
                    </a:cxn>
                    <a:cxn ang="0">
                      <a:pos x="14" y="26"/>
                    </a:cxn>
                    <a:cxn ang="0">
                      <a:pos x="20" y="20"/>
                    </a:cxn>
                    <a:cxn ang="0">
                      <a:pos x="26" y="14"/>
                    </a:cxn>
                    <a:cxn ang="0">
                      <a:pos x="32" y="12"/>
                    </a:cxn>
                    <a:cxn ang="0">
                      <a:pos x="40" y="8"/>
                    </a:cxn>
                    <a:cxn ang="0">
                      <a:pos x="48" y="8"/>
                    </a:cxn>
                    <a:cxn ang="0">
                      <a:pos x="48" y="8"/>
                    </a:cxn>
                    <a:cxn ang="0">
                      <a:pos x="50" y="6"/>
                    </a:cxn>
                    <a:cxn ang="0">
                      <a:pos x="52" y="4"/>
                    </a:cxn>
                    <a:cxn ang="0">
                      <a:pos x="52" y="4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2" h="52">
                      <a:moveTo>
                        <a:pt x="48" y="0"/>
                      </a:moveTo>
                      <a:lnTo>
                        <a:pt x="48" y="0"/>
                      </a:lnTo>
                      <a:lnTo>
                        <a:pt x="38" y="0"/>
                      </a:lnTo>
                      <a:lnTo>
                        <a:pt x="30" y="4"/>
                      </a:lnTo>
                      <a:lnTo>
                        <a:pt x="22" y="8"/>
                      </a:lnTo>
                      <a:lnTo>
                        <a:pt x="14" y="14"/>
                      </a:lnTo>
                      <a:lnTo>
                        <a:pt x="8" y="22"/>
                      </a:lnTo>
                      <a:lnTo>
                        <a:pt x="4" y="30"/>
                      </a:lnTo>
                      <a:lnTo>
                        <a:pt x="0" y="38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2" y="50"/>
                      </a:lnTo>
                      <a:lnTo>
                        <a:pt x="4" y="52"/>
                      </a:lnTo>
                      <a:lnTo>
                        <a:pt x="4" y="52"/>
                      </a:lnTo>
                      <a:lnTo>
                        <a:pt x="6" y="50"/>
                      </a:lnTo>
                      <a:lnTo>
                        <a:pt x="8" y="48"/>
                      </a:lnTo>
                      <a:lnTo>
                        <a:pt x="8" y="48"/>
                      </a:lnTo>
                      <a:lnTo>
                        <a:pt x="8" y="40"/>
                      </a:lnTo>
                      <a:lnTo>
                        <a:pt x="12" y="32"/>
                      </a:lnTo>
                      <a:lnTo>
                        <a:pt x="14" y="26"/>
                      </a:lnTo>
                      <a:lnTo>
                        <a:pt x="20" y="20"/>
                      </a:lnTo>
                      <a:lnTo>
                        <a:pt x="26" y="14"/>
                      </a:lnTo>
                      <a:lnTo>
                        <a:pt x="32" y="12"/>
                      </a:lnTo>
                      <a:lnTo>
                        <a:pt x="40" y="8"/>
                      </a:lnTo>
                      <a:lnTo>
                        <a:pt x="48" y="8"/>
                      </a:lnTo>
                      <a:lnTo>
                        <a:pt x="48" y="8"/>
                      </a:lnTo>
                      <a:lnTo>
                        <a:pt x="50" y="6"/>
                      </a:lnTo>
                      <a:lnTo>
                        <a:pt x="52" y="4"/>
                      </a:lnTo>
                      <a:lnTo>
                        <a:pt x="52" y="4"/>
                      </a:lnTo>
                      <a:lnTo>
                        <a:pt x="50" y="2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íṣlîďê">
                  <a:extLst>
                    <a:ext uri="{FF2B5EF4-FFF2-40B4-BE49-F238E27FC236}">
                      <a16:creationId xmlns:a16="http://schemas.microsoft.com/office/drawing/2014/main" id="{1265D68B-5D5D-4F44-92B3-2021EA0F14B8}"/>
                    </a:ext>
                  </a:extLst>
                </p:cNvPr>
                <p:cNvSpPr/>
                <p:nvPr/>
              </p:nvSpPr>
              <p:spPr bwMode="auto">
                <a:xfrm>
                  <a:off x="4902200" y="2838450"/>
                  <a:ext cx="82550" cy="82550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0" y="4"/>
                    </a:cxn>
                    <a:cxn ang="0">
                      <a:pos x="22" y="8"/>
                    </a:cxn>
                    <a:cxn ang="0">
                      <a:pos x="14" y="14"/>
                    </a:cxn>
                    <a:cxn ang="0">
                      <a:pos x="8" y="22"/>
                    </a:cxn>
                    <a:cxn ang="0">
                      <a:pos x="4" y="30"/>
                    </a:cxn>
                    <a:cxn ang="0">
                      <a:pos x="0" y="38"/>
                    </a:cxn>
                    <a:cxn ang="0">
                      <a:pos x="0" y="48"/>
                    </a:cxn>
                    <a:cxn ang="0">
                      <a:pos x="0" y="48"/>
                    </a:cxn>
                    <a:cxn ang="0">
                      <a:pos x="2" y="50"/>
                    </a:cxn>
                    <a:cxn ang="0">
                      <a:pos x="4" y="52"/>
                    </a:cxn>
                    <a:cxn ang="0">
                      <a:pos x="4" y="52"/>
                    </a:cxn>
                    <a:cxn ang="0">
                      <a:pos x="6" y="50"/>
                    </a:cxn>
                    <a:cxn ang="0">
                      <a:pos x="8" y="48"/>
                    </a:cxn>
                    <a:cxn ang="0">
                      <a:pos x="8" y="48"/>
                    </a:cxn>
                    <a:cxn ang="0">
                      <a:pos x="8" y="40"/>
                    </a:cxn>
                    <a:cxn ang="0">
                      <a:pos x="12" y="32"/>
                    </a:cxn>
                    <a:cxn ang="0">
                      <a:pos x="14" y="26"/>
                    </a:cxn>
                    <a:cxn ang="0">
                      <a:pos x="20" y="20"/>
                    </a:cxn>
                    <a:cxn ang="0">
                      <a:pos x="26" y="14"/>
                    </a:cxn>
                    <a:cxn ang="0">
                      <a:pos x="32" y="12"/>
                    </a:cxn>
                    <a:cxn ang="0">
                      <a:pos x="40" y="8"/>
                    </a:cxn>
                    <a:cxn ang="0">
                      <a:pos x="48" y="8"/>
                    </a:cxn>
                    <a:cxn ang="0">
                      <a:pos x="48" y="8"/>
                    </a:cxn>
                    <a:cxn ang="0">
                      <a:pos x="50" y="6"/>
                    </a:cxn>
                    <a:cxn ang="0">
                      <a:pos x="52" y="4"/>
                    </a:cxn>
                    <a:cxn ang="0">
                      <a:pos x="52" y="4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2" h="52">
                      <a:moveTo>
                        <a:pt x="48" y="0"/>
                      </a:moveTo>
                      <a:lnTo>
                        <a:pt x="48" y="0"/>
                      </a:lnTo>
                      <a:lnTo>
                        <a:pt x="38" y="0"/>
                      </a:lnTo>
                      <a:lnTo>
                        <a:pt x="30" y="4"/>
                      </a:lnTo>
                      <a:lnTo>
                        <a:pt x="22" y="8"/>
                      </a:lnTo>
                      <a:lnTo>
                        <a:pt x="14" y="14"/>
                      </a:lnTo>
                      <a:lnTo>
                        <a:pt x="8" y="22"/>
                      </a:lnTo>
                      <a:lnTo>
                        <a:pt x="4" y="30"/>
                      </a:lnTo>
                      <a:lnTo>
                        <a:pt x="0" y="38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2" y="50"/>
                      </a:lnTo>
                      <a:lnTo>
                        <a:pt x="4" y="52"/>
                      </a:lnTo>
                      <a:lnTo>
                        <a:pt x="4" y="52"/>
                      </a:lnTo>
                      <a:lnTo>
                        <a:pt x="6" y="50"/>
                      </a:lnTo>
                      <a:lnTo>
                        <a:pt x="8" y="48"/>
                      </a:lnTo>
                      <a:lnTo>
                        <a:pt x="8" y="48"/>
                      </a:lnTo>
                      <a:lnTo>
                        <a:pt x="8" y="40"/>
                      </a:lnTo>
                      <a:lnTo>
                        <a:pt x="12" y="32"/>
                      </a:lnTo>
                      <a:lnTo>
                        <a:pt x="14" y="26"/>
                      </a:lnTo>
                      <a:lnTo>
                        <a:pt x="20" y="20"/>
                      </a:lnTo>
                      <a:lnTo>
                        <a:pt x="26" y="14"/>
                      </a:lnTo>
                      <a:lnTo>
                        <a:pt x="32" y="12"/>
                      </a:lnTo>
                      <a:lnTo>
                        <a:pt x="40" y="8"/>
                      </a:lnTo>
                      <a:lnTo>
                        <a:pt x="48" y="8"/>
                      </a:lnTo>
                      <a:lnTo>
                        <a:pt x="48" y="8"/>
                      </a:lnTo>
                      <a:lnTo>
                        <a:pt x="50" y="6"/>
                      </a:lnTo>
                      <a:lnTo>
                        <a:pt x="52" y="4"/>
                      </a:lnTo>
                      <a:lnTo>
                        <a:pt x="52" y="4"/>
                      </a:lnTo>
                      <a:lnTo>
                        <a:pt x="50" y="2"/>
                      </a:lnTo>
                      <a:lnTo>
                        <a:pt x="48" y="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4" name="íṣḷíḓé">
                <a:extLst>
                  <a:ext uri="{FF2B5EF4-FFF2-40B4-BE49-F238E27FC236}">
                    <a16:creationId xmlns:a16="http://schemas.microsoft.com/office/drawing/2014/main" id="{B724303F-66AE-421E-AD24-C5F77B79210C}"/>
                  </a:ext>
                </a:extLst>
              </p:cNvPr>
              <p:cNvSpPr/>
              <p:nvPr/>
            </p:nvSpPr>
            <p:spPr bwMode="auto">
              <a:xfrm>
                <a:off x="10366880" y="2787047"/>
                <a:ext cx="370095" cy="370095"/>
              </a:xfrm>
              <a:custGeom>
                <a:avLst/>
                <a:gdLst/>
                <a:ahLst/>
                <a:cxnLst>
                  <a:cxn ang="0">
                    <a:pos x="252" y="2"/>
                  </a:cxn>
                  <a:cxn ang="0">
                    <a:pos x="252" y="2"/>
                  </a:cxn>
                  <a:cxn ang="0">
                    <a:pos x="248" y="0"/>
                  </a:cxn>
                  <a:cxn ang="0">
                    <a:pos x="248" y="0"/>
                  </a:cxn>
                  <a:cxn ang="0">
                    <a:pos x="244" y="2"/>
                  </a:cxn>
                  <a:cxn ang="0">
                    <a:pos x="4" y="162"/>
                  </a:cxn>
                  <a:cxn ang="0">
                    <a:pos x="4" y="162"/>
                  </a:cxn>
                  <a:cxn ang="0">
                    <a:pos x="0" y="164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2" y="172"/>
                  </a:cxn>
                  <a:cxn ang="0">
                    <a:pos x="6" y="176"/>
                  </a:cxn>
                  <a:cxn ang="0">
                    <a:pos x="68" y="200"/>
                  </a:cxn>
                  <a:cxn ang="0">
                    <a:pos x="98" y="252"/>
                  </a:cxn>
                  <a:cxn ang="0">
                    <a:pos x="98" y="252"/>
                  </a:cxn>
                  <a:cxn ang="0">
                    <a:pos x="100" y="254"/>
                  </a:cxn>
                  <a:cxn ang="0">
                    <a:pos x="104" y="256"/>
                  </a:cxn>
                  <a:cxn ang="0">
                    <a:pos x="104" y="256"/>
                  </a:cxn>
                  <a:cxn ang="0">
                    <a:pos x="104" y="256"/>
                  </a:cxn>
                  <a:cxn ang="0">
                    <a:pos x="108" y="254"/>
                  </a:cxn>
                  <a:cxn ang="0">
                    <a:pos x="110" y="252"/>
                  </a:cxn>
                  <a:cxn ang="0">
                    <a:pos x="128" y="224"/>
                  </a:cxn>
                  <a:cxn ang="0">
                    <a:pos x="206" y="256"/>
                  </a:cxn>
                  <a:cxn ang="0">
                    <a:pos x="206" y="256"/>
                  </a:cxn>
                  <a:cxn ang="0">
                    <a:pos x="208" y="256"/>
                  </a:cxn>
                  <a:cxn ang="0">
                    <a:pos x="208" y="256"/>
                  </a:cxn>
                  <a:cxn ang="0">
                    <a:pos x="212" y="254"/>
                  </a:cxn>
                  <a:cxn ang="0">
                    <a:pos x="212" y="254"/>
                  </a:cxn>
                  <a:cxn ang="0">
                    <a:pos x="214" y="252"/>
                  </a:cxn>
                  <a:cxn ang="0">
                    <a:pos x="216" y="250"/>
                  </a:cxn>
                  <a:cxn ang="0">
                    <a:pos x="256" y="10"/>
                  </a:cxn>
                  <a:cxn ang="0">
                    <a:pos x="256" y="10"/>
                  </a:cxn>
                  <a:cxn ang="0">
                    <a:pos x="256" y="4"/>
                  </a:cxn>
                  <a:cxn ang="0">
                    <a:pos x="252" y="2"/>
                  </a:cxn>
                  <a:cxn ang="0">
                    <a:pos x="26" y="166"/>
                  </a:cxn>
                  <a:cxn ang="0">
                    <a:pos x="210" y="42"/>
                  </a:cxn>
                  <a:cxn ang="0">
                    <a:pos x="76" y="186"/>
                  </a:cxn>
                  <a:cxn ang="0">
                    <a:pos x="76" y="186"/>
                  </a:cxn>
                  <a:cxn ang="0">
                    <a:pos x="74" y="186"/>
                  </a:cxn>
                  <a:cxn ang="0">
                    <a:pos x="26" y="166"/>
                  </a:cxn>
                  <a:cxn ang="0">
                    <a:pos x="82" y="192"/>
                  </a:cxn>
                  <a:cxn ang="0">
                    <a:pos x="82" y="192"/>
                  </a:cxn>
                  <a:cxn ang="0">
                    <a:pos x="82" y="192"/>
                  </a:cxn>
                  <a:cxn ang="0">
                    <a:pos x="234" y="30"/>
                  </a:cxn>
                  <a:cxn ang="0">
                    <a:pos x="104" y="232"/>
                  </a:cxn>
                  <a:cxn ang="0">
                    <a:pos x="82" y="192"/>
                  </a:cxn>
                  <a:cxn ang="0">
                    <a:pos x="202" y="236"/>
                  </a:cxn>
                  <a:cxn ang="0">
                    <a:pos x="134" y="210"/>
                  </a:cxn>
                  <a:cxn ang="0">
                    <a:pos x="134" y="210"/>
                  </a:cxn>
                  <a:cxn ang="0">
                    <a:pos x="128" y="208"/>
                  </a:cxn>
                  <a:cxn ang="0">
                    <a:pos x="234" y="46"/>
                  </a:cxn>
                  <a:cxn ang="0">
                    <a:pos x="202" y="236"/>
                  </a:cxn>
                </a:cxnLst>
                <a:rect l="0" t="0" r="r" b="b"/>
                <a:pathLst>
                  <a:path w="256" h="256">
                    <a:moveTo>
                      <a:pt x="252" y="2"/>
                    </a:moveTo>
                    <a:lnTo>
                      <a:pt x="252" y="2"/>
                    </a:lnTo>
                    <a:lnTo>
                      <a:pt x="248" y="0"/>
                    </a:lnTo>
                    <a:lnTo>
                      <a:pt x="248" y="0"/>
                    </a:lnTo>
                    <a:lnTo>
                      <a:pt x="244" y="2"/>
                    </a:lnTo>
                    <a:lnTo>
                      <a:pt x="4" y="162"/>
                    </a:lnTo>
                    <a:lnTo>
                      <a:pt x="4" y="162"/>
                    </a:lnTo>
                    <a:lnTo>
                      <a:pt x="0" y="164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2" y="172"/>
                    </a:lnTo>
                    <a:lnTo>
                      <a:pt x="6" y="176"/>
                    </a:lnTo>
                    <a:lnTo>
                      <a:pt x="68" y="200"/>
                    </a:lnTo>
                    <a:lnTo>
                      <a:pt x="98" y="252"/>
                    </a:lnTo>
                    <a:lnTo>
                      <a:pt x="98" y="252"/>
                    </a:lnTo>
                    <a:lnTo>
                      <a:pt x="100" y="254"/>
                    </a:lnTo>
                    <a:lnTo>
                      <a:pt x="104" y="256"/>
                    </a:lnTo>
                    <a:lnTo>
                      <a:pt x="104" y="256"/>
                    </a:lnTo>
                    <a:lnTo>
                      <a:pt x="104" y="256"/>
                    </a:lnTo>
                    <a:lnTo>
                      <a:pt x="108" y="254"/>
                    </a:lnTo>
                    <a:lnTo>
                      <a:pt x="110" y="252"/>
                    </a:lnTo>
                    <a:lnTo>
                      <a:pt x="128" y="224"/>
                    </a:lnTo>
                    <a:lnTo>
                      <a:pt x="206" y="256"/>
                    </a:lnTo>
                    <a:lnTo>
                      <a:pt x="206" y="256"/>
                    </a:lnTo>
                    <a:lnTo>
                      <a:pt x="208" y="256"/>
                    </a:lnTo>
                    <a:lnTo>
                      <a:pt x="208" y="256"/>
                    </a:lnTo>
                    <a:lnTo>
                      <a:pt x="212" y="254"/>
                    </a:lnTo>
                    <a:lnTo>
                      <a:pt x="212" y="254"/>
                    </a:lnTo>
                    <a:lnTo>
                      <a:pt x="214" y="252"/>
                    </a:lnTo>
                    <a:lnTo>
                      <a:pt x="216" y="250"/>
                    </a:lnTo>
                    <a:lnTo>
                      <a:pt x="256" y="10"/>
                    </a:lnTo>
                    <a:lnTo>
                      <a:pt x="256" y="10"/>
                    </a:lnTo>
                    <a:lnTo>
                      <a:pt x="256" y="4"/>
                    </a:lnTo>
                    <a:lnTo>
                      <a:pt x="252" y="2"/>
                    </a:lnTo>
                    <a:close/>
                    <a:moveTo>
                      <a:pt x="26" y="166"/>
                    </a:moveTo>
                    <a:lnTo>
                      <a:pt x="210" y="42"/>
                    </a:lnTo>
                    <a:lnTo>
                      <a:pt x="76" y="186"/>
                    </a:lnTo>
                    <a:lnTo>
                      <a:pt x="76" y="186"/>
                    </a:lnTo>
                    <a:lnTo>
                      <a:pt x="74" y="186"/>
                    </a:lnTo>
                    <a:lnTo>
                      <a:pt x="26" y="166"/>
                    </a:lnTo>
                    <a:close/>
                    <a:moveTo>
                      <a:pt x="82" y="192"/>
                    </a:moveTo>
                    <a:lnTo>
                      <a:pt x="82" y="192"/>
                    </a:lnTo>
                    <a:lnTo>
                      <a:pt x="82" y="192"/>
                    </a:lnTo>
                    <a:lnTo>
                      <a:pt x="234" y="30"/>
                    </a:lnTo>
                    <a:lnTo>
                      <a:pt x="104" y="232"/>
                    </a:lnTo>
                    <a:lnTo>
                      <a:pt x="82" y="192"/>
                    </a:lnTo>
                    <a:close/>
                    <a:moveTo>
                      <a:pt x="202" y="236"/>
                    </a:moveTo>
                    <a:lnTo>
                      <a:pt x="134" y="210"/>
                    </a:lnTo>
                    <a:lnTo>
                      <a:pt x="134" y="210"/>
                    </a:lnTo>
                    <a:lnTo>
                      <a:pt x="128" y="208"/>
                    </a:lnTo>
                    <a:lnTo>
                      <a:pt x="234" y="46"/>
                    </a:lnTo>
                    <a:lnTo>
                      <a:pt x="202" y="2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5" name="íṣḻîḋé">
                <a:extLst>
                  <a:ext uri="{FF2B5EF4-FFF2-40B4-BE49-F238E27FC236}">
                    <a16:creationId xmlns:a16="http://schemas.microsoft.com/office/drawing/2014/main" id="{E83084B6-1505-4AE8-AB75-9AD70443E73D}"/>
                  </a:ext>
                </a:extLst>
              </p:cNvPr>
              <p:cNvGrpSpPr/>
              <p:nvPr/>
            </p:nvGrpSpPr>
            <p:grpSpPr>
              <a:xfrm>
                <a:off x="605390" y="4226400"/>
                <a:ext cx="10981221" cy="994555"/>
                <a:chOff x="1148901" y="2947843"/>
                <a:chExt cx="11100619" cy="994555"/>
              </a:xfrm>
            </p:grpSpPr>
            <p:grpSp>
              <p:nvGrpSpPr>
                <p:cNvPr id="56" name="íṡlíḓe">
                  <a:extLst>
                    <a:ext uri="{FF2B5EF4-FFF2-40B4-BE49-F238E27FC236}">
                      <a16:creationId xmlns:a16="http://schemas.microsoft.com/office/drawing/2014/main" id="{FFFC020D-380F-462D-A9BB-E9D11FA77267}"/>
                    </a:ext>
                  </a:extLst>
                </p:cNvPr>
                <p:cNvGrpSpPr/>
                <p:nvPr/>
              </p:nvGrpSpPr>
              <p:grpSpPr>
                <a:xfrm>
                  <a:off x="1148901" y="2947843"/>
                  <a:ext cx="2205077" cy="994555"/>
                  <a:chOff x="1148901" y="2947843"/>
                  <a:chExt cx="2205077" cy="994555"/>
                </a:xfrm>
              </p:grpSpPr>
              <p:sp>
                <p:nvSpPr>
                  <p:cNvPr id="69" name="isļíḓé">
                    <a:extLst>
                      <a:ext uri="{FF2B5EF4-FFF2-40B4-BE49-F238E27FC236}">
                        <a16:creationId xmlns:a16="http://schemas.microsoft.com/office/drawing/2014/main" id="{C02EBB32-A52A-41DD-BA22-B87DAA52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37017" y="2947843"/>
                    <a:ext cx="1620599" cy="340519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txBody>
                  <a:bodyPr wrap="none">
                    <a:normAutofit/>
                  </a:bodyPr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bg2"/>
                        </a:solidFill>
                      </a:rPr>
                      <a:t>Linear Regression</a:t>
                    </a:r>
                    <a:endParaRPr lang="zh-CN" alt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70" name="ïsļíḓê">
                    <a:extLst>
                      <a:ext uri="{FF2B5EF4-FFF2-40B4-BE49-F238E27FC236}">
                        <a16:creationId xmlns:a16="http://schemas.microsoft.com/office/drawing/2014/main" id="{BDD4EDE6-FC6D-4A1B-8067-063A33D19A6D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148901" y="3368168"/>
                    <a:ext cx="2205077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0000" tIns="46800" rIns="90000" bIns="4680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200" dirty="0"/>
                      <a:t>Train RMSE: 1120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200" dirty="0"/>
                      <a:t>Test RMSE: 1144</a:t>
                    </a:r>
                  </a:p>
                </p:txBody>
              </p:sp>
            </p:grpSp>
            <p:grpSp>
              <p:nvGrpSpPr>
                <p:cNvPr id="57" name="iṥ1îḓé">
                  <a:extLst>
                    <a:ext uri="{FF2B5EF4-FFF2-40B4-BE49-F238E27FC236}">
                      <a16:creationId xmlns:a16="http://schemas.microsoft.com/office/drawing/2014/main" id="{359B0D1F-C71B-4EE1-B76A-E72A918F8DB9}"/>
                    </a:ext>
                  </a:extLst>
                </p:cNvPr>
                <p:cNvGrpSpPr/>
                <p:nvPr/>
              </p:nvGrpSpPr>
              <p:grpSpPr>
                <a:xfrm>
                  <a:off x="3372788" y="2960948"/>
                  <a:ext cx="2205078" cy="981450"/>
                  <a:chOff x="3497671" y="2960948"/>
                  <a:chExt cx="2205078" cy="981450"/>
                </a:xfrm>
              </p:grpSpPr>
              <p:sp>
                <p:nvSpPr>
                  <p:cNvPr id="67" name="ïṥľíḓe">
                    <a:extLst>
                      <a:ext uri="{FF2B5EF4-FFF2-40B4-BE49-F238E27FC236}">
                        <a16:creationId xmlns:a16="http://schemas.microsoft.com/office/drawing/2014/main" id="{DB6596FC-FBCC-4F90-8985-B4FF0AA23B17}"/>
                      </a:ext>
                    </a:extLst>
                  </p:cNvPr>
                  <p:cNvSpPr txBox="1"/>
                  <p:nvPr/>
                </p:nvSpPr>
                <p:spPr>
                  <a:xfrm>
                    <a:off x="3950069" y="2960948"/>
                    <a:ext cx="1300278" cy="340519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txBody>
                  <a:bodyPr wrap="none">
                    <a:normAutofit/>
                  </a:bodyPr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bg2"/>
                        </a:solidFill>
                      </a:rPr>
                      <a:t>Elastic Net</a:t>
                    </a:r>
                    <a:endParaRPr lang="zh-CN" alt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68" name="îšlïḓê">
                    <a:extLst>
                      <a:ext uri="{FF2B5EF4-FFF2-40B4-BE49-F238E27FC236}">
                        <a16:creationId xmlns:a16="http://schemas.microsoft.com/office/drawing/2014/main" id="{9F06D63C-EA9B-4D49-B0DA-EB768542FFB2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497671" y="3368168"/>
                    <a:ext cx="2205078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0000" tIns="46800" rIns="90000" bIns="4680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200" dirty="0"/>
                      <a:t>Train RMSE: 1126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200" dirty="0"/>
                      <a:t>Test RMSE: 1138</a:t>
                    </a:r>
                  </a:p>
                </p:txBody>
              </p:sp>
            </p:grpSp>
            <p:grpSp>
              <p:nvGrpSpPr>
                <p:cNvPr id="58" name="îṥ1íḍé">
                  <a:extLst>
                    <a:ext uri="{FF2B5EF4-FFF2-40B4-BE49-F238E27FC236}">
                      <a16:creationId xmlns:a16="http://schemas.microsoft.com/office/drawing/2014/main" id="{1DBFEF8E-B4DD-4042-B82D-FE19F552C000}"/>
                    </a:ext>
                  </a:extLst>
                </p:cNvPr>
                <p:cNvGrpSpPr/>
                <p:nvPr/>
              </p:nvGrpSpPr>
              <p:grpSpPr>
                <a:xfrm>
                  <a:off x="5596672" y="2960948"/>
                  <a:ext cx="2205078" cy="981450"/>
                  <a:chOff x="3497670" y="2960948"/>
                  <a:chExt cx="2205078" cy="981450"/>
                </a:xfrm>
              </p:grpSpPr>
              <p:sp>
                <p:nvSpPr>
                  <p:cNvPr id="65" name="î$ļîďè">
                    <a:extLst>
                      <a:ext uri="{FF2B5EF4-FFF2-40B4-BE49-F238E27FC236}">
                        <a16:creationId xmlns:a16="http://schemas.microsoft.com/office/drawing/2014/main" id="{849B8336-BF45-476F-9D38-146D6A4C2152}"/>
                      </a:ext>
                    </a:extLst>
                  </p:cNvPr>
                  <p:cNvSpPr txBox="1"/>
                  <p:nvPr/>
                </p:nvSpPr>
                <p:spPr>
                  <a:xfrm>
                    <a:off x="3950069" y="2960948"/>
                    <a:ext cx="1300278" cy="340519"/>
                  </a:xfrm>
                  <a:prstGeom prst="roundRect">
                    <a:avLst/>
                  </a:prstGeom>
                  <a:solidFill>
                    <a:schemeClr val="accent3"/>
                  </a:solidFill>
                </p:spPr>
                <p:txBody>
                  <a:bodyPr wrap="none">
                    <a:normAutofit/>
                  </a:bodyPr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bg2"/>
                        </a:solidFill>
                      </a:rPr>
                      <a:t>Decision Tree</a:t>
                    </a:r>
                    <a:endParaRPr lang="zh-CN" alt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66" name="iṣľîḓé">
                    <a:extLst>
                      <a:ext uri="{FF2B5EF4-FFF2-40B4-BE49-F238E27FC236}">
                        <a16:creationId xmlns:a16="http://schemas.microsoft.com/office/drawing/2014/main" id="{FE095345-CB05-40E0-B787-91ED87C1F9E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497670" y="3368168"/>
                    <a:ext cx="2205078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0000" tIns="46800" rIns="90000" bIns="4680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200" dirty="0"/>
                      <a:t>Train RMSE: 1068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200" dirty="0"/>
                      <a:t>Test RMSE: 1102</a:t>
                    </a:r>
                  </a:p>
                </p:txBody>
              </p:sp>
            </p:grpSp>
            <p:grpSp>
              <p:nvGrpSpPr>
                <p:cNvPr id="59" name="í$1îḓé">
                  <a:extLst>
                    <a:ext uri="{FF2B5EF4-FFF2-40B4-BE49-F238E27FC236}">
                      <a16:creationId xmlns:a16="http://schemas.microsoft.com/office/drawing/2014/main" id="{553FFB7B-8CEE-4754-832A-2F9FCD8C1381}"/>
                    </a:ext>
                  </a:extLst>
                </p:cNvPr>
                <p:cNvGrpSpPr/>
                <p:nvPr/>
              </p:nvGrpSpPr>
              <p:grpSpPr>
                <a:xfrm>
                  <a:off x="7820559" y="2960948"/>
                  <a:ext cx="2205078" cy="981450"/>
                  <a:chOff x="3497672" y="2960948"/>
                  <a:chExt cx="2205078" cy="981450"/>
                </a:xfrm>
              </p:grpSpPr>
              <p:sp>
                <p:nvSpPr>
                  <p:cNvPr id="63" name="iS1ïḍè">
                    <a:extLst>
                      <a:ext uri="{FF2B5EF4-FFF2-40B4-BE49-F238E27FC236}">
                        <a16:creationId xmlns:a16="http://schemas.microsoft.com/office/drawing/2014/main" id="{222591CA-3C24-4D05-BD1F-ABC4E2526279}"/>
                      </a:ext>
                    </a:extLst>
                  </p:cNvPr>
                  <p:cNvSpPr txBox="1"/>
                  <p:nvPr/>
                </p:nvSpPr>
                <p:spPr>
                  <a:xfrm>
                    <a:off x="3950069" y="2960948"/>
                    <a:ext cx="1300278" cy="340519"/>
                  </a:xfrm>
                  <a:prstGeom prst="roundRect">
                    <a:avLst/>
                  </a:prstGeom>
                  <a:solidFill>
                    <a:schemeClr val="accent4"/>
                  </a:solidFill>
                </p:spPr>
                <p:txBody>
                  <a:bodyPr wrap="none">
                    <a:normAutofit/>
                  </a:bodyPr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bg2"/>
                        </a:solidFill>
                      </a:rPr>
                      <a:t>Random Forest</a:t>
                    </a:r>
                    <a:endParaRPr lang="zh-CN" alt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64" name="ïSḷiḓè">
                    <a:extLst>
                      <a:ext uri="{FF2B5EF4-FFF2-40B4-BE49-F238E27FC236}">
                        <a16:creationId xmlns:a16="http://schemas.microsoft.com/office/drawing/2014/main" id="{9F8BCC4E-065D-4B08-BA69-7397FD84FF1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497672" y="3368168"/>
                    <a:ext cx="2205078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0000" tIns="46800" rIns="90000" bIns="4680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200" dirty="0"/>
                      <a:t>Train RMSE: 1077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200" dirty="0"/>
                      <a:t>Test RMSE: 1097</a:t>
                    </a:r>
                  </a:p>
                </p:txBody>
              </p:sp>
            </p:grpSp>
            <p:grpSp>
              <p:nvGrpSpPr>
                <p:cNvPr id="60" name="iṧḻíḓè">
                  <a:extLst>
                    <a:ext uri="{FF2B5EF4-FFF2-40B4-BE49-F238E27FC236}">
                      <a16:creationId xmlns:a16="http://schemas.microsoft.com/office/drawing/2014/main" id="{F5C2EAB8-3A9B-4435-8A24-65CA084EAC4A}"/>
                    </a:ext>
                  </a:extLst>
                </p:cNvPr>
                <p:cNvGrpSpPr/>
                <p:nvPr/>
              </p:nvGrpSpPr>
              <p:grpSpPr>
                <a:xfrm>
                  <a:off x="10044442" y="2960948"/>
                  <a:ext cx="2205078" cy="981450"/>
                  <a:chOff x="3497671" y="2960948"/>
                  <a:chExt cx="2205078" cy="981450"/>
                </a:xfrm>
              </p:grpSpPr>
              <p:sp>
                <p:nvSpPr>
                  <p:cNvPr id="61" name="í$ḻîḓê">
                    <a:extLst>
                      <a:ext uri="{FF2B5EF4-FFF2-40B4-BE49-F238E27FC236}">
                        <a16:creationId xmlns:a16="http://schemas.microsoft.com/office/drawing/2014/main" id="{C6610B19-892E-4697-989D-5D2AB121B8BA}"/>
                      </a:ext>
                    </a:extLst>
                  </p:cNvPr>
                  <p:cNvSpPr txBox="1"/>
                  <p:nvPr/>
                </p:nvSpPr>
                <p:spPr>
                  <a:xfrm>
                    <a:off x="3950069" y="2960948"/>
                    <a:ext cx="1300278" cy="340519"/>
                  </a:xfrm>
                  <a:prstGeom prst="roundRect">
                    <a:avLst/>
                  </a:prstGeom>
                  <a:solidFill>
                    <a:schemeClr val="accent5"/>
                  </a:solidFill>
                </p:spPr>
                <p:txBody>
                  <a:bodyPr wrap="none">
                    <a:normAutofit/>
                  </a:bodyPr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bg2"/>
                        </a:solidFill>
                      </a:rPr>
                      <a:t>GBDT</a:t>
                    </a:r>
                    <a:endParaRPr lang="zh-CN" alt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62" name="i$ľïďé">
                    <a:extLst>
                      <a:ext uri="{FF2B5EF4-FFF2-40B4-BE49-F238E27FC236}">
                        <a16:creationId xmlns:a16="http://schemas.microsoft.com/office/drawing/2014/main" id="{503521DB-85FB-4526-83EB-79ACA307FD7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497671" y="3368168"/>
                    <a:ext cx="2205078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0000" tIns="46800" rIns="90000" bIns="4680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200" dirty="0"/>
                      <a:t>Train RMSE: 1050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200" dirty="0"/>
                      <a:t>Test RMSE: 1096</a:t>
                    </a:r>
                  </a:p>
                </p:txBody>
              </p:sp>
            </p:grpSp>
          </p:grp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ACD9774-4098-41B1-A041-B0DB85489219}"/>
                </a:ext>
              </a:extLst>
            </p:cNvPr>
            <p:cNvCxnSpPr/>
            <p:nvPr/>
          </p:nvCxnSpPr>
          <p:spPr>
            <a:xfrm>
              <a:off x="2786748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E6370C8-EE18-4316-AF0A-24C9007EEB06}"/>
                </a:ext>
              </a:extLst>
            </p:cNvPr>
            <p:cNvCxnSpPr/>
            <p:nvPr/>
          </p:nvCxnSpPr>
          <p:spPr>
            <a:xfrm>
              <a:off x="500532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9E2AA44-A6D8-4D7B-B4A9-9D0A16F76766}"/>
                </a:ext>
              </a:extLst>
            </p:cNvPr>
            <p:cNvCxnSpPr/>
            <p:nvPr/>
          </p:nvCxnSpPr>
          <p:spPr>
            <a:xfrm>
              <a:off x="7223892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25F68CD-0427-407A-A7ED-3EDFA05DDACC}"/>
                </a:ext>
              </a:extLst>
            </p:cNvPr>
            <p:cNvCxnSpPr/>
            <p:nvPr/>
          </p:nvCxnSpPr>
          <p:spPr>
            <a:xfrm>
              <a:off x="9442464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929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Fine Tune GBDT Hyper Parameters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20" name="íṥľîdé">
            <a:extLst>
              <a:ext uri="{FF2B5EF4-FFF2-40B4-BE49-F238E27FC236}">
                <a16:creationId xmlns:a16="http://schemas.microsoft.com/office/drawing/2014/main" id="{81139CF9-1367-674C-8F76-CE7379793E2F}"/>
              </a:ext>
            </a:extLst>
          </p:cNvPr>
          <p:cNvSpPr txBox="1"/>
          <p:nvPr/>
        </p:nvSpPr>
        <p:spPr bwMode="auto">
          <a:xfrm>
            <a:off x="852094" y="1261642"/>
            <a:ext cx="7840493" cy="821802"/>
          </a:xfrm>
          <a:prstGeom prst="rect">
            <a:avLst/>
          </a:prstGeom>
        </p:spPr>
        <p:txBody>
          <a:bodyPr wrap="square" lIns="90000" tIns="46800" rIns="90000" bIns="46800" anchor="ctr" anchorCtr="0">
            <a:no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Use </a:t>
            </a:r>
            <a:r>
              <a:rPr lang="en-US" altLang="zh-CN" sz="1400" dirty="0" err="1"/>
              <a:t>Sklearn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GridSearchCV</a:t>
            </a:r>
            <a:r>
              <a:rPr lang="en-US" altLang="zh-CN" sz="1400" dirty="0"/>
              <a:t> to try all hyperparameter combinations for given parameter grid. </a:t>
            </a:r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C55CF95E-33A4-0848-8DD8-4B67C075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04" y="2083444"/>
            <a:ext cx="4838700" cy="800100"/>
          </a:xfrm>
          <a:prstGeom prst="rect">
            <a:avLst/>
          </a:prstGeom>
        </p:spPr>
      </p:pic>
      <p:sp>
        <p:nvSpPr>
          <p:cNvPr id="223" name="íṥľîdé">
            <a:extLst>
              <a:ext uri="{FF2B5EF4-FFF2-40B4-BE49-F238E27FC236}">
                <a16:creationId xmlns:a16="http://schemas.microsoft.com/office/drawing/2014/main" id="{B14A8009-5E61-A548-8E73-1845158FF1A7}"/>
              </a:ext>
            </a:extLst>
          </p:cNvPr>
          <p:cNvSpPr txBox="1"/>
          <p:nvPr/>
        </p:nvSpPr>
        <p:spPr bwMode="auto">
          <a:xfrm>
            <a:off x="1004493" y="4712182"/>
            <a:ext cx="7840493" cy="821802"/>
          </a:xfrm>
          <a:prstGeom prst="rect">
            <a:avLst/>
          </a:prstGeom>
        </p:spPr>
        <p:txBody>
          <a:bodyPr wrap="square" lIns="90000" tIns="46800" rIns="90000" bIns="46800" anchor="ctr" anchorCtr="0">
            <a:no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Train GBDT with best parameters and all training data. Predict on test data.</a:t>
            </a:r>
          </a:p>
        </p:txBody>
      </p:sp>
      <p:pic>
        <p:nvPicPr>
          <p:cNvPr id="224" name="Picture 223">
            <a:extLst>
              <a:ext uri="{FF2B5EF4-FFF2-40B4-BE49-F238E27FC236}">
                <a16:creationId xmlns:a16="http://schemas.microsoft.com/office/drawing/2014/main" id="{D0E485E2-2F12-334A-8C9E-1C5C3A9A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04" y="3858112"/>
            <a:ext cx="7035800" cy="863600"/>
          </a:xfrm>
          <a:prstGeom prst="rect">
            <a:avLst/>
          </a:prstGeom>
        </p:spPr>
      </p:pic>
      <p:sp>
        <p:nvSpPr>
          <p:cNvPr id="226" name="íṥľîdé">
            <a:extLst>
              <a:ext uri="{FF2B5EF4-FFF2-40B4-BE49-F238E27FC236}">
                <a16:creationId xmlns:a16="http://schemas.microsoft.com/office/drawing/2014/main" id="{CA4FB5FF-7DDE-134C-B51C-A4E8C3B7028B}"/>
              </a:ext>
            </a:extLst>
          </p:cNvPr>
          <p:cNvSpPr txBox="1"/>
          <p:nvPr/>
        </p:nvSpPr>
        <p:spPr bwMode="auto">
          <a:xfrm>
            <a:off x="1004493" y="3020142"/>
            <a:ext cx="7840493" cy="821802"/>
          </a:xfrm>
          <a:prstGeom prst="rect">
            <a:avLst/>
          </a:prstGeom>
        </p:spPr>
        <p:txBody>
          <a:bodyPr wrap="square" lIns="90000" tIns="46800" rIns="90000" bIns="46800" anchor="ctr" anchorCtr="0">
            <a:no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Perform 3-fold cross validation to train GBDT for each parameter combination. 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Return parameter with lowest validation set average error. </a:t>
            </a:r>
          </a:p>
        </p:txBody>
      </p:sp>
    </p:spTree>
    <p:extLst>
      <p:ext uri="{BB962C8B-B14F-4D97-AF65-F5344CB8AC3E}">
        <p14:creationId xmlns:p14="http://schemas.microsoft.com/office/powerpoint/2010/main" val="79755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3e8992b5-5db5-46cc-947c-ea2e40ebc0c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70A1D46-366B-4633-AB45-5D231F3DFDF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7658" y="1819609"/>
            <a:ext cx="9186182" cy="3265239"/>
            <a:chOff x="737658" y="1819609"/>
            <a:chExt cx="9186182" cy="3265239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49CFD97-BCF1-4826-80C2-CA3905C06C69}"/>
                </a:ext>
              </a:extLst>
            </p:cNvPr>
            <p:cNvCxnSpPr/>
            <p:nvPr/>
          </p:nvCxnSpPr>
          <p:spPr>
            <a:xfrm flipH="1">
              <a:off x="737658" y="2247505"/>
              <a:ext cx="757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F6E0AF0-CBEF-4723-824E-BFA66DEE5AEA}"/>
                </a:ext>
              </a:extLst>
            </p:cNvPr>
            <p:cNvCxnSpPr>
              <a:cxnSpLocks/>
            </p:cNvCxnSpPr>
            <p:nvPr/>
          </p:nvCxnSpPr>
          <p:spPr>
            <a:xfrm>
              <a:off x="737658" y="2707336"/>
              <a:ext cx="25910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íṥḷíḑé">
              <a:extLst>
                <a:ext uri="{FF2B5EF4-FFF2-40B4-BE49-F238E27FC236}">
                  <a16:creationId xmlns:a16="http://schemas.microsoft.com/office/drawing/2014/main" id="{F552444A-EDC5-4A20-857A-405879A6099C}"/>
                </a:ext>
              </a:extLst>
            </p:cNvPr>
            <p:cNvSpPr txBox="1"/>
            <p:nvPr/>
          </p:nvSpPr>
          <p:spPr>
            <a:xfrm>
              <a:off x="5610256" y="1848384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3BD0D98-4FC3-4C3C-90D2-BF420F16834A}"/>
                </a:ext>
              </a:extLst>
            </p:cNvPr>
            <p:cNvCxnSpPr/>
            <p:nvPr/>
          </p:nvCxnSpPr>
          <p:spPr>
            <a:xfrm>
              <a:off x="6208722" y="1819609"/>
              <a:ext cx="0" cy="5192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sľï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3573" y="1903753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400" b="1" dirty="0"/>
                <a:t>Problem</a:t>
              </a:r>
              <a:endParaRPr lang="en-US" altLang="zh-CN" sz="2400" b="1" dirty="0"/>
            </a:p>
          </p:txBody>
        </p:sp>
        <p:sp>
          <p:nvSpPr>
            <p:cNvPr id="18" name="îṧ1ïḋê">
              <a:extLst>
                <a:ext uri="{FF2B5EF4-FFF2-40B4-BE49-F238E27FC236}">
                  <a16:creationId xmlns:a16="http://schemas.microsoft.com/office/drawing/2014/main" id="{624C9859-4E7F-4B59-B0EE-934E58B4224A}"/>
                </a:ext>
              </a:extLst>
            </p:cNvPr>
            <p:cNvSpPr txBox="1"/>
            <p:nvPr/>
          </p:nvSpPr>
          <p:spPr>
            <a:xfrm>
              <a:off x="5610256" y="2648110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BDBE8A0-4F97-4B64-95F2-021AE7CE42C5}"/>
                </a:ext>
              </a:extLst>
            </p:cNvPr>
            <p:cNvCxnSpPr/>
            <p:nvPr/>
          </p:nvCxnSpPr>
          <p:spPr>
            <a:xfrm>
              <a:off x="6227156" y="2619335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íŝḻiḓ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3573" y="2703479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TW" sz="2400" b="1" dirty="0"/>
                <a:t>Data</a:t>
              </a:r>
              <a:r>
                <a:rPr lang="zh-TW" altLang="en-US" sz="2400" b="1" dirty="0"/>
                <a:t> </a:t>
              </a:r>
              <a:r>
                <a:rPr lang="en-US" altLang="zh-TW" sz="2400" b="1" dirty="0"/>
                <a:t>Exploration</a:t>
              </a:r>
              <a:endParaRPr lang="en-US" altLang="zh-CN" sz="2400" b="1" dirty="0"/>
            </a:p>
          </p:txBody>
        </p:sp>
        <p:sp>
          <p:nvSpPr>
            <p:cNvPr id="22" name="isľîḋé">
              <a:extLst>
                <a:ext uri="{FF2B5EF4-FFF2-40B4-BE49-F238E27FC236}">
                  <a16:creationId xmlns:a16="http://schemas.microsoft.com/office/drawing/2014/main" id="{B45B2044-2217-478A-855B-C38E206AE75F}"/>
                </a:ext>
              </a:extLst>
            </p:cNvPr>
            <p:cNvSpPr txBox="1"/>
            <p:nvPr/>
          </p:nvSpPr>
          <p:spPr>
            <a:xfrm>
              <a:off x="5610256" y="3447836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428D901-8203-474F-826F-DCB9C3FB48DC}"/>
                </a:ext>
              </a:extLst>
            </p:cNvPr>
            <p:cNvCxnSpPr/>
            <p:nvPr/>
          </p:nvCxnSpPr>
          <p:spPr>
            <a:xfrm>
              <a:off x="6231966" y="3419061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ísḻiḍ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3572" y="3503205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TW" sz="2400" b="1" dirty="0"/>
                <a:t>Feature</a:t>
              </a:r>
              <a:r>
                <a:rPr lang="zh-TW" altLang="en-US" sz="2400" b="1" dirty="0"/>
                <a:t> </a:t>
              </a:r>
              <a:r>
                <a:rPr lang="en-US" altLang="zh-TW" sz="2400" b="1" dirty="0"/>
                <a:t>Engineering</a:t>
              </a:r>
              <a:endParaRPr lang="en-US" altLang="zh-CN" sz="2400" b="1" dirty="0"/>
            </a:p>
          </p:txBody>
        </p:sp>
        <p:sp>
          <p:nvSpPr>
            <p:cNvPr id="26" name="îṡlïḓé">
              <a:extLst>
                <a:ext uri="{FF2B5EF4-FFF2-40B4-BE49-F238E27FC236}">
                  <a16:creationId xmlns:a16="http://schemas.microsoft.com/office/drawing/2014/main" id="{DCEFA1BD-C729-4157-8A73-9505C95A878D}"/>
                </a:ext>
              </a:extLst>
            </p:cNvPr>
            <p:cNvSpPr txBox="1"/>
            <p:nvPr/>
          </p:nvSpPr>
          <p:spPr>
            <a:xfrm>
              <a:off x="5610256" y="4247562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29FAC10-4A5C-4013-96C0-0A4C299C5BE1}"/>
                </a:ext>
              </a:extLst>
            </p:cNvPr>
            <p:cNvCxnSpPr/>
            <p:nvPr/>
          </p:nvCxnSpPr>
          <p:spPr>
            <a:xfrm>
              <a:off x="6227156" y="4218787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î$ļíḍê">
              <a:extLst>
                <a:ext uri="{FF2B5EF4-FFF2-40B4-BE49-F238E27FC236}">
                  <a16:creationId xmlns:a16="http://schemas.microsoft.com/office/drawing/2014/main" id="{8F29EE60-FFEF-4141-8E86-7625E00A745F}"/>
                </a:ext>
              </a:extLst>
            </p:cNvPr>
            <p:cNvSpPr txBox="1"/>
            <p:nvPr/>
          </p:nvSpPr>
          <p:spPr>
            <a:xfrm>
              <a:off x="5610256" y="4623183"/>
              <a:ext cx="514885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endParaRPr lang="en-US" altLang="zh-CN" sz="28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išľíḑ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3571" y="4302931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400" b="1" dirty="0"/>
                <a:t>Model</a:t>
              </a:r>
              <a:r>
                <a:rPr lang="zh-TW" altLang="en-US" sz="2400" b="1" dirty="0"/>
                <a:t> </a:t>
              </a:r>
              <a:r>
                <a:rPr lang="en-US" altLang="zh-TW" sz="2400" b="1" dirty="0"/>
                <a:t>training</a:t>
              </a:r>
              <a:r>
                <a:rPr lang="zh-TW" altLang="en-US" sz="2400" b="1" dirty="0"/>
                <a:t> </a:t>
              </a:r>
              <a:r>
                <a:rPr lang="en-US" altLang="zh-TW" sz="2400" b="1" dirty="0"/>
                <a:t>and</a:t>
              </a:r>
              <a:r>
                <a:rPr lang="zh-TW" altLang="en-US" sz="2400" b="1" dirty="0"/>
                <a:t> </a:t>
              </a:r>
              <a:r>
                <a:rPr lang="en-US" altLang="zh-TW" sz="2400" b="1" dirty="0"/>
                <a:t>Validation</a:t>
              </a:r>
              <a:endParaRPr lang="en-US" altLang="zh-CN" sz="2400" b="1" dirty="0"/>
            </a:p>
          </p:txBody>
        </p:sp>
        <p:sp>
          <p:nvSpPr>
            <p:cNvPr id="38" name="îśḻíd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416963" y="2082684"/>
              <a:ext cx="1139207" cy="65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chemeClr val="tx2"/>
                  </a:solidFill>
                </a:rPr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Top 15 Important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4" name="íṥľîdé">
            <a:extLst>
              <a:ext uri="{FF2B5EF4-FFF2-40B4-BE49-F238E27FC236}">
                <a16:creationId xmlns:a16="http://schemas.microsoft.com/office/drawing/2014/main" id="{380E1682-D112-5A45-98B4-98450201122C}"/>
              </a:ext>
            </a:extLst>
          </p:cNvPr>
          <p:cNvSpPr txBox="1"/>
          <p:nvPr/>
        </p:nvSpPr>
        <p:spPr bwMode="auto">
          <a:xfrm>
            <a:off x="6944810" y="398996"/>
            <a:ext cx="5104436" cy="6161435"/>
          </a:xfrm>
          <a:prstGeom prst="rect">
            <a:avLst/>
          </a:prstGeom>
        </p:spPr>
        <p:txBody>
          <a:bodyPr wrap="square" lIns="90000" tIns="46800" rIns="90000" bIns="46800" anchor="ctr" anchorCtr="0">
            <a:no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In this feature importance bar plot, it’s clear to see which feature plays a key role in increasing sales.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 most important top 3 and the sixth features are all related to Item </a:t>
            </a:r>
            <a:r>
              <a:rPr lang="en-US" altLang="zh-CN" sz="1400" b="1" dirty="0"/>
              <a:t>Max Retail Price</a:t>
            </a:r>
            <a:r>
              <a:rPr lang="en-US" altLang="zh-CN" sz="1400" dirty="0"/>
              <a:t>. It makes sense as it has most strong relation with target in correlation matrix.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 forth, sixth and seventh are all related with</a:t>
            </a:r>
            <a:r>
              <a:rPr lang="en-US" altLang="zh-CN" sz="1400" b="1" dirty="0"/>
              <a:t> outlet types</a:t>
            </a:r>
            <a:r>
              <a:rPr lang="en-US" altLang="zh-CN" sz="1400" dirty="0"/>
              <a:t>. Whether it’s a big supermarket or small grocery makes influence on the item sales.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 ninth most important feature is </a:t>
            </a:r>
            <a:r>
              <a:rPr lang="en-US" altLang="zh-CN" sz="1400" b="1" dirty="0"/>
              <a:t>Item Visibility</a:t>
            </a:r>
            <a:r>
              <a:rPr lang="en-US" altLang="zh-CN" sz="1400" dirty="0"/>
              <a:t>. If mart put the item more visible to customers, this item’s sales should be higher.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D2D116-9090-2247-8CA4-37926DB3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0" y="1662413"/>
            <a:ext cx="6467609" cy="32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57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7622267" y="3792623"/>
            <a:ext cx="3392009" cy="310871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Wenhan</a:t>
            </a:r>
            <a:r>
              <a:rPr lang="en-US" altLang="zh-CN" dirty="0"/>
              <a:t> Ji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>
          <a:xfrm>
            <a:off x="6737685" y="4103494"/>
            <a:ext cx="4276592" cy="877753"/>
          </a:xfrm>
        </p:spPr>
        <p:txBody>
          <a:bodyPr>
            <a:normAutofit/>
          </a:bodyPr>
          <a:lstStyle/>
          <a:p>
            <a:r>
              <a:rPr lang="en-US" altLang="zh-CN" dirty="0"/>
              <a:t>Worcester Polytechnic Institute</a:t>
            </a:r>
          </a:p>
        </p:txBody>
      </p:sp>
      <p:sp>
        <p:nvSpPr>
          <p:cNvPr id="6" name="文本框 76">
            <a:extLst>
              <a:ext uri="{FF2B5EF4-FFF2-40B4-BE49-F238E27FC236}">
                <a16:creationId xmlns:a16="http://schemas.microsoft.com/office/drawing/2014/main" id="{355E704E-C082-4DDB-89BA-EC46002F617C}"/>
              </a:ext>
            </a:extLst>
          </p:cNvPr>
          <p:cNvSpPr txBox="1"/>
          <p:nvPr/>
        </p:nvSpPr>
        <p:spPr>
          <a:xfrm>
            <a:off x="7889256" y="2764613"/>
            <a:ext cx="3298642" cy="664387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dirty="0">
                <a:solidFill>
                  <a:schemeClr val="bg1"/>
                </a:solidFill>
                <a:latin typeface="+mn-lt"/>
              </a:rPr>
              <a:t>THANKS</a:t>
            </a:r>
            <a:endParaRPr lang="zh-CN" altLang="en-US" sz="16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32441F-89DE-47A8-93DF-0D2E8C7451E6}"/>
              </a:ext>
            </a:extLst>
          </p:cNvPr>
          <p:cNvCxnSpPr/>
          <p:nvPr/>
        </p:nvCxnSpPr>
        <p:spPr>
          <a:xfrm flipH="1">
            <a:off x="7795889" y="3582892"/>
            <a:ext cx="33920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Problem</a:t>
            </a:r>
            <a:endParaRPr lang="zh-CN" altLang="en-US" sz="2800" b="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5F0F55-738D-409D-B3AF-DEBA130AB746}"/>
              </a:ext>
            </a:extLst>
          </p:cNvPr>
          <p:cNvCxnSpPr>
            <a:cxnSpLocks/>
          </p:cNvCxnSpPr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9763DD0-5A42-41BB-8ECC-7A2A0FEAB626}"/>
              </a:ext>
            </a:extLst>
          </p:cNvPr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0"/>
            <a:ext cx="10850563" cy="1028699"/>
          </a:xfrm>
        </p:spPr>
        <p:txBody>
          <a:bodyPr/>
          <a:lstStyle/>
          <a:p>
            <a:r>
              <a:rPr lang="en-US" dirty="0" err="1"/>
              <a:t>BigMart</a:t>
            </a:r>
            <a:r>
              <a:rPr lang="en-US" dirty="0"/>
              <a:t> Sales Problem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EBFB17-DDFE-CC4D-A056-EB1793CB6DEE}"/>
              </a:ext>
            </a:extLst>
          </p:cNvPr>
          <p:cNvSpPr/>
          <p:nvPr/>
        </p:nvSpPr>
        <p:spPr>
          <a:xfrm>
            <a:off x="669924" y="1536174"/>
            <a:ext cx="102351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 scientists at </a:t>
            </a:r>
            <a:r>
              <a:rPr lang="en-US" sz="2400" dirty="0" err="1"/>
              <a:t>BigMart</a:t>
            </a:r>
            <a:r>
              <a:rPr lang="en-US" sz="2400" dirty="0"/>
              <a:t> have collected 2013 sales data for 1559 products across 10 stores in different cities.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Train Set: 8523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Test Set:  5681 rows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Aim: </a:t>
            </a:r>
          </a:p>
          <a:p>
            <a:pPr lvl="1"/>
            <a:r>
              <a:rPr lang="en-US" sz="2400" dirty="0"/>
              <a:t>Build a predictive model and find out the sales of each product at a particular store. Using this model, </a:t>
            </a:r>
            <a:r>
              <a:rPr lang="en-US" sz="2400" dirty="0" err="1"/>
              <a:t>BigMart</a:t>
            </a:r>
            <a:r>
              <a:rPr lang="en-US" sz="2400" dirty="0"/>
              <a:t> will try to understand the properties of products and stores which play a key role in increasing sales.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35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Data Exploration</a:t>
            </a:r>
            <a:endParaRPr lang="zh-CN" altLang="en-US" sz="2800" b="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5F0F55-738D-409D-B3AF-DEBA130AB746}"/>
              </a:ext>
            </a:extLst>
          </p:cNvPr>
          <p:cNvCxnSpPr>
            <a:cxnSpLocks/>
          </p:cNvCxnSpPr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9763DD0-5A42-41BB-8ECC-7A2A0FEAB626}"/>
              </a:ext>
            </a:extLst>
          </p:cNvPr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9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Statistical Computation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ec69fc8b-ad3d-4a4d-b45e-b06ed2bfde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F50CD02-6E2D-43D1-9401-D50C38E9702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6900" y="1413926"/>
            <a:ext cx="11471311" cy="377949"/>
            <a:chOff x="671489" y="4957273"/>
            <a:chExt cx="10792991" cy="355600"/>
          </a:xfrm>
        </p:grpSpPr>
        <p:sp>
          <p:nvSpPr>
            <p:cNvPr id="9" name="iśḷîḑê">
              <a:extLst>
                <a:ext uri="{FF2B5EF4-FFF2-40B4-BE49-F238E27FC236}">
                  <a16:creationId xmlns:a16="http://schemas.microsoft.com/office/drawing/2014/main" id="{56894FB2-1506-4EAD-A9AE-62AFB132FD11}"/>
                </a:ext>
              </a:extLst>
            </p:cNvPr>
            <p:cNvSpPr/>
            <p:nvPr/>
          </p:nvSpPr>
          <p:spPr bwMode="auto">
            <a:xfrm>
              <a:off x="671489" y="4957273"/>
              <a:ext cx="5897844" cy="355600"/>
            </a:xfrm>
            <a:prstGeom prst="homePlate">
              <a:avLst>
                <a:gd name="adj" fmla="val 0"/>
              </a:avLst>
            </a:prstGeom>
            <a:solidFill>
              <a:schemeClr val="accent1"/>
            </a:solidFill>
            <a:ln w="28575" algn="ctr">
              <a:noFill/>
              <a:round/>
              <a:headEnd/>
              <a:tailEnd/>
            </a:ln>
          </p:spPr>
          <p:txBody>
            <a:bodyPr lIns="90000" tIns="90000" rIns="90000" bIns="90000" anchor="ctr"/>
            <a:lstStyle/>
            <a:p>
              <a:pPr algn="ctr" defTabSz="914400"/>
              <a:r>
                <a:rPr lang="en-US" altLang="zh-CN" sz="1400" b="1" kern="0" dirty="0">
                  <a:solidFill>
                    <a:schemeClr val="bg1"/>
                  </a:solidFill>
                </a:rPr>
                <a:t>Description of Numeric Features </a:t>
              </a:r>
              <a:endParaRPr lang="zh-CN" altLang="en-US" sz="14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10" name="íŝḷide">
              <a:extLst>
                <a:ext uri="{FF2B5EF4-FFF2-40B4-BE49-F238E27FC236}">
                  <a16:creationId xmlns:a16="http://schemas.microsoft.com/office/drawing/2014/main" id="{82624E24-5ADD-4C4D-BAD2-4AEC5C3EC3A3}"/>
                </a:ext>
              </a:extLst>
            </p:cNvPr>
            <p:cNvSpPr/>
            <p:nvPr/>
          </p:nvSpPr>
          <p:spPr bwMode="auto">
            <a:xfrm>
              <a:off x="6569333" y="4957273"/>
              <a:ext cx="4895147" cy="355600"/>
            </a:xfrm>
            <a:prstGeom prst="chevron">
              <a:avLst>
                <a:gd name="adj" fmla="val 0"/>
              </a:avLst>
            </a:prstGeom>
            <a:solidFill>
              <a:schemeClr val="accent3"/>
            </a:solidFill>
            <a:ln w="28575" algn="ctr">
              <a:noFill/>
              <a:round/>
              <a:headEnd/>
              <a:tailEnd/>
            </a:ln>
          </p:spPr>
          <p:txBody>
            <a:bodyPr lIns="90000" tIns="90000" rIns="90000" bIns="90000" anchor="ctr"/>
            <a:lstStyle/>
            <a:p>
              <a:pPr algn="ctr" defTabSz="914400"/>
              <a:r>
                <a:rPr lang="en-US" altLang="zh-CN" sz="1400" b="1" kern="0" dirty="0">
                  <a:solidFill>
                    <a:schemeClr val="bg1"/>
                  </a:solidFill>
                </a:rPr>
                <a:t>Feature Unique Value Count</a:t>
              </a:r>
              <a:endParaRPr lang="zh-CN" altLang="en-US" sz="1400" b="1" kern="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D9223A5-89A1-E64D-ADC4-D72B34103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85" y="1818634"/>
            <a:ext cx="6525942" cy="2675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AE6DA9-AD30-254E-B65A-D180841AC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554" y="1860269"/>
            <a:ext cx="3961971" cy="26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4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Numeric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D3DEAF-4A21-4646-A97F-28394ABB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06" y="720865"/>
            <a:ext cx="6075782" cy="5839593"/>
          </a:xfrm>
          <a:prstGeom prst="rect">
            <a:avLst/>
          </a:prstGeom>
        </p:spPr>
      </p:pic>
      <p:sp>
        <p:nvSpPr>
          <p:cNvPr id="25" name="îṧľíḍè">
            <a:extLst>
              <a:ext uri="{FF2B5EF4-FFF2-40B4-BE49-F238E27FC236}">
                <a16:creationId xmlns:a16="http://schemas.microsoft.com/office/drawing/2014/main" id="{F4E18091-550A-524D-9596-88A65CF53721}"/>
              </a:ext>
            </a:extLst>
          </p:cNvPr>
          <p:cNvSpPr txBox="1"/>
          <p:nvPr/>
        </p:nvSpPr>
        <p:spPr>
          <a:xfrm>
            <a:off x="307902" y="1316620"/>
            <a:ext cx="5626704" cy="422475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1600" dirty="0" err="1"/>
              <a:t>Item_Outlet_Sales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Item_Visibility</a:t>
            </a:r>
            <a:r>
              <a:rPr lang="en-US" altLang="zh-CN" sz="1600" dirty="0"/>
              <a:t> are skewed.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1600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1600" dirty="0" err="1"/>
              <a:t>Item_MRP</a:t>
            </a:r>
            <a:r>
              <a:rPr lang="en-US" altLang="zh-CN" sz="1600" dirty="0"/>
              <a:t> has some correlation with </a:t>
            </a:r>
            <a:r>
              <a:rPr lang="en-US" altLang="zh-CN" sz="1600" dirty="0" err="1"/>
              <a:t>Item_Outlet_Sales</a:t>
            </a:r>
            <a:r>
              <a:rPr lang="en-US" altLang="zh-CN" sz="1600" dirty="0"/>
              <a:t> 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1600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1600" dirty="0"/>
              <a:t>Some outliers may exist.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1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87F9B7E-F5A6-6B4C-879B-D53196D2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7" y="3167890"/>
            <a:ext cx="5807849" cy="32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3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21" y="-190034"/>
            <a:ext cx="10850563" cy="1028699"/>
          </a:xfrm>
        </p:spPr>
        <p:txBody>
          <a:bodyPr/>
          <a:lstStyle/>
          <a:p>
            <a:r>
              <a:rPr lang="en-US" altLang="zh-CN" dirty="0"/>
              <a:t>2.3 Categorical Features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3DC314-B956-0647-A04E-0BB6B3A7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28" y="973274"/>
            <a:ext cx="5299266" cy="2980483"/>
          </a:xfrm>
          <a:prstGeom prst="rect">
            <a:avLst/>
          </a:prstGeom>
        </p:spPr>
      </p:pic>
      <p:sp>
        <p:nvSpPr>
          <p:cNvPr id="15" name="íṩľïḋe">
            <a:extLst>
              <a:ext uri="{FF2B5EF4-FFF2-40B4-BE49-F238E27FC236}">
                <a16:creationId xmlns:a16="http://schemas.microsoft.com/office/drawing/2014/main" id="{A2DD133B-5FB7-2449-80A3-CA7B4B762E8F}"/>
              </a:ext>
            </a:extLst>
          </p:cNvPr>
          <p:cNvSpPr txBox="1"/>
          <p:nvPr/>
        </p:nvSpPr>
        <p:spPr bwMode="auto">
          <a:xfrm>
            <a:off x="6410275" y="1334416"/>
            <a:ext cx="5110212" cy="15013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err="1"/>
              <a:t>Countplot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 err="1"/>
              <a:t>Item_Fat_Content</a:t>
            </a:r>
            <a:r>
              <a:rPr lang="zh-CN" altLang="en-US" sz="1600" dirty="0"/>
              <a:t> </a:t>
            </a:r>
            <a:r>
              <a:rPr lang="en-US" altLang="zh-CN" sz="1600" dirty="0"/>
              <a:t>Feature.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Item_Fat_Content</a:t>
            </a:r>
            <a:r>
              <a:rPr lang="zh-CN" altLang="en-US" sz="1600" dirty="0"/>
              <a:t> </a:t>
            </a:r>
            <a:r>
              <a:rPr lang="en-US" altLang="zh-CN" sz="1600" dirty="0"/>
              <a:t>needs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cleaned.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‘LF’,</a:t>
            </a:r>
            <a:r>
              <a:rPr lang="zh-CN" altLang="en-US" sz="1600" dirty="0"/>
              <a:t> </a:t>
            </a:r>
            <a:r>
              <a:rPr lang="en-US" altLang="zh-CN" sz="1600" dirty="0"/>
              <a:t>‘Low</a:t>
            </a:r>
            <a:r>
              <a:rPr lang="zh-CN" altLang="en-US" sz="1600" dirty="0"/>
              <a:t> </a:t>
            </a:r>
            <a:r>
              <a:rPr lang="en-US" altLang="zh-CN" sz="1600" dirty="0"/>
              <a:t>Fat’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‘low</a:t>
            </a:r>
            <a:r>
              <a:rPr lang="zh-CN" altLang="en-US" sz="1600" dirty="0"/>
              <a:t> </a:t>
            </a:r>
            <a:r>
              <a:rPr lang="en-US" altLang="zh-CN" sz="1600" dirty="0"/>
              <a:t>fat’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same</a:t>
            </a:r>
            <a:r>
              <a:rPr lang="zh-CN" altLang="en-US" sz="1600" dirty="0"/>
              <a:t> </a:t>
            </a:r>
            <a:r>
              <a:rPr lang="en-US" altLang="zh-CN" sz="1600" dirty="0"/>
              <a:t>thing.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‘Regular’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‘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’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same</a:t>
            </a:r>
            <a:r>
              <a:rPr lang="zh-CN" altLang="en-US" sz="1600" dirty="0"/>
              <a:t> </a:t>
            </a:r>
            <a:r>
              <a:rPr lang="en-US" altLang="zh-CN" sz="1600" dirty="0"/>
              <a:t>thing.</a:t>
            </a:r>
          </a:p>
        </p:txBody>
      </p:sp>
      <p:sp>
        <p:nvSpPr>
          <p:cNvPr id="16" name="íṩľïḋe">
            <a:extLst>
              <a:ext uri="{FF2B5EF4-FFF2-40B4-BE49-F238E27FC236}">
                <a16:creationId xmlns:a16="http://schemas.microsoft.com/office/drawing/2014/main" id="{F4E14656-4D01-E94F-909A-C81A0CC52E94}"/>
              </a:ext>
            </a:extLst>
          </p:cNvPr>
          <p:cNvSpPr txBox="1"/>
          <p:nvPr/>
        </p:nvSpPr>
        <p:spPr bwMode="auto">
          <a:xfrm>
            <a:off x="6410275" y="4362077"/>
            <a:ext cx="4562823" cy="15013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err="1"/>
              <a:t>Countplot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 err="1"/>
              <a:t>Outlet_Type</a:t>
            </a:r>
            <a:r>
              <a:rPr lang="zh-CN" altLang="en-US" sz="1600" dirty="0"/>
              <a:t> </a:t>
            </a:r>
            <a:r>
              <a:rPr lang="en-US" altLang="zh-CN" sz="1600" dirty="0"/>
              <a:t>Feature.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Size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Type1 Supermarket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very</a:t>
            </a:r>
            <a:r>
              <a:rPr lang="zh-CN" altLang="en-US" sz="1600" dirty="0"/>
              <a:t> </a:t>
            </a:r>
            <a:r>
              <a:rPr lang="en-US" altLang="zh-CN" sz="1600" dirty="0"/>
              <a:t>large.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68D10B-53A1-0C49-85EB-5203CA56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4860"/>
            <a:ext cx="5859703" cy="309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4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0" y="-194322"/>
            <a:ext cx="10850563" cy="1028699"/>
          </a:xfrm>
        </p:spPr>
        <p:txBody>
          <a:bodyPr/>
          <a:lstStyle/>
          <a:p>
            <a:r>
              <a:rPr lang="en-US" altLang="zh-CN" dirty="0"/>
              <a:t>2.3 Categorical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5" name="íṩľïḋe">
            <a:extLst>
              <a:ext uri="{FF2B5EF4-FFF2-40B4-BE49-F238E27FC236}">
                <a16:creationId xmlns:a16="http://schemas.microsoft.com/office/drawing/2014/main" id="{A2DD133B-5FB7-2449-80A3-CA7B4B762E8F}"/>
              </a:ext>
            </a:extLst>
          </p:cNvPr>
          <p:cNvSpPr txBox="1"/>
          <p:nvPr/>
        </p:nvSpPr>
        <p:spPr bwMode="auto">
          <a:xfrm>
            <a:off x="6410274" y="1334416"/>
            <a:ext cx="5531651" cy="15013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Boxplot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 err="1"/>
              <a:t>Item_Outlet_Sales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 err="1"/>
              <a:t>Outlet_Type</a:t>
            </a:r>
            <a:r>
              <a:rPr lang="en-US" altLang="zh-CN" sz="16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items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sales</a:t>
            </a:r>
            <a:r>
              <a:rPr lang="zh-CN" altLang="en-US" sz="1600" dirty="0"/>
              <a:t> </a:t>
            </a:r>
            <a:r>
              <a:rPr lang="en-US" altLang="zh-CN" sz="1600" dirty="0"/>
              <a:t>over</a:t>
            </a:r>
            <a:r>
              <a:rPr lang="zh-CN" altLang="en-US" sz="1600" dirty="0"/>
              <a:t> </a:t>
            </a:r>
            <a:r>
              <a:rPr lang="en-US" altLang="zh-CN" sz="1600" dirty="0"/>
              <a:t>10000</a:t>
            </a:r>
            <a:r>
              <a:rPr lang="zh-CN" altLang="en-US" sz="1600" dirty="0"/>
              <a:t> </a:t>
            </a:r>
            <a:r>
              <a:rPr lang="en-US" altLang="zh-CN" sz="1600" dirty="0"/>
              <a:t>might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outliers.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Different</a:t>
            </a:r>
            <a:r>
              <a:rPr lang="zh-CN" altLang="en-US" sz="1600" dirty="0"/>
              <a:t> </a:t>
            </a:r>
            <a:r>
              <a:rPr lang="en-US" altLang="zh-CN" sz="1600" dirty="0"/>
              <a:t>type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mart</a:t>
            </a:r>
            <a:r>
              <a:rPr lang="zh-CN" altLang="en-US" sz="1600" dirty="0"/>
              <a:t> </a:t>
            </a:r>
            <a:r>
              <a:rPr lang="en-US" altLang="zh-CN" sz="1600" dirty="0"/>
              <a:t>has</a:t>
            </a:r>
            <a:r>
              <a:rPr lang="zh-CN" altLang="en-US" sz="1600" dirty="0"/>
              <a:t> </a:t>
            </a:r>
            <a:r>
              <a:rPr lang="en-US" altLang="zh-CN" sz="1600" dirty="0"/>
              <a:t>different</a:t>
            </a:r>
            <a:r>
              <a:rPr lang="zh-CN" altLang="en-US" sz="1600" dirty="0"/>
              <a:t> </a:t>
            </a:r>
            <a:r>
              <a:rPr lang="en-US" altLang="zh-CN" sz="1600" dirty="0"/>
              <a:t>item</a:t>
            </a:r>
            <a:r>
              <a:rPr lang="zh-CN" altLang="en-US" sz="1600" dirty="0"/>
              <a:t> </a:t>
            </a:r>
            <a:r>
              <a:rPr lang="en-US" altLang="zh-CN" sz="1600" dirty="0"/>
              <a:t>sales</a:t>
            </a:r>
            <a:r>
              <a:rPr lang="zh-CN" altLang="en-US" sz="1600" dirty="0"/>
              <a:t> </a:t>
            </a:r>
            <a:r>
              <a:rPr lang="en-US" altLang="zh-CN" sz="1600" dirty="0"/>
              <a:t>distribution.</a:t>
            </a:r>
          </a:p>
        </p:txBody>
      </p:sp>
      <p:sp>
        <p:nvSpPr>
          <p:cNvPr id="16" name="íṩľïḋe">
            <a:extLst>
              <a:ext uri="{FF2B5EF4-FFF2-40B4-BE49-F238E27FC236}">
                <a16:creationId xmlns:a16="http://schemas.microsoft.com/office/drawing/2014/main" id="{F4E14656-4D01-E94F-909A-C81A0CC52E94}"/>
              </a:ext>
            </a:extLst>
          </p:cNvPr>
          <p:cNvSpPr txBox="1"/>
          <p:nvPr/>
        </p:nvSpPr>
        <p:spPr bwMode="auto">
          <a:xfrm>
            <a:off x="6410275" y="4362077"/>
            <a:ext cx="5615821" cy="15013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Boxplot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 err="1"/>
              <a:t>Item_Outlet_Sales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 err="1"/>
              <a:t>Outlet_Identifier</a:t>
            </a:r>
            <a:r>
              <a:rPr lang="en-US" altLang="zh-CN" sz="16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Outlet</a:t>
            </a:r>
            <a:r>
              <a:rPr lang="zh-CN" altLang="en-US" sz="1600" dirty="0"/>
              <a:t> </a:t>
            </a:r>
            <a:r>
              <a:rPr lang="en-US" altLang="zh-CN" sz="1600" dirty="0"/>
              <a:t>010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019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obviously</a:t>
            </a:r>
            <a:r>
              <a:rPr lang="zh-CN" altLang="en-US" sz="1600" dirty="0"/>
              <a:t> </a:t>
            </a:r>
            <a:r>
              <a:rPr lang="en-US" altLang="zh-CN" sz="1600" dirty="0"/>
              <a:t>fewer</a:t>
            </a:r>
            <a:r>
              <a:rPr lang="zh-CN" altLang="en-US" sz="1600" dirty="0"/>
              <a:t> </a:t>
            </a:r>
            <a:r>
              <a:rPr lang="en-US" altLang="zh-CN" sz="1600" dirty="0"/>
              <a:t>average</a:t>
            </a:r>
            <a:r>
              <a:rPr lang="zh-CN" altLang="en-US" sz="1600" dirty="0"/>
              <a:t> </a:t>
            </a:r>
            <a:r>
              <a:rPr lang="en-US" altLang="zh-CN" sz="1600" dirty="0"/>
              <a:t>sales</a:t>
            </a:r>
            <a:r>
              <a:rPr lang="zh-CN" altLang="en-US" sz="1600" dirty="0"/>
              <a:t> </a:t>
            </a:r>
            <a:r>
              <a:rPr lang="en-US" altLang="zh-CN" sz="1600" dirty="0"/>
              <a:t>than</a:t>
            </a:r>
            <a:r>
              <a:rPr lang="zh-CN" altLang="en-US" sz="1600" dirty="0"/>
              <a:t> </a:t>
            </a:r>
            <a:r>
              <a:rPr lang="en-US" altLang="zh-CN" sz="1600" dirty="0"/>
              <a:t>other</a:t>
            </a:r>
            <a:r>
              <a:rPr lang="zh-CN" altLang="en-US" sz="1600" dirty="0"/>
              <a:t> </a:t>
            </a:r>
            <a:r>
              <a:rPr lang="en-US" altLang="zh-CN" sz="1600" dirty="0"/>
              <a:t>outlets.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0F94-13CA-DF4E-BBD1-E1CED85B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5" y="834377"/>
            <a:ext cx="5531651" cy="3066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912CD2-D5C5-A446-B14B-A796E7B4F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2" y="3784906"/>
            <a:ext cx="5292990" cy="30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55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5fe6ab97-eec8-48fa-88ee-05c02b791c6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30ce228-8c20-4b72-b864-6c8a8b565a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30ce228-8c20-4b72-b864-6c8a8b565a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30ce228-8c20-4b72-b864-6c8a8b565a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30ce228-8c20-4b72-b864-6c8a8b565a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4f6d2b-596d-407c-a481-6e18eac9b7c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e8992b5-5db5-46cc-947c-ea2e40ebc0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c69fc8b-ad3d-4a4d-b45e-b06ed2bfde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30ce228-8c20-4b72-b864-6c8a8b565a84"/>
</p:tagLst>
</file>

<file path=ppt/theme/theme1.xml><?xml version="1.0" encoding="utf-8"?>
<a:theme xmlns:a="http://schemas.openxmlformats.org/drawingml/2006/main" name="主题5">
  <a:themeElements>
    <a:clrScheme name="自定义 54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277C5"/>
      </a:accent1>
      <a:accent2>
        <a:srgbClr val="C5A873"/>
      </a:accent2>
      <a:accent3>
        <a:srgbClr val="7396C5"/>
      </a:accent3>
      <a:accent4>
        <a:srgbClr val="969CD0"/>
      </a:accent4>
      <a:accent5>
        <a:srgbClr val="778495"/>
      </a:accent5>
      <a:accent6>
        <a:srgbClr val="ADB5BF"/>
      </a:accent6>
      <a:hlink>
        <a:srgbClr val="84CBC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291</TotalTime>
  <Words>828</Words>
  <Application>Microsoft Macintosh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等线</vt:lpstr>
      <vt:lpstr>Arial</vt:lpstr>
      <vt:lpstr>Impact</vt:lpstr>
      <vt:lpstr>主题5</vt:lpstr>
      <vt:lpstr>BigMart Item Sales Prediction Analysis</vt:lpstr>
      <vt:lpstr>PowerPoint Presentation</vt:lpstr>
      <vt:lpstr>Problem</vt:lpstr>
      <vt:lpstr>BigMart Sales Problem </vt:lpstr>
      <vt:lpstr>Data Exploration</vt:lpstr>
      <vt:lpstr>2.1 Statistical Computation</vt:lpstr>
      <vt:lpstr>2.2 Numeric Features</vt:lpstr>
      <vt:lpstr>2.3 Categorical Features</vt:lpstr>
      <vt:lpstr>2.3 Categorical Features</vt:lpstr>
      <vt:lpstr>Feature Engineering</vt:lpstr>
      <vt:lpstr>3.1 Data Cleaning</vt:lpstr>
      <vt:lpstr>3.1 Data Cleaning</vt:lpstr>
      <vt:lpstr>3.2 Feature Calculation</vt:lpstr>
      <vt:lpstr>3.2 Feature Calculation</vt:lpstr>
      <vt:lpstr>3.3 Feature Encoding</vt:lpstr>
      <vt:lpstr>3.4 Final Features</vt:lpstr>
      <vt:lpstr>Model Training and Validation</vt:lpstr>
      <vt:lpstr>4.1 Benchmark Model Training</vt:lpstr>
      <vt:lpstr>4.2 Fine Tune GBDT Hyper Parameters </vt:lpstr>
      <vt:lpstr>4.3 Top 15 Important Features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JI WENHAN</cp:lastModifiedBy>
  <cp:revision>40</cp:revision>
  <cp:lastPrinted>2017-09-06T16:00:00Z</cp:lastPrinted>
  <dcterms:created xsi:type="dcterms:W3CDTF">2017-09-06T16:00:00Z</dcterms:created>
  <dcterms:modified xsi:type="dcterms:W3CDTF">2019-07-26T15:45:05Z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