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18.jpg" ContentType="image/png"/>
  <Override PartName="/ppt/media/image28.jpg" ContentType="image/png"/>
  <Override PartName="/ppt/media/image29.jpg" ContentType="image/png"/>
  <Override PartName="/ppt/media/image30.jpg" ContentType="image/png"/>
  <Override PartName="/ppt/media/image31.jpg" ContentType="image/png"/>
  <Override PartName="/ppt/media/image32.jpg" ContentType="image/png"/>
  <Override PartName="/ppt/media/image36.jpg" ContentType="image/png"/>
  <Override PartName="/ppt/media/image3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96" r:id="rId5"/>
    <p:sldId id="265" r:id="rId6"/>
    <p:sldId id="274" r:id="rId7"/>
    <p:sldId id="289" r:id="rId8"/>
    <p:sldId id="301" r:id="rId9"/>
    <p:sldId id="302" r:id="rId10"/>
    <p:sldId id="300" r:id="rId11"/>
    <p:sldId id="305" r:id="rId12"/>
    <p:sldId id="295" r:id="rId13"/>
    <p:sldId id="304" r:id="rId14"/>
    <p:sldId id="26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/>
    <p:restoredTop sz="94595"/>
  </p:normalViewPr>
  <p:slideViewPr>
    <p:cSldViewPr>
      <p:cViewPr>
        <p:scale>
          <a:sx n="140" d="100"/>
          <a:sy n="140" d="100"/>
        </p:scale>
        <p:origin x="944" y="2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2018. 11. 28.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780" y="1419622"/>
            <a:ext cx="5220072" cy="2304255"/>
          </a:xfrm>
        </p:spPr>
        <p:txBody>
          <a:bodyPr/>
          <a:lstStyle/>
          <a:p>
            <a:pPr lvl="0"/>
            <a:r>
              <a:rPr lang="en-US" altLang="ko-KR" dirty="0"/>
              <a:t>Forest Cover </a:t>
            </a:r>
            <a:r>
              <a:rPr lang="en-US" altLang="ko-KR" dirty="0" smtClean="0"/>
              <a:t>Type Prediction </a:t>
            </a:r>
            <a:r>
              <a:rPr lang="en-US" altLang="ko-KR" dirty="0"/>
              <a:t>in </a:t>
            </a:r>
            <a:r>
              <a:rPr lang="en-US" altLang="ko-KR" dirty="0" smtClean="0"/>
              <a:t>the </a:t>
            </a:r>
            <a:r>
              <a:rPr lang="en-US" altLang="ko-KR" dirty="0"/>
              <a:t>Roosevelt National Forest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3867894"/>
            <a:ext cx="475252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Group 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Yu </a:t>
            </a:r>
            <a:r>
              <a:rPr lang="en-US" altLang="ko-KR" b="1" dirty="0" err="1" smtClean="0"/>
              <a:t>Ruan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Wenhan</a:t>
            </a:r>
            <a:r>
              <a:rPr lang="en-US" altLang="ko-KR" b="1" dirty="0" smtClean="0"/>
              <a:t> Ji, </a:t>
            </a:r>
            <a:r>
              <a:rPr lang="en-US" altLang="ko-KR" b="1" dirty="0" err="1" smtClean="0"/>
              <a:t>Yixin</a:t>
            </a:r>
            <a:r>
              <a:rPr lang="en-US" altLang="ko-KR" b="1" dirty="0" smtClean="0"/>
              <a:t> Zhang, Sam </a:t>
            </a:r>
            <a:r>
              <a:rPr lang="en-US" altLang="ko-KR" b="1" dirty="0" err="1" smtClean="0"/>
              <a:t>Longenbach</a:t>
            </a:r>
            <a:r>
              <a:rPr lang="en-US" altLang="ko-KR" b="1" dirty="0" smtClean="0"/>
              <a:t>, Luke </a:t>
            </a:r>
            <a:r>
              <a:rPr lang="en-US" altLang="ko-KR" b="1" dirty="0" err="1" smtClean="0"/>
              <a:t>Buquicchio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20865"/>
              </p:ext>
            </p:extLst>
          </p:nvPr>
        </p:nvGraphicFramePr>
        <p:xfrm>
          <a:off x="1655128" y="962420"/>
          <a:ext cx="2304255" cy="3427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95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3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25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045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25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8638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9045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61727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841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0245"/>
              </p:ext>
            </p:extLst>
          </p:nvPr>
        </p:nvGraphicFramePr>
        <p:xfrm>
          <a:off x="5474886" y="962420"/>
          <a:ext cx="2232249" cy="3427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3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7968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9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023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49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7873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0230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582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509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27" y="962420"/>
            <a:ext cx="2304254" cy="3427963"/>
          </a:xfrm>
          <a:prstGeom prst="rect">
            <a:avLst/>
          </a:prstGeom>
        </p:spPr>
      </p:pic>
      <p:sp>
        <p:nvSpPr>
          <p:cNvPr id="10" name="Text Placeholder 18"/>
          <p:cNvSpPr txBox="1">
            <a:spLocks/>
          </p:cNvSpPr>
          <p:nvPr/>
        </p:nvSpPr>
        <p:spPr>
          <a:xfrm>
            <a:off x="2132995" y="4528471"/>
            <a:ext cx="1348517" cy="2495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accent2"/>
                </a:solidFill>
                <a:cs typeface="Arial" pitchFamily="34" charset="0"/>
              </a:rPr>
              <a:t>Accuracy</a:t>
            </a:r>
            <a:endParaRPr 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70" y="970996"/>
            <a:ext cx="2232250" cy="3410808"/>
          </a:xfrm>
          <a:prstGeom prst="rect">
            <a:avLst/>
          </a:prstGeom>
        </p:spPr>
      </p:pic>
      <p:sp>
        <p:nvSpPr>
          <p:cNvPr id="12" name="Text Placeholder 18"/>
          <p:cNvSpPr txBox="1">
            <a:spLocks/>
          </p:cNvSpPr>
          <p:nvPr/>
        </p:nvSpPr>
        <p:spPr>
          <a:xfrm>
            <a:off x="6012160" y="4521518"/>
            <a:ext cx="1440159" cy="2495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accent4"/>
                </a:solidFill>
                <a:cs typeface="Arial" pitchFamily="34" charset="0"/>
              </a:rPr>
              <a:t>Time</a:t>
            </a:r>
            <a:endParaRPr 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59582"/>
            <a:ext cx="5400600" cy="313357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95536" y="1851670"/>
            <a:ext cx="2232248" cy="107721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Confusion</a:t>
            </a:r>
          </a:p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Matrix</a:t>
            </a:r>
            <a:endParaRPr lang="en-US" altLang="ko-KR" sz="32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9952" y="2314198"/>
            <a:ext cx="3707904" cy="473576"/>
          </a:xfrm>
        </p:spPr>
        <p:txBody>
          <a:bodyPr/>
          <a:lstStyle/>
          <a:p>
            <a:pPr algn="ctr"/>
            <a:r>
              <a:rPr lang="en-US" altLang="ko-KR" dirty="0" smtClean="0"/>
              <a:t>Thank you!</a:t>
            </a:r>
          </a:p>
          <a:p>
            <a:pPr algn="ctr"/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9702"/>
            <a:ext cx="2779227" cy="199568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1451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7"/>
          <p:cNvSpPr/>
          <p:nvPr/>
        </p:nvSpPr>
        <p:spPr>
          <a:xfrm>
            <a:off x="4420730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20730" y="2139702"/>
            <a:ext cx="34563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Roosevelt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National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Forest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a beautiful National Forest located in north Colorado. The Natural resource managers there are responsible for developing ecosystem management strategies require basic descriptive information.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 goal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using the predictive models to predict the forest cover types in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the Roosevelt National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Forest.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Collection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532080"/>
            <a:chOff x="496119" y="2469560"/>
            <a:chExt cx="1752190" cy="53208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UCI machine learning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Reposito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Dataset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640076"/>
            <a:chOff x="496119" y="2469560"/>
            <a:chExt cx="1752190" cy="1640076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dataset has 12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measures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54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columns of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(10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quantitative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variables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binary wilderness areas 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binary soil type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variables)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sz="1200" dirty="0"/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Dataset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640076"/>
            <a:chOff x="496119" y="2469560"/>
            <a:chExt cx="1752190" cy="1640076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Spruce Fir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Lodgepole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Pine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Ponderosa Pine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Cottonwood/Willow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Aspen Tree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Douglas Fir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Krummholz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Tree Types: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640076"/>
            <a:chOff x="496119" y="2469560"/>
            <a:chExt cx="1752190" cy="1640076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Elevation; Aspect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Slope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Horizontal_Distance_To_Hydrology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Vertical_Distance_To_Hydrology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Hillshade_9am; Noon; 3pm;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Horizontal_Distance_To_Fire_Points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Wilderness_Area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(4 binary columns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Soil_Type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;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Cover_Type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Attributes information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83" y="2104590"/>
            <a:ext cx="2131946" cy="4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100" y="1779278"/>
            <a:ext cx="581827" cy="184999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22" y="2064853"/>
            <a:ext cx="1155461" cy="1288783"/>
          </a:xfrm>
          <a:prstGeom prst="rect">
            <a:avLst/>
          </a:prstGeom>
        </p:spPr>
      </p:pic>
      <p:pic>
        <p:nvPicPr>
          <p:cNvPr id="64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28" y="3346537"/>
            <a:ext cx="697872" cy="1222588"/>
          </a:xfrm>
          <a:prstGeom prst="rect">
            <a:avLst/>
          </a:prstGeom>
          <a:ln cap="flat"/>
        </p:spPr>
      </p:pic>
      <p:pic>
        <p:nvPicPr>
          <p:cNvPr id="58" name="图片 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39" y="960344"/>
            <a:ext cx="948117" cy="981028"/>
          </a:xfrm>
          <a:prstGeom prst="rect">
            <a:avLst/>
          </a:prstGeom>
          <a:ln cap="flat"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Data Collection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11" y="4559857"/>
            <a:ext cx="5935201" cy="288032"/>
          </a:xfrm>
        </p:spPr>
        <p:txBody>
          <a:bodyPr/>
          <a:lstStyle/>
          <a:p>
            <a:pPr lvl="0"/>
            <a:r>
              <a:rPr lang="en-US" altLang="ko-KR" b="1" dirty="0" smtClean="0"/>
              <a:t>7 Tree Types</a:t>
            </a:r>
            <a:endParaRPr lang="en-US" altLang="ko-KR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923368" y="1419191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2512128" y="2455367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2997248" y="1311393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3559382" y="2131014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3101887" y="3054192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2112259" y="3119996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1520420" y="2276759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15423" y="193424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3653" y="19893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2187" y="30637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5936" y="41055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4697" y="40408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64519" y="295352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61903" y="1607112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Spruce-Fir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6774" y="1631114"/>
            <a:ext cx="97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Lodgepole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Pine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0427" y="2708871"/>
            <a:ext cx="97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Ponderosa Pine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9624" y="3693479"/>
            <a:ext cx="97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Cottonwood/Willow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96485" y="368929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Aspen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5005" y="2529857"/>
            <a:ext cx="137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Douglas-Fir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70274" y="304124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19749" y="2681708"/>
            <a:ext cx="104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Krummholz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9" name="图片 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52" y="1077558"/>
            <a:ext cx="523473" cy="1186237"/>
          </a:xfrm>
          <a:prstGeom prst="rect">
            <a:avLst/>
          </a:prstGeom>
          <a:ln cap="flat"/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091" y="3570648"/>
            <a:ext cx="1001822" cy="104334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44" y="1970984"/>
            <a:ext cx="3120885" cy="2019008"/>
          </a:xfrm>
          <a:prstGeom prst="rect">
            <a:avLst/>
          </a:prstGeom>
        </p:spPr>
      </p:pic>
      <p:sp>
        <p:nvSpPr>
          <p:cNvPr id="69" name="Text Placeholder 2"/>
          <p:cNvSpPr txBox="1">
            <a:spLocks/>
          </p:cNvSpPr>
          <p:nvPr/>
        </p:nvSpPr>
        <p:spPr>
          <a:xfrm>
            <a:off x="4316951" y="4529498"/>
            <a:ext cx="5935201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40 Soil Types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Exploration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4564" y="645537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Using PCA in 3 dimensions</a:t>
            </a:r>
            <a:endParaRPr lang="en-US" altLang="ko-KR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7614"/>
            <a:ext cx="4067831" cy="27517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35628"/>
            <a:ext cx="4165581" cy="31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2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Exploration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88" y="915566"/>
            <a:ext cx="5712712" cy="33041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44" y="4363692"/>
            <a:ext cx="2552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Exploration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31590"/>
            <a:ext cx="3090034" cy="3507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31590"/>
            <a:ext cx="3202638" cy="35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The Solution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K-Nearest Neighbors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1256568" y="401191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pattern recognition, the k-nearest neighbors algorithm is a non-parametric method used for classification and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regression.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4" b="6354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9" b="210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781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27"/>
          <p:cNvSpPr/>
          <p:nvPr/>
        </p:nvSpPr>
        <p:spPr>
          <a:xfrm>
            <a:off x="6090950" y="1164347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2753688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3" y="1957789"/>
            <a:ext cx="3515290" cy="2166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0" y="1929212"/>
            <a:ext cx="2986006" cy="20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227</Words>
  <Application>Microsoft Macintosh PowerPoint</Application>
  <PresentationFormat>On-screen Show (16:9)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张伊馨</cp:lastModifiedBy>
  <cp:revision>96</cp:revision>
  <dcterms:created xsi:type="dcterms:W3CDTF">2016-12-05T23:26:54Z</dcterms:created>
  <dcterms:modified xsi:type="dcterms:W3CDTF">2018-11-29T00:28:39Z</dcterms:modified>
</cp:coreProperties>
</file>