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2019. 08. 04.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928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2019. 08. 04.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286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2019. 08. 04.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006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2019. 08. 04.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786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2019. 08. 04.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3467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2019. 08. 04.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9557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2019. 08. 04.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891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2019. 08. 04.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4829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2019. 08. 04.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837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2019. 08. 04.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216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2019. 08. 04.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27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2019. 08. 04.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572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2019. 08. 04.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279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2019. 08. 04.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91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2019. 08. 04.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911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2019. 08. 04.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892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2019. 08. 04.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725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2019. 08. 04.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0264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Data structures: to </a:t>
            </a:r>
            <a:r>
              <a:rPr lang="hu-HU" u="sng" dirty="0"/>
              <a:t>store data in an efficient way</a:t>
            </a:r>
          </a:p>
          <a:p>
            <a:r>
              <a:rPr lang="hu-HU" dirty="0"/>
              <a:t>Why to use data structures?</a:t>
            </a:r>
          </a:p>
          <a:p>
            <a:r>
              <a:rPr lang="hu-HU" dirty="0"/>
              <a:t>We often have the intuition </a:t>
            </a:r>
            <a:r>
              <a:rPr lang="hu-HU" dirty="0">
                <a:sym typeface="Wingdings" panose="05000000000000000000" pitchFamily="2" charset="2"/>
              </a:rPr>
              <a:t> if we want to </a:t>
            </a:r>
            <a:r>
              <a:rPr lang="hu-HU" u="sng" dirty="0">
                <a:sym typeface="Wingdings" panose="05000000000000000000" pitchFamily="2" charset="2"/>
              </a:rPr>
              <a:t>make an algorithm fast</a:t>
            </a:r>
            <a:r>
              <a:rPr lang="hu-HU" dirty="0">
                <a:sym typeface="Wingdings" panose="05000000000000000000" pitchFamily="2" charset="2"/>
              </a:rPr>
              <a:t>, we have to optimize it</a:t>
            </a:r>
          </a:p>
          <a:p>
            <a:r>
              <a:rPr lang="hu-HU" dirty="0">
                <a:sym typeface="Wingdings" panose="05000000000000000000" pitchFamily="2" charset="2"/>
              </a:rPr>
              <a:t>Avoid nested for loops</a:t>
            </a:r>
          </a:p>
          <a:p>
            <a:r>
              <a:rPr lang="hu-HU" dirty="0">
                <a:sym typeface="Wingdings" panose="05000000000000000000" pitchFamily="2" charset="2"/>
              </a:rPr>
              <a:t>Make every calculation as fast as possible</a:t>
            </a:r>
          </a:p>
          <a:p>
            <a:r>
              <a:rPr lang="hu-HU" dirty="0">
                <a:sym typeface="Wingdings" panose="05000000000000000000" pitchFamily="2" charset="2"/>
              </a:rPr>
              <a:t>BUT algorithms can be boosted up by proper data structures</a:t>
            </a:r>
          </a:p>
          <a:p>
            <a:r>
              <a:rPr lang="hu-HU" dirty="0">
                <a:sym typeface="Wingdings" panose="05000000000000000000" pitchFamily="2" charset="2"/>
              </a:rPr>
              <a:t>Data structures make sure the running time will be better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49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u="sng" dirty="0"/>
              <a:t>Dijkstra algorithm</a:t>
            </a:r>
          </a:p>
          <a:p>
            <a:r>
              <a:rPr lang="hu-HU" dirty="0"/>
              <a:t>Without a proper data structure ( heap / priority queue ) the running time would be quadratic //  </a:t>
            </a:r>
            <a:r>
              <a:rPr lang="hu-HU" b="1" dirty="0"/>
              <a:t>O(N  )</a:t>
            </a:r>
          </a:p>
          <a:p>
            <a:r>
              <a:rPr lang="hu-HU" dirty="0"/>
              <a:t>Priority queue approach </a:t>
            </a:r>
            <a:r>
              <a:rPr lang="hu-HU" u="sng" dirty="0"/>
              <a:t>makes sure the running time </a:t>
            </a:r>
            <a:r>
              <a:rPr lang="hu-HU" dirty="0"/>
              <a:t>will be far better // </a:t>
            </a:r>
            <a:r>
              <a:rPr lang="hu-HU" b="1" dirty="0"/>
              <a:t>O(N*logN)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77927" y="277615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356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u="sng" dirty="0"/>
              <a:t>Spanning trees</a:t>
            </a:r>
          </a:p>
          <a:p>
            <a:r>
              <a:rPr lang="hu-HU" dirty="0"/>
              <a:t>We can boost up the algorithm with the help of priority queues as well</a:t>
            </a:r>
          </a:p>
          <a:p>
            <a:r>
              <a:rPr lang="hu-HU" dirty="0"/>
              <a:t>So </a:t>
            </a:r>
            <a:r>
              <a:rPr lang="hu-HU" u="sng" dirty="0"/>
              <a:t>the running time of the algorithms are determined by the data structures </a:t>
            </a:r>
            <a:r>
              <a:rPr lang="hu-HU" dirty="0"/>
              <a:t>we use !!! 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05155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ADT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71187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Abstract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Basically this is the model ( logical description ) for a certain data structure		</a:t>
            </a:r>
          </a:p>
          <a:p>
            <a:r>
              <a:rPr lang="hu-HU" dirty="0"/>
              <a:t>It is like a supertype in programming ( so an interface in Java )</a:t>
            </a:r>
          </a:p>
          <a:p>
            <a:r>
              <a:rPr lang="hu-HU" dirty="0"/>
              <a:t>We just define what methods / functions the data structure will have, so we </a:t>
            </a:r>
            <a:r>
              <a:rPr lang="hu-HU" u="sng" dirty="0"/>
              <a:t>define the basic behavior</a:t>
            </a:r>
          </a:p>
          <a:p>
            <a:r>
              <a:rPr lang="hu-HU" dirty="0"/>
              <a:t>IMPORTANT: it is just the model, ADT does </a:t>
            </a:r>
            <a:r>
              <a:rPr lang="hu-HU" u="sng" dirty="0"/>
              <a:t>not specify the concrete implementation or programming language</a:t>
            </a:r>
          </a:p>
          <a:p>
            <a:r>
              <a:rPr lang="hu-HU" dirty="0"/>
              <a:t>„basically what the user knows”</a:t>
            </a:r>
          </a:p>
          <a:p>
            <a:r>
              <a:rPr lang="hu-HU" dirty="0"/>
              <a:t>For example: </a:t>
            </a:r>
            <a:r>
              <a:rPr lang="hu-HU" u="sng" dirty="0"/>
              <a:t>stack </a:t>
            </a:r>
            <a:r>
              <a:rPr lang="hu-HU" u="sng" dirty="0">
                <a:sym typeface="Wingdings" panose="05000000000000000000" pitchFamily="2" charset="2"/>
              </a:rPr>
              <a:t> push()  pop()   peek()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133670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u="sng" dirty="0"/>
              <a:t>concrete implementation</a:t>
            </a:r>
            <a:r>
              <a:rPr lang="hu-HU" dirty="0"/>
              <a:t>, the actual representation of the data</a:t>
            </a:r>
          </a:p>
          <a:p>
            <a:r>
              <a:rPr lang="hu-HU" dirty="0"/>
              <a:t>The aim is to be able to </a:t>
            </a:r>
            <a:r>
              <a:rPr lang="hu-HU" u="sng" dirty="0"/>
              <a:t>store and retrieve data in an efficient manner</a:t>
            </a:r>
          </a:p>
          <a:p>
            <a:r>
              <a:rPr lang="hu-HU" dirty="0"/>
              <a:t>What we want: to be able to insert / find items in </a:t>
            </a:r>
            <a:r>
              <a:rPr lang="hu-HU" b="1" dirty="0"/>
              <a:t>O(1)</a:t>
            </a:r>
            <a:r>
              <a:rPr lang="hu-HU" dirty="0"/>
              <a:t> time complexity and to be able to retreive items in </a:t>
            </a:r>
            <a:r>
              <a:rPr lang="hu-HU" b="1" dirty="0"/>
              <a:t>O(1)</a:t>
            </a:r>
            <a:r>
              <a:rPr lang="hu-HU" dirty="0"/>
              <a:t> as well</a:t>
            </a:r>
          </a:p>
          <a:p>
            <a:r>
              <a:rPr lang="hu-HU" dirty="0"/>
              <a:t>For example: arrays, linked lists, binary trees ...</a:t>
            </a:r>
          </a:p>
        </p:txBody>
      </p:sp>
    </p:spTree>
    <p:extLst>
      <p:ext uri="{BB962C8B-B14F-4D97-AF65-F5344CB8AC3E}">
        <p14:creationId xmlns:p14="http://schemas.microsoft.com/office/powerpoint/2010/main" val="202128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828800" y="1996225"/>
            <a:ext cx="795270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808371" y="1249252"/>
            <a:ext cx="0" cy="50227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01291" y="1416244"/>
            <a:ext cx="665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abstract data types			data structures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28295" y="2350220"/>
            <a:ext cx="59506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Stack				     array, linked list</a:t>
            </a:r>
          </a:p>
          <a:p>
            <a:endParaRPr lang="hu-HU" dirty="0"/>
          </a:p>
          <a:p>
            <a:r>
              <a:rPr lang="hu-HU" dirty="0"/>
              <a:t>Queue				     array, linked list</a:t>
            </a:r>
          </a:p>
          <a:p>
            <a:endParaRPr lang="hu-HU" dirty="0"/>
          </a:p>
          <a:p>
            <a:r>
              <a:rPr lang="hu-HU" dirty="0"/>
              <a:t>Priority queue			     heap</a:t>
            </a:r>
          </a:p>
          <a:p>
            <a:endParaRPr lang="hu-HU" dirty="0"/>
          </a:p>
          <a:p>
            <a:r>
              <a:rPr lang="hu-HU" dirty="0"/>
              <a:t>Dictionary / hashmap		     array</a:t>
            </a:r>
          </a:p>
        </p:txBody>
      </p:sp>
    </p:spTree>
    <p:extLst>
      <p:ext uri="{BB962C8B-B14F-4D97-AF65-F5344CB8AC3E}">
        <p14:creationId xmlns:p14="http://schemas.microsoft.com/office/powerpoint/2010/main" val="3824007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258</TotalTime>
  <Words>241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DATA STRUCTURES</vt:lpstr>
      <vt:lpstr>PowerPoint Presentation</vt:lpstr>
      <vt:lpstr>PowerPoint Presentation</vt:lpstr>
      <vt:lpstr>PowerPoint Presentation</vt:lpstr>
      <vt:lpstr>ADT</vt:lpstr>
      <vt:lpstr>Abstract data types</vt:lpstr>
      <vt:lpstr>Data structure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JI WENHAN</cp:lastModifiedBy>
  <cp:revision>24</cp:revision>
  <dcterms:created xsi:type="dcterms:W3CDTF">2015-02-15T18:13:13Z</dcterms:created>
  <dcterms:modified xsi:type="dcterms:W3CDTF">2019-08-04T08:37:25Z</dcterms:modified>
</cp:coreProperties>
</file>