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9" r:id="rId6"/>
    <p:sldId id="270" r:id="rId7"/>
    <p:sldId id="276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9" r:id="rId24"/>
    <p:sldId id="288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475"/>
  </p:normalViewPr>
  <p:slideViewPr>
    <p:cSldViewPr snapToGrid="0" snapToObjects="1">
      <p:cViewPr>
        <p:scale>
          <a:sx n="80" d="100"/>
          <a:sy n="80" d="100"/>
        </p:scale>
        <p:origin x="152" y="2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2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DC36-5F7F-E343-BCB9-21E024811DC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windows moving away from 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windows moving away from 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98759" y="1563737"/>
            <a:ext cx="0" cy="2879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3475" y="2972403"/>
            <a:ext cx="0" cy="1439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6098" y="4412366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SFS       +     SFS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windows moving away from 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0kb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98759" y="1563737"/>
            <a:ext cx="0" cy="2879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3475" y="2972403"/>
            <a:ext cx="0" cy="1439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6098" y="4412366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SFS       +     SFS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10463" y="4670554"/>
            <a:ext cx="1171074" cy="4081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81537" y="4893993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Into the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53264" y="838761"/>
            <a:ext cx="2069431" cy="9785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Increased recombination rate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53264" y="838761"/>
            <a:ext cx="4531893" cy="3533256"/>
            <a:chOff x="4026569" y="914817"/>
            <a:chExt cx="4531893" cy="3533256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1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36696" y="838761"/>
            <a:ext cx="4748461" cy="5253503"/>
            <a:chOff x="3810001" y="914817"/>
            <a:chExt cx="4748461" cy="5253503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0001" y="5085762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Shorter chromosome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5610651">
              <a:off x="4466375" y="2724268"/>
              <a:ext cx="3455093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1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48779" y="838761"/>
            <a:ext cx="6736378" cy="5253503"/>
            <a:chOff x="1822084" y="914817"/>
            <a:chExt cx="6736378" cy="5253503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0001" y="5085762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Shorter chromosome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5610651">
              <a:off x="4466375" y="2724268"/>
              <a:ext cx="3455093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ircular Arrow 7"/>
            <p:cNvSpPr/>
            <p:nvPr/>
          </p:nvSpPr>
          <p:spPr>
            <a:xfrm rot="16406356">
              <a:off x="1059232" y="1767275"/>
              <a:ext cx="4958715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01058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1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4841" y="3352799"/>
            <a:ext cx="5855370" cy="1983234"/>
            <a:chOff x="1844841" y="3352799"/>
            <a:chExt cx="5855370" cy="1983234"/>
          </a:xfrm>
        </p:grpSpPr>
        <p:pic>
          <p:nvPicPr>
            <p:cNvPr id="1026" name="Picture 2" descr="mage result for great tit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4" t="13868"/>
            <a:stretch/>
          </p:blipFill>
          <p:spPr bwMode="auto">
            <a:xfrm>
              <a:off x="1844841" y="3465512"/>
              <a:ext cx="2956788" cy="1870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lated imag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35" b="12185"/>
            <a:stretch/>
          </p:blipFill>
          <p:spPr bwMode="auto">
            <a:xfrm>
              <a:off x="5278905" y="3352799"/>
              <a:ext cx="2421306" cy="173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mage result for collared flycatch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794" y="3600618"/>
              <a:ext cx="1727945" cy="125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57844" y="371721"/>
            <a:ext cx="10587789" cy="3854413"/>
            <a:chOff x="0" y="34835"/>
            <a:chExt cx="10587789" cy="38544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4835"/>
              <a:ext cx="7106653" cy="3081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2204" y="1042735"/>
              <a:ext cx="7925585" cy="2846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23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9615" y="1363579"/>
            <a:ext cx="4283248" cy="545432"/>
            <a:chOff x="721895" y="1074821"/>
            <a:chExt cx="8552725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8552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3410" y="1363579"/>
            <a:ext cx="4098758" cy="545432"/>
            <a:chOff x="721895" y="1074821"/>
            <a:chExt cx="8184337" cy="5454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21895" y="1347537"/>
              <a:ext cx="81843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553320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1947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7" y="3313059"/>
            <a:ext cx="10058400" cy="2514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5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9615" y="1363579"/>
            <a:ext cx="4283248" cy="545432"/>
            <a:chOff x="721895" y="1074821"/>
            <a:chExt cx="8552725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8552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3410" y="1363579"/>
            <a:ext cx="4098758" cy="545432"/>
            <a:chOff x="721895" y="1074821"/>
            <a:chExt cx="8184337" cy="5454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21895" y="1347537"/>
              <a:ext cx="81843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553320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1947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7976" y="1363579"/>
            <a:ext cx="980144" cy="545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Regulatory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3" y="3313059"/>
            <a:ext cx="10058400" cy="2514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9615" y="1363579"/>
            <a:ext cx="4283248" cy="545432"/>
            <a:chOff x="721895" y="1074821"/>
            <a:chExt cx="8552725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8552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3410" y="1363579"/>
            <a:ext cx="4098758" cy="545432"/>
            <a:chOff x="721895" y="1074821"/>
            <a:chExt cx="8184337" cy="5454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21895" y="1347537"/>
              <a:ext cx="81843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553320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1947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7976" y="1363579"/>
            <a:ext cx="980144" cy="545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Regulatory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324274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3313059"/>
            <a:ext cx="10058400" cy="2514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4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9615" y="1363579"/>
            <a:ext cx="4283248" cy="545432"/>
            <a:chOff x="721895" y="1074821"/>
            <a:chExt cx="8552725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8552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3410" y="1363579"/>
            <a:ext cx="4098758" cy="545432"/>
            <a:chOff x="721895" y="1074821"/>
            <a:chExt cx="8184337" cy="5454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21895" y="1347537"/>
              <a:ext cx="81843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553320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1947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7976" y="1363579"/>
            <a:ext cx="980144" cy="545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Regulatory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324274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665614" y="2029329"/>
            <a:ext cx="1058779" cy="826532"/>
            <a:chOff x="2911640" y="2029329"/>
            <a:chExt cx="1058779" cy="826532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3120190" y="2029329"/>
              <a:ext cx="320840" cy="4572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11640" y="2486529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Selection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3313059"/>
            <a:ext cx="10058400" cy="2514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1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9615" y="1363579"/>
            <a:ext cx="4283248" cy="545432"/>
            <a:chOff x="721895" y="1074821"/>
            <a:chExt cx="8552725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8552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3410" y="1363579"/>
            <a:ext cx="4098758" cy="545432"/>
            <a:chOff x="721895" y="1074821"/>
            <a:chExt cx="8184337" cy="5454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21895" y="1347537"/>
              <a:ext cx="81843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553320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1947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7976" y="1363579"/>
            <a:ext cx="980144" cy="545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Regulatory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324274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665614" y="2029329"/>
            <a:ext cx="1058779" cy="826532"/>
            <a:chOff x="2911640" y="2029329"/>
            <a:chExt cx="1058779" cy="826532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3120190" y="2029329"/>
              <a:ext cx="320840" cy="4572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11640" y="2486529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Selection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3313059"/>
            <a:ext cx="10058400" cy="2514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0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9615" y="1363579"/>
            <a:ext cx="4283248" cy="545432"/>
            <a:chOff x="721895" y="1074821"/>
            <a:chExt cx="8552725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8552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3410" y="1363579"/>
            <a:ext cx="4098758" cy="545432"/>
            <a:chOff x="721895" y="1074821"/>
            <a:chExt cx="8184337" cy="5454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21895" y="1347537"/>
              <a:ext cx="81843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553320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1947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7976" y="1363579"/>
            <a:ext cx="980144" cy="545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Regulatory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324274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42636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665614" y="2029329"/>
            <a:ext cx="1058779" cy="826532"/>
            <a:chOff x="2911640" y="2029329"/>
            <a:chExt cx="1058779" cy="826532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3120190" y="2029329"/>
              <a:ext cx="320840" cy="4572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11640" y="2486529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Selection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3313059"/>
            <a:ext cx="10058400" cy="2514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9615" y="1363579"/>
            <a:ext cx="4283248" cy="545432"/>
            <a:chOff x="721895" y="1074821"/>
            <a:chExt cx="8552725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8552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3410" y="1363579"/>
            <a:ext cx="4098758" cy="545432"/>
            <a:chOff x="721895" y="1074821"/>
            <a:chExt cx="8184337" cy="5454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21895" y="1347537"/>
              <a:ext cx="81843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553320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1947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7976" y="1363579"/>
            <a:ext cx="980144" cy="545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Regulatory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324274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42636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665614" y="2029329"/>
            <a:ext cx="1058779" cy="826532"/>
            <a:chOff x="2911640" y="2029329"/>
            <a:chExt cx="1058779" cy="826532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3120190" y="2029329"/>
              <a:ext cx="320840" cy="4572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11640" y="2486529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Selection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16848" y="2029327"/>
            <a:ext cx="1058779" cy="826532"/>
            <a:chOff x="2911640" y="2029329"/>
            <a:chExt cx="1058779" cy="826532"/>
          </a:xfrm>
        </p:grpSpPr>
        <p:cxnSp>
          <p:nvCxnSpPr>
            <p:cNvPr id="27" name="Straight Arrow Connector 26"/>
            <p:cNvCxnSpPr/>
            <p:nvPr/>
          </p:nvCxnSpPr>
          <p:spPr>
            <a:xfrm flipH="1" flipV="1">
              <a:off x="3120190" y="2029329"/>
              <a:ext cx="320840" cy="4572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11640" y="2486529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Selection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3313059"/>
            <a:ext cx="10058400" cy="2514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9615" y="1363579"/>
            <a:ext cx="4283248" cy="545432"/>
            <a:chOff x="721895" y="1074821"/>
            <a:chExt cx="8552725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8552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33410" y="1363579"/>
            <a:ext cx="4098758" cy="545432"/>
            <a:chOff x="721895" y="1074821"/>
            <a:chExt cx="8184337" cy="5454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21895" y="1347537"/>
              <a:ext cx="81843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553320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1947" y="417093"/>
            <a:ext cx="641684" cy="641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7976" y="1363579"/>
            <a:ext cx="980144" cy="545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Regulatory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324274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426368" y="1515979"/>
            <a:ext cx="240631" cy="24063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665614" y="2029329"/>
            <a:ext cx="1058779" cy="826532"/>
            <a:chOff x="2911640" y="2029329"/>
            <a:chExt cx="1058779" cy="826532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3120190" y="2029329"/>
              <a:ext cx="320840" cy="4572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11640" y="2486529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Selection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16848" y="2029327"/>
            <a:ext cx="1058779" cy="826532"/>
            <a:chOff x="2911640" y="2029329"/>
            <a:chExt cx="1058779" cy="826532"/>
          </a:xfrm>
        </p:grpSpPr>
        <p:cxnSp>
          <p:nvCxnSpPr>
            <p:cNvPr id="27" name="Straight Arrow Connector 26"/>
            <p:cNvCxnSpPr/>
            <p:nvPr/>
          </p:nvCxnSpPr>
          <p:spPr>
            <a:xfrm flipH="1" flipV="1">
              <a:off x="3120190" y="2029329"/>
              <a:ext cx="320840" cy="4572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11640" y="2486529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Selection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" y="3313059"/>
            <a:ext cx="10058400" cy="2514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9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761552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8774" y="3910988"/>
            <a:ext cx="207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insertion SFS and deletion 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761552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8774" y="3910988"/>
            <a:ext cx="207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insertion SFS and deletion SFS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208964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1452" y="3910988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stats per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0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32828</TotalTime>
  <Words>281</Words>
  <Application>Microsoft Macintosh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Barton</dc:creator>
  <cp:lastModifiedBy>Henry Barton</cp:lastModifiedBy>
  <cp:revision>34</cp:revision>
  <dcterms:created xsi:type="dcterms:W3CDTF">2017-12-18T11:57:10Z</dcterms:created>
  <dcterms:modified xsi:type="dcterms:W3CDTF">2018-10-02T11:43:51Z</dcterms:modified>
</cp:coreProperties>
</file>