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9" r:id="rId6"/>
    <p:sldId id="270" r:id="rId7"/>
    <p:sldId id="276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75"/>
  </p:normalViewPr>
  <p:slideViewPr>
    <p:cSldViewPr snapToGrid="0" snapToObjects="1">
      <p:cViewPr>
        <p:scale>
          <a:sx n="80" d="100"/>
          <a:sy n="80" d="100"/>
        </p:scale>
        <p:origin x="1168" y="2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2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DC36-5F7F-E343-BCB9-21E024811DC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E3A-6E59-C14A-8DD0-8CDA068B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</a:t>
            </a:r>
            <a:r>
              <a:rPr lang="en-US" dirty="0" smtClean="0">
                <a:solidFill>
                  <a:srgbClr val="FF0000"/>
                </a:solidFill>
              </a:rPr>
              <a:t>windows moving away from </a:t>
            </a:r>
            <a:r>
              <a:rPr lang="en-US" dirty="0" smtClean="0">
                <a:solidFill>
                  <a:srgbClr val="FF0000"/>
                </a:solidFill>
              </a:rPr>
              <a:t>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</a:t>
            </a:r>
            <a:r>
              <a:rPr lang="en-US" dirty="0" smtClean="0">
                <a:solidFill>
                  <a:srgbClr val="FF0000"/>
                </a:solidFill>
              </a:rPr>
              <a:t>windows moving away from </a:t>
            </a:r>
            <a:r>
              <a:rPr lang="en-US" dirty="0" smtClean="0">
                <a:solidFill>
                  <a:srgbClr val="FF0000"/>
                </a:solidFill>
              </a:rPr>
              <a:t>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98759" y="1563737"/>
            <a:ext cx="0" cy="2879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3475" y="2972403"/>
            <a:ext cx="0" cy="1439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6098" y="4412366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SFS       +     SFS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960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1979" y="361490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kb </a:t>
            </a:r>
            <a:r>
              <a:rPr lang="en-US" dirty="0" smtClean="0">
                <a:solidFill>
                  <a:srgbClr val="FF0000"/>
                </a:solidFill>
              </a:rPr>
              <a:t>windows moving away from </a:t>
            </a:r>
            <a:r>
              <a:rPr lang="en-US" dirty="0" smtClean="0">
                <a:solidFill>
                  <a:srgbClr val="FF0000"/>
                </a:solidFill>
              </a:rPr>
              <a:t>exons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452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0kb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315" y="3405200"/>
            <a:ext cx="5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13221" y="730822"/>
            <a:ext cx="0" cy="2734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50178" y="3405200"/>
            <a:ext cx="6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kb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98759" y="1563737"/>
            <a:ext cx="0" cy="2879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3475" y="2972403"/>
            <a:ext cx="0" cy="1439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6098" y="4412366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SFS       +     SFS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10463" y="4670554"/>
            <a:ext cx="1171074" cy="4081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81537" y="4893993"/>
            <a:ext cx="16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Into the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53264" y="838761"/>
            <a:ext cx="2069431" cy="9785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Increased recombination rate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53264" y="838761"/>
            <a:ext cx="4531893" cy="3533256"/>
            <a:chOff x="4026569" y="914817"/>
            <a:chExt cx="4531893" cy="3533256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1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36696" y="838761"/>
            <a:ext cx="4748461" cy="5253503"/>
            <a:chOff x="3810001" y="914817"/>
            <a:chExt cx="4748461" cy="5253503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0001" y="5085762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Shorter chromosome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5610651">
              <a:off x="4466375" y="2724268"/>
              <a:ext cx="3455093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1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48779" y="838761"/>
            <a:ext cx="6736378" cy="5253503"/>
            <a:chOff x="1822084" y="914817"/>
            <a:chExt cx="6736378" cy="5253503"/>
          </a:xfrm>
        </p:grpSpPr>
        <p:sp>
          <p:nvSpPr>
            <p:cNvPr id="2" name="Rounded Rectangle 1"/>
            <p:cNvSpPr/>
            <p:nvPr/>
          </p:nvSpPr>
          <p:spPr>
            <a:xfrm>
              <a:off x="4026569" y="914817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recombination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489031" y="3289048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Increased deletion rate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0001" y="5085762"/>
              <a:ext cx="2069431" cy="9785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Shorter chromosome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311912">
              <a:off x="4844716" y="1015062"/>
              <a:ext cx="3039979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5610651">
              <a:off x="4466375" y="2724268"/>
              <a:ext cx="3455093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06832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ircular Arrow 7"/>
            <p:cNvSpPr/>
            <p:nvPr/>
          </p:nvSpPr>
          <p:spPr>
            <a:xfrm rot="16406356">
              <a:off x="1059232" y="1767275"/>
              <a:ext cx="4958715" cy="343301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01058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1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ATCGGGTCGATTTCGATTGTACCGTAAACTCTCTCGCGCGCGCGCGCGCGCATATA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ATCGGGTCGA- - -CGATTGTACCGTAAACTCTCTCGCGCGCGCGCGCGCGCA- - - -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761552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8774" y="3910988"/>
            <a:ext cx="207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insertion SFS and deletion 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379" y="1219200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TTT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TATA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0379" y="1588532"/>
            <a:ext cx="73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ATCGGGTCGA</a:t>
            </a:r>
            <a:r>
              <a:rPr lang="en-US" dirty="0" smtClean="0">
                <a:solidFill>
                  <a:schemeClr val="accent5"/>
                </a:solidFill>
              </a:rPr>
              <a:t>- - -</a:t>
            </a:r>
            <a:r>
              <a:rPr lang="en-US" dirty="0" smtClean="0"/>
              <a:t>CGATTGTACCGTAAACTCTCTCGCGCGCGCGCGCGCGCA</a:t>
            </a:r>
            <a:r>
              <a:rPr lang="en-US" dirty="0" smtClean="0">
                <a:solidFill>
                  <a:schemeClr val="accent5"/>
                </a:solidFill>
              </a:rPr>
              <a:t>- - - -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00925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397" y="939369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1006914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35510" y="987131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58988" y="987130"/>
            <a:ext cx="0" cy="15004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2112268" y="2525352"/>
            <a:ext cx="989148" cy="818148"/>
          </a:xfrm>
          <a:prstGeom prst="curvedConnector3">
            <a:avLst>
              <a:gd name="adj1" fmla="val 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05" y="2934426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 </a:t>
            </a:r>
          </a:p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62400" y="2229853"/>
            <a:ext cx="0" cy="1627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3805" y="3910988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recombination rate for each INDEL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1445" y="2290579"/>
            <a:ext cx="1923647" cy="1356787"/>
            <a:chOff x="4924926" y="2432788"/>
            <a:chExt cx="1923647" cy="135678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54842" y="2432788"/>
              <a:ext cx="0" cy="4945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924926" y="2934426"/>
              <a:ext cx="294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39186" y="2927362"/>
              <a:ext cx="315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01559" y="2927362"/>
              <a:ext cx="1447014" cy="8622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1585" y="3618920"/>
            <a:ext cx="197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</a:t>
            </a:r>
            <a:r>
              <a:rPr lang="en-US" smtClean="0"/>
              <a:t>for positions </a:t>
            </a:r>
            <a:r>
              <a:rPr lang="en-US" dirty="0" smtClean="0"/>
              <a:t>2.5 Kb up </a:t>
            </a:r>
            <a:r>
              <a:rPr lang="en-US" smtClean="0"/>
              <a:t>and downstream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9170" y="4887550"/>
            <a:ext cx="1820772" cy="501638"/>
            <a:chOff x="4924926" y="2432788"/>
            <a:chExt cx="1820772" cy="50163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924926" y="2439852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5698" y="2432788"/>
              <a:ext cx="0" cy="4945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924926" y="2934426"/>
              <a:ext cx="18207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62399" y="5649287"/>
            <a:ext cx="1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mean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50994" y="5389188"/>
            <a:ext cx="0" cy="260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761552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8774" y="3910988"/>
            <a:ext cx="207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insertion SFS and deletion SFS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208964" y="2464460"/>
            <a:ext cx="994804" cy="144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1452" y="3910988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stats per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895" y="1074821"/>
            <a:ext cx="9962147" cy="545432"/>
            <a:chOff x="721895" y="1074821"/>
            <a:chExt cx="9962147" cy="5454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895" y="2574758"/>
            <a:ext cx="9962147" cy="545432"/>
            <a:chOff x="721895" y="1074821"/>
            <a:chExt cx="9962147" cy="5454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21895" y="1347537"/>
              <a:ext cx="99621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556084" y="1074821"/>
              <a:ext cx="1957137" cy="545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/>
                  </a:solidFill>
                </a:rPr>
                <a:t>EXON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0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16610</TotalTime>
  <Words>235</Words>
  <Application>Microsoft Macintosh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Barton</dc:creator>
  <cp:lastModifiedBy>Henry Barton</cp:lastModifiedBy>
  <cp:revision>26</cp:revision>
  <dcterms:created xsi:type="dcterms:W3CDTF">2017-12-18T11:57:10Z</dcterms:created>
  <dcterms:modified xsi:type="dcterms:W3CDTF">2018-08-07T13:49:46Z</dcterms:modified>
</cp:coreProperties>
</file>