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9" r:id="rId6"/>
    <p:sldId id="270" r:id="rId7"/>
    <p:sldId id="276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475"/>
  </p:normalViewPr>
  <p:slideViewPr>
    <p:cSldViewPr snapToGrid="0" snapToObjects="1">
      <p:cViewPr>
        <p:scale>
          <a:sx n="80" d="100"/>
          <a:sy n="80" d="100"/>
        </p:scale>
        <p:origin x="152" y="2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2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DC36-5F7F-E343-BCB9-21E024811DC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ATCGGGTCGATTTCGATTGTACCGTAAACTCTCTCGCGCGCGCGCGCGCGCATATA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ATCGGGTCGA- - -CGATTGTACCGTAAACTCTCTCGCGCGCGCGCGCGCGCA- - -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1979" y="361490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kb windows moving away from exons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452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315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13221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178" y="3405200"/>
            <a:ext cx="6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1979" y="361490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kb windows moving away from exons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452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315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13221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178" y="3405200"/>
            <a:ext cx="6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98759" y="1563737"/>
            <a:ext cx="0" cy="2879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3475" y="2972403"/>
            <a:ext cx="0" cy="1439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6098" y="4412366"/>
            <a:ext cx="16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SFS       +     SFS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1979" y="361490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kb windows moving away from exons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452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0kb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315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13221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178" y="3405200"/>
            <a:ext cx="6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98759" y="1563737"/>
            <a:ext cx="0" cy="2879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3475" y="2972403"/>
            <a:ext cx="0" cy="1439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6098" y="4412366"/>
            <a:ext cx="16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SFS       +     SFS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10463" y="4670554"/>
            <a:ext cx="1171074" cy="4081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81537" y="4893993"/>
            <a:ext cx="16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Into the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53264" y="838761"/>
            <a:ext cx="2069431" cy="9785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Increased recombination rate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53264" y="838761"/>
            <a:ext cx="4531893" cy="3533256"/>
            <a:chOff x="4026569" y="914817"/>
            <a:chExt cx="4531893" cy="3533256"/>
          </a:xfrm>
        </p:grpSpPr>
        <p:sp>
          <p:nvSpPr>
            <p:cNvPr id="2" name="Rounded Rectangle 1"/>
            <p:cNvSpPr/>
            <p:nvPr/>
          </p:nvSpPr>
          <p:spPr>
            <a:xfrm>
              <a:off x="4026569" y="914817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recombination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489031" y="3289048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deletion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311912">
              <a:off x="4844716" y="1015062"/>
              <a:ext cx="3039979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1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36696" y="838761"/>
            <a:ext cx="4748461" cy="5253503"/>
            <a:chOff x="3810001" y="914817"/>
            <a:chExt cx="4748461" cy="5253503"/>
          </a:xfrm>
        </p:grpSpPr>
        <p:sp>
          <p:nvSpPr>
            <p:cNvPr id="2" name="Rounded Rectangle 1"/>
            <p:cNvSpPr/>
            <p:nvPr/>
          </p:nvSpPr>
          <p:spPr>
            <a:xfrm>
              <a:off x="4026569" y="914817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recombination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489031" y="3289048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deletion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0001" y="5085762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Shorter chromosome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311912">
              <a:off x="4844716" y="1015062"/>
              <a:ext cx="3039979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5610651">
              <a:off x="4466375" y="2724268"/>
              <a:ext cx="3455093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1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48779" y="838761"/>
            <a:ext cx="6736378" cy="5253503"/>
            <a:chOff x="1822084" y="914817"/>
            <a:chExt cx="6736378" cy="5253503"/>
          </a:xfrm>
        </p:grpSpPr>
        <p:sp>
          <p:nvSpPr>
            <p:cNvPr id="2" name="Rounded Rectangle 1"/>
            <p:cNvSpPr/>
            <p:nvPr/>
          </p:nvSpPr>
          <p:spPr>
            <a:xfrm>
              <a:off x="4026569" y="914817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recombination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489031" y="3289048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deletion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0001" y="5085762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Shorter chromosome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311912">
              <a:off x="4844716" y="1015062"/>
              <a:ext cx="3039979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5610651">
              <a:off x="4466375" y="2724268"/>
              <a:ext cx="3455093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ircular Arrow 7"/>
            <p:cNvSpPr/>
            <p:nvPr/>
          </p:nvSpPr>
          <p:spPr>
            <a:xfrm rot="16406356">
              <a:off x="1059232" y="1767275"/>
              <a:ext cx="4958715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01058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1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44841" y="3352799"/>
            <a:ext cx="5855370" cy="1983234"/>
            <a:chOff x="1844841" y="3352799"/>
            <a:chExt cx="5855370" cy="1983234"/>
          </a:xfrm>
        </p:grpSpPr>
        <p:pic>
          <p:nvPicPr>
            <p:cNvPr id="1026" name="Picture 2" descr="mage result for great tit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4" t="13868"/>
            <a:stretch/>
          </p:blipFill>
          <p:spPr bwMode="auto">
            <a:xfrm>
              <a:off x="1844841" y="3465512"/>
              <a:ext cx="2956788" cy="1870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lated image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35" b="12185"/>
            <a:stretch/>
          </p:blipFill>
          <p:spPr bwMode="auto">
            <a:xfrm>
              <a:off x="5278905" y="3352799"/>
              <a:ext cx="2421306" cy="173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mage result for collared flycatcher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794" y="3600618"/>
              <a:ext cx="1727945" cy="125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57844" y="371721"/>
            <a:ext cx="10587789" cy="3854413"/>
            <a:chOff x="0" y="34835"/>
            <a:chExt cx="10587789" cy="38544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4835"/>
              <a:ext cx="7106653" cy="30814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2204" y="1042735"/>
              <a:ext cx="7925585" cy="2846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2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ATCGGGTCGATTTCGATTGTACCGTAAACTCTCTCGCGCGCGCGCGCGCGCATATA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ATCGGGTCGA- - -CGATTGTACCGTAAACTCTCTCGCGCGCGCGCGCGCGCA- - - -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ATCGGGTCGATTTCGATTGTACCGTAAACTCTCTCGCGCGCGCGCGCGCGCATATA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ATCGGGTCGA- - -CGATTGTACCGTAAACTCTCTCGCGCGCGCGCGCGCGCA- - - -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9170" y="4887550"/>
            <a:ext cx="1820772" cy="501638"/>
            <a:chOff x="4924926" y="2432788"/>
            <a:chExt cx="1820772" cy="5016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5698" y="2432788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24926" y="2934426"/>
              <a:ext cx="18207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62399" y="5649287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mean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994" y="5389188"/>
            <a:ext cx="0" cy="260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9170" y="4887550"/>
            <a:ext cx="1820772" cy="501638"/>
            <a:chOff x="4924926" y="2432788"/>
            <a:chExt cx="1820772" cy="5016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5698" y="2432788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24926" y="2934426"/>
              <a:ext cx="18207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62399" y="5649287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mean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994" y="5389188"/>
            <a:ext cx="0" cy="260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761552" y="2464460"/>
            <a:ext cx="994804" cy="144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8774" y="3910988"/>
            <a:ext cx="207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insertion SFS and deletion 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9170" y="4887550"/>
            <a:ext cx="1820772" cy="501638"/>
            <a:chOff x="4924926" y="2432788"/>
            <a:chExt cx="1820772" cy="5016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5698" y="2432788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24926" y="2934426"/>
              <a:ext cx="18207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62399" y="5649287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mean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994" y="5389188"/>
            <a:ext cx="0" cy="260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761552" y="2464460"/>
            <a:ext cx="994804" cy="144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8774" y="3910988"/>
            <a:ext cx="207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insertion SFS and deletion SFS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208964" y="2464460"/>
            <a:ext cx="994804" cy="144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1452" y="3910988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stats per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0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32681</TotalTime>
  <Words>235</Words>
  <Application>Microsoft Macintosh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Barton</dc:creator>
  <cp:lastModifiedBy>Henry Barton</cp:lastModifiedBy>
  <cp:revision>30</cp:revision>
  <dcterms:created xsi:type="dcterms:W3CDTF">2017-12-18T11:57:10Z</dcterms:created>
  <dcterms:modified xsi:type="dcterms:W3CDTF">2018-08-27T13:58:10Z</dcterms:modified>
</cp:coreProperties>
</file>