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754E-3707-30B2-647B-E7F87975E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806ED-C066-8102-14DD-BC4D2A0C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547C-362E-FD2B-6CE9-EEFDCF1D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B6ED-BE03-CAA8-CCCE-DB1AE231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F12-B64B-7760-D17F-8C3A9798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3B66-8B77-C24A-338F-DD9202E2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40EB-9EE0-101E-DD74-646DD327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02EC-95BD-FD1F-C3BC-37002851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2D1D-5D44-EC57-C92B-7B1BFE5E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8EC4-E6F7-57B4-925D-FCEEDD6D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C3298-BFAF-4470-DB05-28DD082E0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55377-B969-5B9E-1914-7B465727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1156-C8BB-2E1A-017F-3A34D969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F9C8-BF41-A8F2-5939-23DD9CD8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F0CA-26C1-E498-33C9-D948E2A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EB9-E93E-60E0-A1E5-A7A986C3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D8FB-C97D-866F-BB98-30334090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92FF-A33C-41A0-01F3-2C1336FF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5710-4A7E-8523-4522-F97A50FB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DD14-E9CB-9261-88C0-8B8E777F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ACD3-00E5-BFE4-00BB-0A054502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276EB-A15E-54E0-AA69-9DF35FEC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C106-19CF-14F3-9E21-7DD27069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63B0-D0C2-0A10-1AE8-9DDD1DD5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6D43-C73D-3AAF-F5AD-C40728BC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8F22-E0DD-F28C-668B-FF8CDF3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454E-A0A6-7E09-4B54-F8A780BC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9237A-0A73-23B3-CB4B-C38272AB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883E-54C6-1EB2-8977-B8DBB9B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62F6-3B58-7229-2C28-51C0707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55417-0B42-65E2-9FCD-D3F74440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1E63-0225-96BF-8CA2-336DDF71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4EFC-6F82-B91C-C3A6-F23C14B1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F3CBD-1384-745C-A573-831A13E8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582F3-3CC9-F70D-6CD0-5BE4E1F6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74B64-F103-F75C-F117-1099DC3F2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19132-579E-412D-6B59-954BB5F0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F935-D171-71DB-B83E-A5CE3E14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13784-0A54-CE75-2A6B-76B2248B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20CD-98A9-55C4-89CB-BFF1E3F2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C91A6-2DEF-533B-3E45-EBF99DEC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E902F-6DA8-DB12-300A-AFE72977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5B92C-61AE-B53B-C520-01BC76B4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EE51-B320-392F-4010-1DD63DA7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A9E1D-FA49-D892-D488-423FDB98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FA9A9-61E6-B030-D146-012F9609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1BA7-C850-B3A2-BBC6-CBAE9AA3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CB5E-F3D7-87AB-D455-F792B8F5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F5A7F-480F-AE77-F11B-C204A4720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0F359-B94B-7CF3-0C20-69154C41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7EFB-3472-3EE3-6DFA-5D74E767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1A356-C230-42B6-3C5F-FCA9267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532A-FD5C-83B6-00B8-902AC3F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0763E-8509-90C7-4B94-8D9712DEB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EB6D-D19A-84F7-D31A-9AEF1A15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7DE82-A658-DF65-9D76-127E0FB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DB65-F129-2FFC-C3F7-27CF509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76727-832F-1568-0114-1C98E1A7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9BB92-AEF7-1EE7-2E2A-5787E303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B83BE-220C-C1E2-DBC5-D0C7756E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13B0-EAC5-5E15-DA48-BE8ED5B4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DDA6-5E03-CC4D-94D0-994967C0740D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5879-7318-4CFA-818E-6353A2C01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1870-8F8A-E418-5A01-2330C9515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6789-9F90-564B-8242-8912AD2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4E12-97A9-A486-B0FC-DA9F3FB2F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London’s bike sharing scheme to improve public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9A3B4-5CED-AD00-29CE-2800C9375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BAF3-1715-245B-082B-8DE1BF44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BikePoints</a:t>
            </a:r>
            <a:r>
              <a:rPr lang="en-US" dirty="0"/>
              <a:t> are widely available in the center of London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DFF0E-5175-24E6-4EB2-AB48842B9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71"/>
          <a:stretch/>
        </p:blipFill>
        <p:spPr>
          <a:xfrm>
            <a:off x="947085" y="1925053"/>
            <a:ext cx="10297830" cy="47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9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BDB8C6-66B1-3D32-DF9E-6C28B354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1" y="1757892"/>
            <a:ext cx="7424421" cy="496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27490-A083-CDF4-8411-28DE9DA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 would have most impact in boroughs with lower levels of health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ED067-AD15-1878-21B0-F55BA8A0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8758" y="1825625"/>
            <a:ext cx="3655041" cy="4351338"/>
          </a:xfrm>
        </p:spPr>
        <p:txBody>
          <a:bodyPr/>
          <a:lstStyle/>
          <a:p>
            <a:r>
              <a:rPr lang="en-US" dirty="0"/>
              <a:t>Hackney and Islington have greatest challenge.</a:t>
            </a:r>
          </a:p>
          <a:p>
            <a:r>
              <a:rPr lang="en-US" dirty="0"/>
              <a:t>Regular cycling would improve health.</a:t>
            </a:r>
          </a:p>
          <a:p>
            <a:r>
              <a:rPr lang="en-US" dirty="0"/>
              <a:t>Cycling could replace daily commute with public transport and save money.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1B6B7D-A261-84A6-12D8-B5FCA33D4CC0}"/>
              </a:ext>
            </a:extLst>
          </p:cNvPr>
          <p:cNvSpPr/>
          <p:nvPr/>
        </p:nvSpPr>
        <p:spPr>
          <a:xfrm>
            <a:off x="5808134" y="5391352"/>
            <a:ext cx="1038896" cy="78561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6221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F000-01EE-E135-FB86-683DC848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BikePoints</a:t>
            </a:r>
            <a:r>
              <a:rPr lang="en-US" dirty="0"/>
              <a:t> should expand in those areas where they are most beneficial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B1C9C-162F-6C8D-B29A-7870F610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8" y="1867927"/>
            <a:ext cx="5250616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97D1F-22FD-40A5-6AE2-05260733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22" y="2279561"/>
            <a:ext cx="5687430" cy="3722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E0E7F-5B60-9201-5626-858B98657237}"/>
              </a:ext>
            </a:extLst>
          </p:cNvPr>
          <p:cNvSpPr txBox="1"/>
          <p:nvPr/>
        </p:nvSpPr>
        <p:spPr>
          <a:xfrm>
            <a:off x="7611413" y="1867927"/>
            <a:ext cx="19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BikePoint</a:t>
            </a:r>
            <a:r>
              <a:rPr lang="en-US" dirty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37329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8DEE-FD5D-B6D3-3D27-9667F906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are fewer Bike Points in boroughs with greatest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2CEEB-914F-EE20-C2A0-C033CD73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6415" y="1825625"/>
            <a:ext cx="39022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BikePoint</a:t>
            </a:r>
            <a:r>
              <a:rPr lang="en-US" dirty="0"/>
              <a:t> expansion in Hackney and Islington have greater potential to improve public health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Safety has to be improved through designated routes on quieter streets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BC0C8-6695-206E-5C83-43491853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200"/>
            <a:ext cx="8036416" cy="45876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F0CF2A7-6218-3435-27C9-E936AE7CEDAA}"/>
              </a:ext>
            </a:extLst>
          </p:cNvPr>
          <p:cNvSpPr/>
          <p:nvPr/>
        </p:nvSpPr>
        <p:spPr>
          <a:xfrm>
            <a:off x="5305858" y="5120895"/>
            <a:ext cx="1867674" cy="78561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355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102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London’s bike sharing scheme to improve public health</vt:lpstr>
      <vt:lpstr>BikePoints are widely available in the center of London</vt:lpstr>
      <vt:lpstr>Interventions would have most impact in boroughs with lower levels of health </vt:lpstr>
      <vt:lpstr>BikePoints should expand in those areas where they are most beneficial</vt:lpstr>
      <vt:lpstr>But there are fewer Bike Points in boroughs with greatest need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Henryk Faas</dc:creator>
  <cp:lastModifiedBy>Henryk Faas</cp:lastModifiedBy>
  <cp:revision>12</cp:revision>
  <dcterms:created xsi:type="dcterms:W3CDTF">2024-02-11T18:21:37Z</dcterms:created>
  <dcterms:modified xsi:type="dcterms:W3CDTF">2024-02-18T17:24:12Z</dcterms:modified>
</cp:coreProperties>
</file>