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3" r:id="rId3"/>
    <p:sldId id="269" r:id="rId4"/>
    <p:sldId id="264" r:id="rId5"/>
    <p:sldId id="265" r:id="rId6"/>
    <p:sldId id="266" r:id="rId7"/>
    <p:sldId id="282" r:id="rId8"/>
    <p:sldId id="267" r:id="rId9"/>
    <p:sldId id="268" r:id="rId10"/>
    <p:sldId id="270" r:id="rId11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98"/>
  </p:normalViewPr>
  <p:slideViewPr>
    <p:cSldViewPr snapToGrid="0" snapToObjects="1">
      <p:cViewPr varScale="1">
        <p:scale>
          <a:sx n="86" d="100"/>
          <a:sy n="86" d="100"/>
        </p:scale>
        <p:origin x="-376" y="-9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1FB3-A968-704B-B576-FB81A6A879F7}" type="datetimeFigureOut">
              <a:rPr kumimoji="1" lang="zh-TW" altLang="en-US" smtClean="0"/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  <a:endParaRPr kumimoji="1" lang="zh-TW" altLang="en-US" smtClean="0"/>
          </a:p>
          <a:p>
            <a:pPr lvl="1"/>
            <a:r>
              <a:rPr kumimoji="1" lang="zh-TW" altLang="en-US" smtClean="0"/>
              <a:t>第二層</a:t>
            </a:r>
            <a:endParaRPr kumimoji="1" lang="zh-TW" altLang="en-US" smtClean="0"/>
          </a:p>
          <a:p>
            <a:pPr lvl="2"/>
            <a:r>
              <a:rPr kumimoji="1" lang="zh-TW" altLang="en-US" smtClean="0"/>
              <a:t>第三層</a:t>
            </a:r>
            <a:endParaRPr kumimoji="1" lang="zh-TW" altLang="en-US" smtClean="0"/>
          </a:p>
          <a:p>
            <a:pPr lvl="3"/>
            <a:r>
              <a:rPr kumimoji="1" lang="zh-TW" altLang="en-US" smtClean="0"/>
              <a:t>第四層</a:t>
            </a:r>
            <a:endParaRPr kumimoji="1" lang="zh-TW" altLang="en-US" smtClean="0"/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36BB0-9840-3B46-A525-0E7FFBEB3DC7}" type="slidenum">
              <a:rPr kumimoji="1" lang="zh-TW" altLang="en-US" smtClean="0"/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36BB0-9840-3B46-A525-0E7FFBEB3DC7}" type="slidenum">
              <a:rPr kumimoji="1" lang="zh-TW" altLang="en-US" smtClean="0"/>
            </a:fld>
            <a:endParaRPr kumimoji="1"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microsoft.com/office/2007/relationships/hdphoto" Target="../media/hdphoto2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Secret </a:t>
            </a:r>
            <a:r>
              <a:rPr lang="en-US" altLang="zh-TW" dirty="0" err="1" smtClean="0"/>
              <a:t>mlds</a:t>
            </a:r>
            <a:r>
              <a:rPr lang="en-US" altLang="zh-TW" dirty="0" smtClean="0"/>
              <a:t> hw1-3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組員：賴言禮 陳新</a:t>
            </a:r>
            <a:r>
              <a:rPr lang="zh-TW" altLang="en-US" smtClean="0"/>
              <a:t>元 陳德昕 張家銘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14511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6000" dirty="0" smtClean="0"/>
              <a:t>M</a:t>
            </a:r>
            <a:r>
              <a:rPr kumimoji="1" lang="en-US" altLang="zh-TW" sz="6000" dirty="0"/>
              <a:t>o</a:t>
            </a:r>
            <a:r>
              <a:rPr kumimoji="1" lang="en-US" altLang="zh-TW" sz="6000" dirty="0" smtClean="0"/>
              <a:t>del</a:t>
            </a:r>
            <a:endParaRPr kumimoji="1" lang="zh-TW" altLang="en-US" sz="6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68880" y="2596902"/>
            <a:ext cx="2135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Input layer:</a:t>
            </a:r>
            <a:endParaRPr kumimoji="1" lang="en-US" altLang="zh-TW" sz="2000" dirty="0" smtClean="0"/>
          </a:p>
          <a:p>
            <a:r>
              <a:rPr kumimoji="1" lang="en-US" altLang="zh-TW" sz="2000" dirty="0" smtClean="0"/>
              <a:t>784 x 80 -&gt;</a:t>
            </a:r>
            <a:endParaRPr kumimoji="1"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04272" y="2596902"/>
            <a:ext cx="43904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Hidden Layer:</a:t>
            </a:r>
            <a:endParaRPr kumimoji="1" lang="en-US" altLang="zh-TW" sz="2000" dirty="0" smtClean="0"/>
          </a:p>
          <a:p>
            <a:r>
              <a:rPr kumimoji="1" lang="en-US" altLang="zh-TW" sz="2000" dirty="0" smtClean="0"/>
              <a:t>80 x 80 -&gt; 80 x 100 -&gt; 100 x 60 -&gt;</a:t>
            </a:r>
            <a:endParaRPr kumimoji="1" lang="en-US" altLang="zh-TW" sz="2000" dirty="0" smtClean="0"/>
          </a:p>
          <a:p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494733" y="2628192"/>
            <a:ext cx="2135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Output layer:</a:t>
            </a:r>
            <a:endParaRPr kumimoji="1" lang="en-US" altLang="zh-TW" sz="2000" dirty="0" smtClean="0"/>
          </a:p>
          <a:p>
            <a:r>
              <a:rPr kumimoji="1" lang="en-US" altLang="zh-TW" sz="2000" dirty="0" smtClean="0"/>
              <a:t>60 x 10</a:t>
            </a:r>
            <a:endParaRPr kumimoji="1"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825541" y="5079433"/>
            <a:ext cx="296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Total parameters: 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Step1 – Train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9848" y="2194559"/>
            <a:ext cx="9267048" cy="4333001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/>
              <a:t>Implementation: </a:t>
            </a:r>
            <a:r>
              <a:rPr kumimoji="1" lang="en-US" altLang="zh-TW" sz="3200" dirty="0" err="1" smtClean="0"/>
              <a:t>Tensorflow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Epoch: 400</a:t>
            </a:r>
            <a:endParaRPr kumimoji="1" lang="en-US" altLang="zh-TW" sz="3200" dirty="0" smtClean="0"/>
          </a:p>
          <a:p>
            <a:r>
              <a:rPr kumimoji="1" lang="en-US" altLang="zh-TW" sz="3200" dirty="0" err="1" smtClean="0"/>
              <a:t>Lr</a:t>
            </a:r>
            <a:r>
              <a:rPr kumimoji="1" lang="en-US" altLang="zh-TW" sz="3200" dirty="0" smtClean="0"/>
              <a:t> : 0.005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Optimizer: </a:t>
            </a:r>
            <a:r>
              <a:rPr kumimoji="1" lang="en-US" altLang="zh-TW" sz="3200" dirty="0"/>
              <a:t>A</a:t>
            </a:r>
            <a:r>
              <a:rPr kumimoji="1" lang="en-US" altLang="zh-TW" sz="3200" dirty="0" smtClean="0"/>
              <a:t>dam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Loss function: Cross Entropy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Activation: </a:t>
            </a:r>
            <a:r>
              <a:rPr kumimoji="1" lang="en-US" altLang="zh-TW" sz="3200" dirty="0" err="1"/>
              <a:t>R</a:t>
            </a:r>
            <a:r>
              <a:rPr kumimoji="1" lang="en-US" altLang="zh-TW" sz="3200" dirty="0" err="1" smtClean="0"/>
              <a:t>elu</a:t>
            </a:r>
            <a:r>
              <a:rPr kumimoji="1" lang="en-US" altLang="zh-TW" sz="3200" dirty="0" smtClean="0"/>
              <a:t> &amp; </a:t>
            </a:r>
            <a:r>
              <a:rPr kumimoji="1" lang="en-US" altLang="zh-TW" sz="3200" dirty="0" err="1"/>
              <a:t>S</a:t>
            </a:r>
            <a:r>
              <a:rPr kumimoji="1" lang="en-US" altLang="zh-TW" sz="3200" dirty="0" err="1" smtClean="0"/>
              <a:t>oftmax</a:t>
            </a:r>
            <a:r>
              <a:rPr kumimoji="1" lang="en-US" altLang="zh-TW" sz="3200" dirty="0" smtClean="0"/>
              <a:t>(last layer)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Batch size: 32~ 32768 (11 sample)</a:t>
            </a:r>
            <a:endParaRPr kumimoji="1" lang="zh-TW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</a:t>
            </a:r>
            <a:r>
              <a:rPr kumimoji="1" lang="zh-TW" altLang="en-US" dirty="0" smtClean="0"/>
              <a:t>2 </a:t>
            </a:r>
            <a:r>
              <a:rPr kumimoji="1" lang="en-US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Random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10058401" cy="3977640"/>
          </a:xfrm>
        </p:spPr>
        <p:txBody>
          <a:bodyPr/>
          <a:lstStyle/>
          <a:p>
            <a:r>
              <a:rPr kumimoji="1" lang="en-US" altLang="zh-TW" sz="2400" dirty="0" smtClean="0"/>
              <a:t>Convert the weight tensor into </a:t>
            </a:r>
            <a:r>
              <a:rPr kumimoji="1" lang="en-US" altLang="zh-TW" sz="2400" dirty="0" err="1" smtClean="0"/>
              <a:t>numpy</a:t>
            </a:r>
            <a:r>
              <a:rPr kumimoji="1" lang="en-US" altLang="zh-TW" sz="2400" dirty="0" smtClean="0"/>
              <a:t> array</a:t>
            </a:r>
            <a:endParaRPr kumimoji="1" lang="en-US" altLang="zh-TW" sz="2400" dirty="0" smtClean="0"/>
          </a:p>
          <a:p>
            <a:r>
              <a:rPr kumimoji="1" lang="en-US" altLang="zh-TW" sz="2400" dirty="0" smtClean="0"/>
              <a:t>Add noise to the </a:t>
            </a:r>
            <a:r>
              <a:rPr kumimoji="1" lang="en-US" altLang="zh-TW" sz="2400" dirty="0" err="1" smtClean="0"/>
              <a:t>numpy</a:t>
            </a:r>
            <a:r>
              <a:rPr kumimoji="1" lang="en-US" altLang="zh-TW" sz="2400" dirty="0" smtClean="0"/>
              <a:t> array</a:t>
            </a:r>
            <a:endParaRPr kumimoji="1" lang="en-US" altLang="zh-TW" sz="2400" dirty="0" smtClean="0"/>
          </a:p>
          <a:p>
            <a:r>
              <a:rPr kumimoji="1" lang="en-US" altLang="zh-TW" sz="2400" dirty="0" smtClean="0"/>
              <a:t>The scale of the noise is determine by the abs mean of the weight</a:t>
            </a:r>
            <a:endParaRPr kumimoji="1" lang="en-US" altLang="zh-TW" sz="2400" dirty="0" smtClean="0"/>
          </a:p>
          <a:p>
            <a:r>
              <a:rPr kumimoji="1" lang="en-US" altLang="zh-TW" sz="2400" dirty="0" smtClean="0"/>
              <a:t>Uses </a:t>
            </a:r>
            <a:r>
              <a:rPr kumimoji="1" lang="en-US" altLang="zh-TW" sz="2400" dirty="0" err="1" smtClean="0"/>
              <a:t>numpy.random.normal</a:t>
            </a:r>
            <a:r>
              <a:rPr kumimoji="1" lang="en-US" altLang="zh-TW" sz="2400" dirty="0" smtClean="0"/>
              <a:t>()</a:t>
            </a:r>
            <a:endParaRPr kumimoji="1" lang="en-US" altLang="zh-TW" sz="2400" dirty="0" smtClean="0"/>
          </a:p>
          <a:p>
            <a:r>
              <a:rPr kumimoji="1" lang="en-US" altLang="zh-TW" sz="2400" dirty="0" smtClean="0"/>
              <a:t>Sampled 200 points for each model</a:t>
            </a:r>
            <a:endParaRPr kumimoji="1" lang="en-US" altLang="zh-TW" sz="2400" dirty="0" smtClean="0"/>
          </a:p>
          <a:p>
            <a:r>
              <a:rPr kumimoji="1" lang="en-US" altLang="zh-TW" sz="2400" dirty="0" smtClean="0"/>
              <a:t>Calculate the maximum loss</a:t>
            </a:r>
            <a:endParaRPr kumimoji="1" lang="en-US" altLang="zh-TW" sz="2400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pic>
        <p:nvPicPr>
          <p:cNvPr id="5" name="內容版面配置區 4" descr="3_lr0.005_400_100.png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r="5183"/>
          <a:stretch>
            <a:fillRect/>
          </a:stretch>
        </p:blipFill>
        <p:spPr>
          <a:xfrm>
            <a:off x="818809" y="1801725"/>
            <a:ext cx="5250426" cy="4392183"/>
          </a:xfrm>
        </p:spPr>
      </p:pic>
      <p:pic>
        <p:nvPicPr>
          <p:cNvPr id="6" name="內容版面配置區 5" descr="3_lr0.005_400_100_ac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r="5183"/>
          <a:stretch>
            <a:fillRect/>
          </a:stretch>
        </p:blipFill>
        <p:spPr>
          <a:xfrm>
            <a:off x="6482360" y="1801725"/>
            <a:ext cx="5224476" cy="4370475"/>
          </a:xfrm>
        </p:spPr>
      </p:pic>
      <p:sp>
        <p:nvSpPr>
          <p:cNvPr id="7" name="文字方塊 6"/>
          <p:cNvSpPr txBox="1"/>
          <p:nvPr/>
        </p:nvSpPr>
        <p:spPr>
          <a:xfrm>
            <a:off x="1801573" y="6224749"/>
            <a:ext cx="32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Loss </a:t>
            </a:r>
            <a:r>
              <a:rPr kumimoji="1" lang="en-US" altLang="zh-TW" dirty="0" err="1" smtClean="0"/>
              <a:t>vs</a:t>
            </a:r>
            <a:r>
              <a:rPr kumimoji="1" lang="en-US" altLang="zh-TW" dirty="0" smtClean="0"/>
              <a:t> Sharpness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54033" y="6193908"/>
            <a:ext cx="32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Accuracy </a:t>
            </a:r>
            <a:r>
              <a:rPr kumimoji="1" lang="en-US" altLang="zh-TW" dirty="0" err="1" smtClean="0"/>
              <a:t>vs</a:t>
            </a:r>
            <a:r>
              <a:rPr kumimoji="1" lang="en-US" altLang="zh-TW" dirty="0" smtClean="0"/>
              <a:t> Sharpness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77877"/>
            <a:ext cx="10058400" cy="1609344"/>
          </a:xfrm>
        </p:spPr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pic>
        <p:nvPicPr>
          <p:cNvPr id="5" name="圖片 4" descr="3_lr0.005_400_100_acc_diff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24" y="1727884"/>
            <a:ext cx="6533041" cy="4899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pic>
        <p:nvPicPr>
          <p:cNvPr id="5" name="內容版面配置區 4" descr="1_lr0.001_100.png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r="5183"/>
          <a:stretch>
            <a:fillRect/>
          </a:stretch>
        </p:blipFill>
        <p:spPr/>
      </p:pic>
      <p:pic>
        <p:nvPicPr>
          <p:cNvPr id="6" name="內容版面配置區 5" descr="1_lr0.001_100_ac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r="5183"/>
          <a:stretch>
            <a:fillRect/>
          </a:stretch>
        </p:blipFill>
        <p:spPr/>
      </p:pic>
      <p:sp>
        <p:nvSpPr>
          <p:cNvPr id="7" name="文字方塊 6"/>
          <p:cNvSpPr txBox="1"/>
          <p:nvPr/>
        </p:nvSpPr>
        <p:spPr>
          <a:xfrm>
            <a:off x="2037844" y="6172200"/>
            <a:ext cx="32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Loss </a:t>
            </a:r>
            <a:r>
              <a:rPr kumimoji="1" lang="en-US" altLang="zh-TW" dirty="0" err="1" smtClean="0"/>
              <a:t>vs</a:t>
            </a:r>
            <a:r>
              <a:rPr kumimoji="1" lang="en-US" altLang="zh-TW" dirty="0" smtClean="0"/>
              <a:t> Sharpness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29159" y="6193908"/>
            <a:ext cx="32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Accuracy </a:t>
            </a:r>
            <a:r>
              <a:rPr kumimoji="1" lang="en-US" altLang="zh-TW" dirty="0" err="1" smtClean="0"/>
              <a:t>vs</a:t>
            </a:r>
            <a:r>
              <a:rPr kumimoji="1" lang="en-US" altLang="zh-TW" dirty="0" smtClean="0"/>
              <a:t> Sharpness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Can network fit random labels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" y="1988165"/>
            <a:ext cx="5852160" cy="4389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13" y="1988165"/>
            <a:ext cx="5852160" cy="438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805" y="484632"/>
            <a:ext cx="11585274" cy="1609344"/>
          </a:xfrm>
        </p:spPr>
        <p:txBody>
          <a:bodyPr/>
          <a:lstStyle/>
          <a:p>
            <a:pPr algn="ctr"/>
            <a:r>
              <a:rPr lang="en-US" altLang="zh-TW" dirty="0" smtClean="0"/>
              <a:t>Number of parameters vs generalization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1.train on MNIST</a:t>
            </a:r>
            <a:endParaRPr lang="en-US" altLang="zh-TW" dirty="0" smtClean="0"/>
          </a:p>
          <a:p>
            <a:r>
              <a:rPr lang="en-US" altLang="zh-TW" dirty="0" smtClean="0"/>
              <a:t>2.DNN with 5 hidden layers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5" y="2093976"/>
            <a:ext cx="5401733" cy="40513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97068"/>
            <a:ext cx="5447884" cy="40859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/>
              <a:t>Visualize the line between two trained models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006600"/>
            <a:ext cx="8136255" cy="3977640"/>
          </a:xfrm>
        </p:spPr>
        <p:txBody>
          <a:bodyPr/>
          <a:lstStyle/>
          <a:p>
            <a:r>
              <a:rPr lang="en-US" sz="3000"/>
              <a:t>Same model different batch size</a:t>
            </a:r>
            <a:endParaRPr lang="en-US" sz="3000"/>
          </a:p>
          <a:p>
            <a:r>
              <a:rPr lang="en-US" sz="3000"/>
              <a:t>6 hidden layers</a:t>
            </a:r>
            <a:endParaRPr lang="en-US" sz="3000"/>
          </a:p>
          <a:p>
            <a:endParaRPr lang="en-US" sz="3000"/>
          </a:p>
        </p:txBody>
      </p:sp>
      <p:pic>
        <p:nvPicPr>
          <p:cNvPr id="4" name="Content Placeholder 3" descr="32 vs 4096 hidden_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7185" y="3356610"/>
            <a:ext cx="4163060" cy="31222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47825" y="3244850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 vs 4096</a:t>
            </a:r>
            <a:endParaRPr lang="en-US"/>
          </a:p>
        </p:txBody>
      </p:sp>
      <p:pic>
        <p:nvPicPr>
          <p:cNvPr id="6" name="Picture 5" descr="64 vs 4096 hidden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90" y="3348355"/>
            <a:ext cx="4184650" cy="31388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45810" y="3244850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64 vs 4096</a:t>
            </a:r>
            <a:endParaRPr lang="en-US"/>
          </a:p>
        </p:txBody>
      </p:sp>
      <p:pic>
        <p:nvPicPr>
          <p:cNvPr id="8" name="Picture 7" descr="128 vs 4096 hidden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90" y="3364865"/>
            <a:ext cx="4162425" cy="31222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406890" y="3244850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128 vs 4096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Same batch size different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10219055" cy="3977640"/>
          </a:xfrm>
        </p:spPr>
        <p:txBody>
          <a:bodyPr/>
          <a:p>
            <a:pPr marL="0" indent="0">
              <a:buNone/>
            </a:pPr>
            <a:r>
              <a:rPr lang="en-US" sz="3000"/>
              <a:t>Hidden_6  784-&gt;300-&gt;200-&gt;200-&gt;200-&gt;200-&gt;100-&gt;50-&gt;10</a:t>
            </a:r>
            <a:endParaRPr lang="en-US" sz="3000"/>
          </a:p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r>
              <a:rPr lang="en-US" sz="3000"/>
              <a:t>Hidden_4  784-&gt;200-&gt;150-&gt;100-&gt;50-&gt;30-&gt;10</a:t>
            </a:r>
            <a:endParaRPr lang="en-US" sz="3000"/>
          </a:p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r>
              <a:rPr lang="en-US" sz="3000"/>
              <a:t>Hidden_2  784-&gt;50-&gt;30-&gt;20-&gt;10</a:t>
            </a:r>
            <a:endParaRPr lang="en-US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240" y="1087120"/>
            <a:ext cx="9706610" cy="3977640"/>
          </a:xfrm>
        </p:spPr>
        <p:txBody>
          <a:bodyPr/>
          <a:lstStyle/>
          <a:p>
            <a:pPr marL="0" indent="0">
              <a:buNone/>
            </a:pPr>
            <a:endParaRPr lang="en-US" sz="3000">
              <a:sym typeface="+mn-ea"/>
            </a:endParaRPr>
          </a:p>
          <a:p>
            <a:pPr marL="0" indent="0">
              <a:buNone/>
            </a:pPr>
            <a:r>
              <a:rPr lang="en-US" sz="3000"/>
              <a:t>64 vs 4096</a:t>
            </a:r>
            <a:endParaRPr lang="en-US" sz="3000"/>
          </a:p>
        </p:txBody>
      </p:sp>
      <p:pic>
        <p:nvPicPr>
          <p:cNvPr id="5" name="Content Placeholder 4" descr="64 vs 4048 hidden_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3710" y="3075305"/>
            <a:ext cx="3752850" cy="28149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61160" y="289179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hidden_layer_2</a:t>
            </a:r>
            <a:endParaRPr lang="en-US"/>
          </a:p>
        </p:txBody>
      </p:sp>
      <p:pic>
        <p:nvPicPr>
          <p:cNvPr id="7" name="Picture 6" descr="64 vs 4096 hidden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510" y="3075305"/>
            <a:ext cx="3877310" cy="29083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99050" y="289179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hidden_layer_4</a:t>
            </a:r>
            <a:endParaRPr lang="en-US"/>
          </a:p>
        </p:txBody>
      </p:sp>
      <p:pic>
        <p:nvPicPr>
          <p:cNvPr id="10" name="Picture 9" descr="64 vs 4096 hidden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35" y="3035935"/>
            <a:ext cx="3982720" cy="298704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715375" y="289179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hidden_layer_6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Batch size vs sensitivity</a:t>
            </a:r>
            <a:endParaRPr lang="en-US"/>
          </a:p>
        </p:txBody>
      </p:sp>
      <p:pic>
        <p:nvPicPr>
          <p:cNvPr id="5" name="Content Placeholder 4" descr="sensitivity_vs_batch_loss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8135" y="1678940"/>
            <a:ext cx="5757545" cy="4318635"/>
          </a:xfrm>
          <a:prstGeom prst="rect">
            <a:avLst/>
          </a:prstGeom>
        </p:spPr>
      </p:pic>
      <p:pic>
        <p:nvPicPr>
          <p:cNvPr id="6" name="Content Placeholder 5" descr="sensitivity_vs_batch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9900" y="1695450"/>
            <a:ext cx="571500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65895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ctr"/>
            <a:r>
              <a:rPr kumimoji="1" lang="en-US" altLang="zh-TW" sz="7200" i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Flatness</a:t>
            </a:r>
            <a:r>
              <a:rPr kumimoji="1" lang="en-US" altLang="zh-TW" sz="7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kumimoji="1" lang="en-US" altLang="zh-TW" sz="7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kumimoji="1" lang="en-US" altLang="zh-TW" sz="7200" i="1" dirty="0" err="1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kumimoji="1" lang="en-US" altLang="zh-TW" sz="7200" i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kumimoji="1" lang="en-US" altLang="zh-TW" sz="72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kumimoji="1" lang="en-US" altLang="zh-TW" sz="7200" i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generalization</a:t>
            </a:r>
            <a:endParaRPr kumimoji="1" lang="zh-TW" altLang="en-US" sz="7200" i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0</TotalTime>
  <Words>1150</Words>
  <Application>WPS Presentation</Application>
  <PresentationFormat>自訂</PresentationFormat>
  <Paragraphs>93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Rockwell Condensed</vt:lpstr>
      <vt:lpstr>Segoe Print</vt:lpstr>
      <vt:lpstr>標楷體</vt:lpstr>
      <vt:lpstr>Rockwell</vt:lpstr>
      <vt:lpstr>Microsoft YaHei</vt:lpstr>
      <vt:lpstr>Arial Unicode MS</vt:lpstr>
      <vt:lpstr>微軟正黑體</vt:lpstr>
      <vt:lpstr>Calibri</vt:lpstr>
      <vt:lpstr>木刻字型</vt:lpstr>
      <vt:lpstr>Secret mlds hw1-3</vt:lpstr>
      <vt:lpstr>Can network fit random labels</vt:lpstr>
      <vt:lpstr>Number of parameters vs generalization</vt:lpstr>
      <vt:lpstr>PowerPoint 演示文稿</vt:lpstr>
      <vt:lpstr>Visualize the line between two trained models</vt:lpstr>
      <vt:lpstr>Same batch size different model</vt:lpstr>
      <vt:lpstr>PowerPoint 演示文稿</vt:lpstr>
      <vt:lpstr>Batch size vs sensitivity</vt:lpstr>
      <vt:lpstr>Flatness  vs  generalization</vt:lpstr>
      <vt:lpstr>Model</vt:lpstr>
      <vt:lpstr>Step1 – Train model</vt:lpstr>
      <vt:lpstr>Step2 – Random sample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 gradient norm during training</dc:title>
  <dc:creator>Microsoft Office 使用者</dc:creator>
  <cp:lastModifiedBy>user</cp:lastModifiedBy>
  <cp:revision>21</cp:revision>
  <dcterms:created xsi:type="dcterms:W3CDTF">2018-10-04T15:13:00Z</dcterms:created>
  <dcterms:modified xsi:type="dcterms:W3CDTF">2018-10-12T05:58:30Z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