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d4be6de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d4be6de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efficiency: having a pointer to a list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d4be6de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d4be6de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d4be6de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d4be6de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d4be6d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d4be6d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d4be6de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d4be6d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d4be6de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d4be6d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d4be6de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d4be6de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d4be6d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d4be6d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d4be6de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d4be6de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d4be6de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d4be6de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d4be6d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d4be6d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d4be6de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d4be6de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d4be6de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d4be6d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d4be6de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d4be6de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d4be6de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d4be6de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efficiency: having a pointer to a list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Netflix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database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Henry, John, </a:t>
            </a:r>
            <a:r>
              <a:rPr lang="en"/>
              <a:t>Ben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template &lt;typename K, typename V&gt;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class BinaryNode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K 				__key;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List&lt;V&gt;*		__values;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BinaryNode* 	__leftChild;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BinaryNode* 	__rightChild;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 new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__searchEngineBST-&gt;add(std::string(1,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keywords-&gt;getEntry(j)[0]),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new BinarySearchTree&lt;std::string,Movie*&gt;(keywords-&gt;getEntry(j)));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Updating the engine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(*__searchEngineBST)[firstCharOfKeyword]-&gt;addValue(keyword, edittedMovie);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/>
              <a:t>Open addressing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 probing for collision resolution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 = (h &lt;&lt; 4) + *sp;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(g = h &amp; 0xF0000000)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h ^= g &gt;&gt; 24;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h &amp;= ~g;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hashID = (hashID + size_t(0.5 * i) + size_t(0.25 * i * i)) % __capacity;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/>
              <a:t>Updating an attribute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std::string processedKey = processSearchEntry(key);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Movie newMovie = __updateSearchEngineBST(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newYearReleased, (*__movieDB)[processedKey], 2);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(*__movieDB)[processedKey] = new Movie(newMovie);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 handler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std::string keyFound =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__searchEngineBST-&gt;get(firstCharOfKeyword)-&gt;getKey(keyword);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List&lt;Movie*&gt;* keywordMovies =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__searchEngineBST-&gt;get(firstCharOfKeyword)-&gt;getValues(keyFound);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keywordMovies-&gt;removeByValue(movieToDelete);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to store information about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Movie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can search with different keywords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572600" y="43693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workflow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13" y="149475"/>
            <a:ext cx="7178976" cy="42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operations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for a movie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related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new movie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movie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movie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Pick from potential matches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Undo a deletion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Exit program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572600" y="43693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825" y="149475"/>
            <a:ext cx="4054333" cy="42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75" y="149475"/>
            <a:ext cx="8362846" cy="42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572600" y="43693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572600" y="44262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chart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00" y="134125"/>
            <a:ext cx="8077601" cy="43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Wrapper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HashTable&lt;BinarySearchTree&lt;string, Movie&gt;*&gt;*__searchEngineBST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HashTable&lt;Movie&gt;*&gt;*__movieDB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Stack&lt;Movie&gt;*&gt;*__deletedMovies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