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300" r:id="rId6"/>
    <p:sldId id="301" r:id="rId7"/>
    <p:sldId id="302" r:id="rId8"/>
    <p:sldId id="303" r:id="rId9"/>
    <p:sldId id="304" r:id="rId10"/>
    <p:sldId id="30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9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60"/>
      </p:cViewPr>
      <p:guideLst>
        <p:guide pos="2880"/>
        <p:guide orient="horz"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04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79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70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90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6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0150" y="2020088"/>
            <a:ext cx="8183700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3600"/>
              <a:buFont typeface="Josefin Sans"/>
              <a:buNone/>
              <a:defRPr sz="36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3850" y="2379913"/>
            <a:ext cx="46563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 SemiBold"/>
              <a:buNone/>
              <a:defRPr sz="1400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21790" y="-9925"/>
            <a:ext cx="1299900" cy="51885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02213" y="12851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4899584" y="12798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2602213" y="43315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4899588" y="4333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219000" y="1953395"/>
            <a:ext cx="8706000" cy="12384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2063077"/>
            <a:ext cx="9144000" cy="9975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788150" y="751850"/>
            <a:ext cx="3867300" cy="36438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800"/>
              <a:buNone/>
              <a:defRPr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928100" y="618350"/>
            <a:ext cx="3597000" cy="39069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2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ctrTitle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1_1_2_1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0" y="1652100"/>
            <a:ext cx="4017300" cy="2446500"/>
          </a:xfrm>
          <a:prstGeom prst="rect">
            <a:avLst/>
          </a:prstGeom>
          <a:solidFill>
            <a:srgbClr val="33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491"/>
              </a:solidFill>
            </a:endParaRPr>
          </a:p>
        </p:txBody>
      </p:sp>
      <p:sp>
        <p:nvSpPr>
          <p:cNvPr id="99" name="Google Shape;99;p11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2800"/>
              <a:buNone/>
              <a:defRPr>
                <a:solidFill>
                  <a:srgbClr val="FDF3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-457199" y="939433"/>
            <a:ext cx="9889977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NODEJS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244196" y="1602559"/>
            <a:ext cx="3071004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Đây</a:t>
            </a:r>
            <a:r>
              <a:rPr lang="en-US" dirty="0" smtClean="0"/>
              <a:t> la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Gitlab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Một Số Câu Lệnh NPM Phổ Biến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65" y="1639902"/>
            <a:ext cx="3248025" cy="23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65" y="2391403"/>
            <a:ext cx="2047875" cy="257175"/>
          </a:xfrm>
          <a:prstGeom prst="rect">
            <a:avLst/>
          </a:prstGeom>
        </p:spPr>
      </p:pic>
      <p:sp>
        <p:nvSpPr>
          <p:cNvPr id="15" name="Google Shape;149;p18"/>
          <p:cNvSpPr txBox="1">
            <a:spLocks/>
          </p:cNvSpPr>
          <p:nvPr/>
        </p:nvSpPr>
        <p:spPr>
          <a:xfrm>
            <a:off x="4244196" y="2307407"/>
            <a:ext cx="3071004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1 version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version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project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978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Does anyone have any questions?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</a:t>
            </a:r>
            <a:r>
              <a:rPr lang="en-US" dirty="0" smtClean="0"/>
              <a:t>enrye.developer@gmail.com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0977668995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DF3E5"/>
                </a:solidFill>
              </a:rPr>
              <a:t>Thanks</a:t>
            </a:r>
            <a:endParaRPr>
              <a:solidFill>
                <a:srgbClr val="FDF3E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1220397" y="3578015"/>
            <a:ext cx="186052" cy="177680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1587725" y="3613075"/>
            <a:ext cx="206735" cy="142619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942956" y="3548960"/>
            <a:ext cx="96134" cy="20673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NPM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8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Giới Thiệu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ctrTitle" idx="3"/>
          </p:nvPr>
        </p:nvSpPr>
        <p:spPr>
          <a:xfrm>
            <a:off x="4899589" y="106055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Chương Trình NodeJS Đầu Tiên</a:t>
            </a: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5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138" name="Google Shape;138;p17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Hướng Dẫn Sử Dụng NPM</a:t>
            </a:r>
            <a:endParaRPr dirty="0"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 idx="14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t="39836" b="39838"/>
          <a:stretch/>
        </p:blipFill>
        <p:spPr>
          <a:xfrm>
            <a:off x="0" y="2049025"/>
            <a:ext cx="9144000" cy="104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-50" y="2051589"/>
            <a:ext cx="9144000" cy="1045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NodeJS</a:t>
            </a:r>
            <a:r>
              <a:rPr lang="es" dirty="0" smtClean="0"/>
              <a:t> </a:t>
            </a:r>
            <a:r>
              <a:rPr lang="es" dirty="0" smtClean="0"/>
              <a:t>là gì ?</a:t>
            </a:r>
            <a:endParaRPr sz="2800"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runtime –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Chrome.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cốt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(asynchronous functions) </a:t>
            </a:r>
            <a:endParaRPr dirty="0"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l="7234" r="41494"/>
          <a:stretch/>
        </p:blipFill>
        <p:spPr>
          <a:xfrm>
            <a:off x="928075" y="598613"/>
            <a:ext cx="3597048" cy="39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928100" y="598650"/>
            <a:ext cx="3597000" cy="39462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link</a:t>
            </a:r>
          </a:p>
          <a:p>
            <a:pPr marL="0" indent="0" algn="just">
              <a:buNone/>
            </a:pPr>
            <a:r>
              <a:rPr lang="en-US" dirty="0" smtClean="0">
                <a:hlinkClick r:id="rId3"/>
              </a:rPr>
              <a:t>    https://nodejs.org/en/download/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file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file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version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node -v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Cài Đặt NodeJS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395" y="1143000"/>
            <a:ext cx="4026660" cy="1946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395" y="3312535"/>
            <a:ext cx="2983495" cy="563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first-nodejs-program.js (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).</a:t>
            </a:r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2: require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http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server</a:t>
            </a:r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3: 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createServer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callback function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port </a:t>
            </a:r>
            <a:r>
              <a:rPr lang="en-US" dirty="0" err="1" smtClean="0"/>
              <a:t>cho</a:t>
            </a:r>
            <a:r>
              <a:rPr lang="en-US" dirty="0" smtClean="0"/>
              <a:t> server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Viết Chương Trình NodeJS Đầu Tiên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44" y="1802695"/>
            <a:ext cx="3652405" cy="9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first-nodejs-program.js (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).</a:t>
            </a:r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2: require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http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server</a:t>
            </a:r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3: 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createServer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callback function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port </a:t>
            </a:r>
            <a:r>
              <a:rPr lang="en-US" dirty="0" err="1" smtClean="0"/>
              <a:t>cho</a:t>
            </a:r>
            <a:r>
              <a:rPr lang="en-US" dirty="0" smtClean="0"/>
              <a:t> server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Viết Chương Trình NodeJS Đầu Tiên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44" y="1802695"/>
            <a:ext cx="3652405" cy="9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6608486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scripts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source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include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source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</a:p>
          <a:p>
            <a:pPr marL="171450" indent="-171450" algn="just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include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source code.</a:t>
            </a:r>
          </a:p>
          <a:p>
            <a:pPr marL="171450" indent="-171450" algn="just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</a:p>
          <a:p>
            <a:pPr marL="171450" indent="-171450" algn="just"/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Giới thiệu NPM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840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2915728" y="1690723"/>
            <a:ext cx="3071004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project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Một Số Câu Lệnh NPM Phổ Biến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1690750"/>
            <a:ext cx="819150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78" y="2162148"/>
            <a:ext cx="1714500" cy="314325"/>
          </a:xfrm>
          <a:prstGeom prst="rect">
            <a:avLst/>
          </a:prstGeom>
        </p:spPr>
      </p:pic>
      <p:sp>
        <p:nvSpPr>
          <p:cNvPr id="6" name="Google Shape;149;p18"/>
          <p:cNvSpPr txBox="1">
            <a:spLocks/>
          </p:cNvSpPr>
          <p:nvPr/>
        </p:nvSpPr>
        <p:spPr>
          <a:xfrm>
            <a:off x="2915727" y="2162094"/>
            <a:ext cx="6038491" cy="31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package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global, </a:t>
            </a:r>
            <a:r>
              <a:rPr lang="en-US" dirty="0" err="1" smtClean="0"/>
              <a:t>tức</a:t>
            </a:r>
            <a:r>
              <a:rPr lang="en-US" dirty="0" smtClean="0"/>
              <a:t> la command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package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gulp hay grunt.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package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dặt</a:t>
            </a:r>
            <a:r>
              <a:rPr lang="en-US" dirty="0" smtClean="0"/>
              <a:t> global</a:t>
            </a:r>
            <a:endParaRPr lang="vi-VN" dirty="0"/>
          </a:p>
        </p:txBody>
      </p:sp>
      <p:sp>
        <p:nvSpPr>
          <p:cNvPr id="7" name="Google Shape;149;p18"/>
          <p:cNvSpPr txBox="1">
            <a:spLocks/>
          </p:cNvSpPr>
          <p:nvPr/>
        </p:nvSpPr>
        <p:spPr>
          <a:xfrm>
            <a:off x="204157" y="3085840"/>
            <a:ext cx="8750061" cy="31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package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ta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package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nnos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node_modules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8" name="Google Shape;149;p18"/>
          <p:cNvSpPr txBox="1">
            <a:spLocks/>
          </p:cNvSpPr>
          <p:nvPr/>
        </p:nvSpPr>
        <p:spPr>
          <a:xfrm>
            <a:off x="204156" y="3695207"/>
            <a:ext cx="8750061" cy="31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file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version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package </a:t>
            </a:r>
            <a:r>
              <a:rPr lang="en-US" dirty="0" err="1" smtClean="0"/>
              <a:t>trê</a:t>
            </a:r>
            <a:r>
              <a:rPr lang="en-US" dirty="0" err="1" smtClean="0"/>
              <a:t>n</a:t>
            </a:r>
            <a:r>
              <a:rPr lang="en-US" dirty="0" smtClean="0"/>
              <a:t> npmjs.com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147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244196" y="1602559"/>
            <a:ext cx="3071004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devDependencies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Một Số Câu Lệnh NPM Phổ Biến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2162148"/>
            <a:ext cx="1714500" cy="314325"/>
          </a:xfrm>
          <a:prstGeom prst="rect">
            <a:avLst/>
          </a:prstGeom>
        </p:spPr>
      </p:pic>
      <p:sp>
        <p:nvSpPr>
          <p:cNvPr id="6" name="Google Shape;149;p18"/>
          <p:cNvSpPr txBox="1">
            <a:spLocks/>
          </p:cNvSpPr>
          <p:nvPr/>
        </p:nvSpPr>
        <p:spPr>
          <a:xfrm>
            <a:off x="4244196" y="2117913"/>
            <a:ext cx="4341262" cy="22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dependencies,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caccs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workflow.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78" y="1621609"/>
            <a:ext cx="365760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65" y="2866126"/>
            <a:ext cx="1762125" cy="342900"/>
          </a:xfrm>
          <a:prstGeom prst="rect">
            <a:avLst/>
          </a:prstGeom>
        </p:spPr>
      </p:pic>
      <p:sp>
        <p:nvSpPr>
          <p:cNvPr id="11" name="Google Shape;149;p18"/>
          <p:cNvSpPr txBox="1">
            <a:spLocks/>
          </p:cNvSpPr>
          <p:nvPr/>
        </p:nvSpPr>
        <p:spPr>
          <a:xfrm>
            <a:off x="4244196" y="2818990"/>
            <a:ext cx="4341262" cy="22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module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1 module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package.json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  <a:endParaRPr lang="vi-V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65" y="4015393"/>
            <a:ext cx="2886075" cy="247650"/>
          </a:xfrm>
          <a:prstGeom prst="rect">
            <a:avLst/>
          </a:prstGeom>
        </p:spPr>
      </p:pic>
      <p:sp>
        <p:nvSpPr>
          <p:cNvPr id="14" name="Google Shape;149;p18"/>
          <p:cNvSpPr txBox="1">
            <a:spLocks/>
          </p:cNvSpPr>
          <p:nvPr/>
        </p:nvSpPr>
        <p:spPr>
          <a:xfrm>
            <a:off x="4244196" y="3894965"/>
            <a:ext cx="4341262" cy="22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@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1 package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user.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package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npmjs.com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047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's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609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Fira Sans Extra Condensed Medium</vt:lpstr>
      <vt:lpstr>Josefin Sans</vt:lpstr>
      <vt:lpstr>Josefin Slab</vt:lpstr>
      <vt:lpstr>Josefin Slab SemiBold</vt:lpstr>
      <vt:lpstr>Master's Thesis by Slidesgo</vt:lpstr>
      <vt:lpstr>NODEJS</vt:lpstr>
      <vt:lpstr>Giới Thiệu NPM</vt:lpstr>
      <vt:lpstr>NodeJS là gì ?</vt:lpstr>
      <vt:lpstr>Cài Đặt NodeJS</vt:lpstr>
      <vt:lpstr>Viết Chương Trình NodeJS Đầu Tiên</vt:lpstr>
      <vt:lpstr>Viết Chương Trình NodeJS Đầu Tiên</vt:lpstr>
      <vt:lpstr>Giới thiệu NPM</vt:lpstr>
      <vt:lpstr>Một Số Câu Lệnh NPM Phổ Biến</vt:lpstr>
      <vt:lpstr>Một Số Câu Lệnh NPM Phổ Biến</vt:lpstr>
      <vt:lpstr>Một Số Câu Lệnh NPM Phổ Biến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</dc:title>
  <cp:lastModifiedBy>Windows User</cp:lastModifiedBy>
  <cp:revision>18</cp:revision>
  <dcterms:modified xsi:type="dcterms:W3CDTF">2019-12-01T07:39:10Z</dcterms:modified>
</cp:coreProperties>
</file>