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70" r:id="rId4"/>
    <p:sldId id="300" r:id="rId5"/>
    <p:sldId id="306" r:id="rId6"/>
    <p:sldId id="307" r:id="rId7"/>
    <p:sldId id="309" r:id="rId8"/>
    <p:sldId id="310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7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21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6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79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17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NODEJS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413738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Postman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112172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98908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Viết Chương Trình CRUD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 install MySQL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require(‘</a:t>
            </a:r>
            <a:r>
              <a:rPr lang="en-US" dirty="0" err="1" smtClean="0"/>
              <a:t>mysql</a:t>
            </a:r>
            <a:r>
              <a:rPr lang="en-US" dirty="0" smtClean="0"/>
              <a:t>’) </a:t>
            </a:r>
            <a:r>
              <a:rPr lang="en-US" dirty="0" err="1" smtClean="0"/>
              <a:t>trong</a:t>
            </a:r>
            <a:r>
              <a:rPr lang="en-US" dirty="0" smtClean="0"/>
              <a:t> project</a:t>
            </a:r>
          </a:p>
          <a:p>
            <a:pPr marL="171450" indent="-171450" algn="just"/>
            <a:endParaRPr lang="en-US" dirty="0" smtClean="0"/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database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Kết Nối MySQL Database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61" y="1795325"/>
            <a:ext cx="13525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61" y="2287675"/>
            <a:ext cx="244792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461" y="2881850"/>
            <a:ext cx="2268657" cy="198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58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, body-parser </a:t>
            </a:r>
            <a:r>
              <a:rPr lang="en-US" dirty="0" err="1" smtClean="0"/>
              <a:t>và</a:t>
            </a:r>
            <a:r>
              <a:rPr lang="en-US" dirty="0" smtClean="0"/>
              <a:t> express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Viết Chương Trình CRUD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40" y="1690750"/>
            <a:ext cx="1589776" cy="673634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05378" y="2518901"/>
            <a:ext cx="3130500" cy="58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Tạo</a:t>
            </a:r>
            <a:r>
              <a:rPr lang="en-US" dirty="0" smtClean="0"/>
              <a:t> database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MySQL Workbench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40" y="2518901"/>
            <a:ext cx="1634816" cy="13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structure </a:t>
            </a:r>
            <a:r>
              <a:rPr lang="en-US" dirty="0" err="1" smtClean="0"/>
              <a:t>của</a:t>
            </a:r>
            <a:r>
              <a:rPr lang="en-US" dirty="0" smtClean="0"/>
              <a:t> project CRUD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Viết Chương Trình CRUD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208363"/>
            <a:ext cx="2057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structure </a:t>
            </a:r>
            <a:r>
              <a:rPr lang="en-US" dirty="0" err="1" smtClean="0"/>
              <a:t>của</a:t>
            </a:r>
            <a:r>
              <a:rPr lang="en-US" dirty="0" smtClean="0"/>
              <a:t> project CRUD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Viết Chương Trình CRUD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208363"/>
            <a:ext cx="2057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 API Bằng Postman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070341"/>
            <a:ext cx="3178655" cy="2553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45" y="2070340"/>
            <a:ext cx="3188194" cy="2553419"/>
          </a:xfrm>
          <a:prstGeom prst="rect">
            <a:avLst/>
          </a:prstGeom>
        </p:spPr>
      </p:pic>
      <p:sp>
        <p:nvSpPr>
          <p:cNvPr id="5" name="Google Shape;149;p18"/>
          <p:cNvSpPr txBox="1">
            <a:spLocks/>
          </p:cNvSpPr>
          <p:nvPr/>
        </p:nvSpPr>
        <p:spPr>
          <a:xfrm>
            <a:off x="453533" y="1621711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employees </a:t>
            </a:r>
            <a:r>
              <a:rPr lang="en-US" dirty="0" err="1" smtClean="0"/>
              <a:t>trong</a:t>
            </a:r>
            <a:r>
              <a:rPr lang="en-US" dirty="0" smtClean="0"/>
              <a:t> database</a:t>
            </a:r>
            <a:endParaRPr lang="vi-VN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496145" y="1656175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Lấy</a:t>
            </a:r>
            <a:r>
              <a:rPr lang="en-US" dirty="0" smtClean="0"/>
              <a:t> Employee </a:t>
            </a:r>
            <a:r>
              <a:rPr lang="en-US" dirty="0" err="1" smtClean="0"/>
              <a:t>theo</a:t>
            </a:r>
            <a:r>
              <a:rPr lang="en-US" dirty="0" smtClean="0"/>
              <a:t> id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14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 API Bằng Postman</a:t>
            </a:r>
            <a:endParaRPr sz="2800" dirty="0"/>
          </a:p>
        </p:txBody>
      </p:sp>
      <p:sp>
        <p:nvSpPr>
          <p:cNvPr id="5" name="Google Shape;149;p18"/>
          <p:cNvSpPr txBox="1">
            <a:spLocks/>
          </p:cNvSpPr>
          <p:nvPr/>
        </p:nvSpPr>
        <p:spPr>
          <a:xfrm>
            <a:off x="453533" y="1621711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Thêm</a:t>
            </a:r>
            <a:r>
              <a:rPr lang="en-US" dirty="0" smtClean="0"/>
              <a:t> employee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</a:t>
            </a:r>
            <a:endParaRPr lang="vi-VN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496145" y="1656175"/>
            <a:ext cx="3130500" cy="3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Sửa</a:t>
            </a:r>
            <a:r>
              <a:rPr lang="en-US" dirty="0" smtClean="0"/>
              <a:t> Employee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7" y="2001302"/>
            <a:ext cx="2743379" cy="2615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45" y="1968867"/>
            <a:ext cx="3169384" cy="26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131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NODEJS</vt:lpstr>
      <vt:lpstr>Hướng Dẫn Sử Dụng Postman</vt:lpstr>
      <vt:lpstr>Kết Nối MySQL Database</vt:lpstr>
      <vt:lpstr>Viết Chương Trình CRUD</vt:lpstr>
      <vt:lpstr>Viết Chương Trình CRUD</vt:lpstr>
      <vt:lpstr>Viết Chương Trình CRUD</vt:lpstr>
      <vt:lpstr>Test API Bằng Postman</vt:lpstr>
      <vt:lpstr>Test API Bằng Postman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22</cp:revision>
  <dcterms:modified xsi:type="dcterms:W3CDTF">2019-12-01T09:02:15Z</dcterms:modified>
</cp:coreProperties>
</file>