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3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1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31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067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22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7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3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00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8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9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788150" y="751850"/>
            <a:ext cx="3867300" cy="36438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800"/>
              <a:buNone/>
              <a:defRPr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28100" y="618350"/>
            <a:ext cx="3597000" cy="39069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457199" y="9394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Javascript – ES6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Spread</a:t>
            </a:r>
            <a:endParaRPr sz="2800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05378" y="2919877"/>
            <a:ext cx="7043692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Spread Operator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argument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array. </a:t>
            </a:r>
            <a:endParaRPr lang="en-US" dirty="0"/>
          </a:p>
          <a:p>
            <a:pPr marL="171450" indent="-171450"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…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" y="1894226"/>
            <a:ext cx="2946729" cy="822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923" y="1893298"/>
            <a:ext cx="3494147" cy="8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Destructuring</a:t>
            </a:r>
            <a:endParaRPr sz="2800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05378" y="2589729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Destrucsturing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Array hay Object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1768902"/>
            <a:ext cx="2748591" cy="74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43" y="1768902"/>
            <a:ext cx="1772610" cy="74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26" y="3145483"/>
            <a:ext cx="2716843" cy="712182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405378" y="4023573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object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54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Default Params</a:t>
            </a:r>
            <a:endParaRPr sz="2800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05378" y="1856658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ES6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75" y="2391523"/>
            <a:ext cx="2224178" cy="585310"/>
          </a:xfrm>
          <a:prstGeom prst="rect">
            <a:avLst/>
          </a:prstGeom>
        </p:spPr>
      </p:pic>
      <p:sp>
        <p:nvSpPr>
          <p:cNvPr id="10" name="Google Shape;149;p18"/>
          <p:cNvSpPr txBox="1">
            <a:spLocks/>
          </p:cNvSpPr>
          <p:nvPr/>
        </p:nvSpPr>
        <p:spPr>
          <a:xfrm>
            <a:off x="405378" y="3065089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value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greeting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‘World’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81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Arrow Functions</a:t>
            </a:r>
            <a:endParaRPr sz="2800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05378" y="1856658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Arrow Functions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function. 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2557431"/>
            <a:ext cx="4791075" cy="390525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405378" y="3113864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nhọn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return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8" y="3498847"/>
            <a:ext cx="4200525" cy="342900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405378" y="4033712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27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Class</a:t>
            </a:r>
            <a:endParaRPr sz="2800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05378" y="1856658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ES6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constructor.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2" y="2557431"/>
            <a:ext cx="1991020" cy="23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Class Inheritance</a:t>
            </a:r>
            <a:endParaRPr sz="2800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05378" y="1856658"/>
            <a:ext cx="7043692" cy="53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ES6,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super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2391523"/>
            <a:ext cx="1942777" cy="26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602214" y="411424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Tổng kết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Giới Thiệu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Các Cú Pháp ES6 Phổ Biến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ES6 là gì?</a:t>
            </a:r>
            <a:endParaRPr sz="2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ES6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ECMAScript 6,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Javasciprt</a:t>
            </a:r>
            <a:r>
              <a:rPr lang="en-US" dirty="0" smtClean="0"/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Chuẩn</a:t>
            </a:r>
            <a:r>
              <a:rPr lang="en-US" dirty="0" smtClean="0"/>
              <a:t> ECMAScript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dirty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l="7234" r="41494"/>
          <a:stretch/>
        </p:blipFill>
        <p:spPr>
          <a:xfrm>
            <a:off x="928075" y="598613"/>
            <a:ext cx="3597048" cy="3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928100" y="598650"/>
            <a:ext cx="3597000" cy="39462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36367" y="1552727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Let, 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Tempalte</a:t>
            </a:r>
            <a:r>
              <a:rPr lang="en-US" dirty="0" smtClean="0"/>
              <a:t> string</a:t>
            </a:r>
          </a:p>
          <a:p>
            <a:pPr marL="171450" indent="-171450" algn="just"/>
            <a:r>
              <a:rPr lang="en-US" dirty="0" smtClean="0"/>
              <a:t>For</a:t>
            </a:r>
          </a:p>
          <a:p>
            <a:pPr marL="171450" indent="-171450" algn="just"/>
            <a:r>
              <a:rPr lang="en-US" dirty="0" smtClean="0"/>
              <a:t>Spread</a:t>
            </a:r>
          </a:p>
          <a:p>
            <a:pPr marL="171450" indent="-171450" algn="just"/>
            <a:r>
              <a:rPr lang="en-US" dirty="0" err="1" smtClean="0"/>
              <a:t>Destructuring</a:t>
            </a:r>
            <a:endParaRPr lang="en-US" dirty="0" smtClean="0"/>
          </a:p>
          <a:p>
            <a:pPr marL="171450" indent="-171450" algn="just"/>
            <a:r>
              <a:rPr lang="en-US" dirty="0" smtClean="0"/>
              <a:t>Default </a:t>
            </a:r>
            <a:r>
              <a:rPr lang="en-US" dirty="0" err="1" smtClean="0"/>
              <a:t>Params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Arrrow</a:t>
            </a:r>
            <a:r>
              <a:rPr lang="en-US" dirty="0" smtClean="0"/>
              <a:t> functions</a:t>
            </a:r>
            <a:endParaRPr lang="en-US" dirty="0" smtClean="0"/>
          </a:p>
          <a:p>
            <a:pPr marL="171450" indent="-171450" algn="just"/>
            <a:r>
              <a:rPr lang="en-US" dirty="0" smtClean="0"/>
              <a:t>Class</a:t>
            </a:r>
          </a:p>
          <a:p>
            <a:pPr marL="171450" indent="-171450" algn="just"/>
            <a:r>
              <a:rPr lang="en-US" dirty="0" smtClean="0"/>
              <a:t>Inheritance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-177350" y="-501373"/>
            <a:ext cx="5836278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Tính Năng Chính Của ES6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3053724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Let, var &amp; const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4" y="2537652"/>
            <a:ext cx="1284324" cy="3189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60" y="1690750"/>
            <a:ext cx="1438917" cy="1224924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4136747" y="3053724"/>
            <a:ext cx="3130500" cy="11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x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if statement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if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.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20.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3053724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Let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block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–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function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Let, var &amp; const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136747" y="3053724"/>
            <a:ext cx="3130500" cy="11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ở global scope (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function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),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global object (this), </a:t>
            </a:r>
            <a:r>
              <a:rPr lang="en-US" dirty="0" err="1" smtClean="0"/>
              <a:t>còn</a:t>
            </a:r>
            <a:r>
              <a:rPr lang="en-US" dirty="0" smtClean="0"/>
              <a:t> let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" y="1986428"/>
            <a:ext cx="1208376" cy="1067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051" y="1986428"/>
            <a:ext cx="1481946" cy="8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3053724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out put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I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callback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Let, var &amp; const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136747" y="3053724"/>
            <a:ext cx="3130500" cy="11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let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8" y="1931882"/>
            <a:ext cx="1965870" cy="880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372" y="1967424"/>
            <a:ext cx="647700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868" y="1976022"/>
            <a:ext cx="733425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838" y="2013853"/>
            <a:ext cx="1997360" cy="8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2712844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Template 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hay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``</a:t>
            </a:r>
          </a:p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${expression}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Template String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1952969"/>
            <a:ext cx="1975988" cy="497656"/>
          </a:xfrm>
          <a:prstGeom prst="rect">
            <a:avLst/>
          </a:prstGeom>
        </p:spPr>
      </p:pic>
      <p:sp>
        <p:nvSpPr>
          <p:cNvPr id="10" name="Google Shape;149;p18"/>
          <p:cNvSpPr txBox="1">
            <a:spLocks/>
          </p:cNvSpPr>
          <p:nvPr/>
        </p:nvSpPr>
        <p:spPr>
          <a:xfrm>
            <a:off x="3656584" y="2712844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string, </a:t>
            </a:r>
            <a:r>
              <a:rPr lang="en-US" dirty="0" err="1" smtClean="0"/>
              <a:t>viết</a:t>
            </a:r>
            <a:r>
              <a:rPr lang="en-US" dirty="0" smtClean="0"/>
              <a:t> string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3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2712844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fo</a:t>
            </a:r>
            <a:r>
              <a:rPr lang="en-US" dirty="0" smtClean="0"/>
              <a:t>r in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index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36335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For</a:t>
            </a:r>
            <a:endParaRPr sz="2800" dirty="0"/>
          </a:p>
        </p:txBody>
      </p:sp>
      <p:sp>
        <p:nvSpPr>
          <p:cNvPr id="10" name="Google Shape;149;p18"/>
          <p:cNvSpPr txBox="1">
            <a:spLocks/>
          </p:cNvSpPr>
          <p:nvPr/>
        </p:nvSpPr>
        <p:spPr>
          <a:xfrm>
            <a:off x="3656584" y="2712844"/>
            <a:ext cx="3393173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for of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value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1" y="1925059"/>
            <a:ext cx="2431123" cy="379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978" y="1925058"/>
            <a:ext cx="244280" cy="3799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36" y="1951877"/>
            <a:ext cx="2072657" cy="3531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859" y="1951877"/>
            <a:ext cx="972898" cy="3263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035" y="1547618"/>
            <a:ext cx="943152" cy="730611"/>
          </a:xfrm>
          <a:prstGeom prst="rect">
            <a:avLst/>
          </a:prstGeom>
        </p:spPr>
      </p:pic>
      <p:sp>
        <p:nvSpPr>
          <p:cNvPr id="17" name="Google Shape;149;p18"/>
          <p:cNvSpPr txBox="1">
            <a:spLocks/>
          </p:cNvSpPr>
          <p:nvPr/>
        </p:nvSpPr>
        <p:spPr>
          <a:xfrm>
            <a:off x="7170463" y="2682488"/>
            <a:ext cx="1757070" cy="80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object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for in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for of.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0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680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Javascript – ES6</vt:lpstr>
      <vt:lpstr>Tổng kết</vt:lpstr>
      <vt:lpstr>ES6 là gì?</vt:lpstr>
      <vt:lpstr>Các Tính Năng Chính Của ES6</vt:lpstr>
      <vt:lpstr>Let, var &amp; const</vt:lpstr>
      <vt:lpstr>Let, var &amp; const</vt:lpstr>
      <vt:lpstr>Let, var &amp; const</vt:lpstr>
      <vt:lpstr>Template String</vt:lpstr>
      <vt:lpstr>For</vt:lpstr>
      <vt:lpstr>Spread</vt:lpstr>
      <vt:lpstr>Destructuring</vt:lpstr>
      <vt:lpstr>Default Params</vt:lpstr>
      <vt:lpstr>Arrow Functions</vt:lpstr>
      <vt:lpstr>Class</vt:lpstr>
      <vt:lpstr>Class Inheritance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47</cp:revision>
  <dcterms:modified xsi:type="dcterms:W3CDTF">2019-11-30T14:24:25Z</dcterms:modified>
</cp:coreProperties>
</file>