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300" r:id="rId5"/>
    <p:sldId id="301" r:id="rId6"/>
    <p:sldId id="302" r:id="rId7"/>
    <p:sldId id="303" r:id="rId8"/>
    <p:sldId id="304" r:id="rId9"/>
    <p:sldId id="305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7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70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45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80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1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1039090" y="8251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NODEJS TESTING WITH JASMINE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591989" y="414672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Testing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Jasmine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lvl="0"/>
            <a:r>
              <a:rPr lang="es" dirty="0"/>
              <a:t>Unit Testing là gì ?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92790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BDD là gì ?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4919193" y="706325"/>
            <a:ext cx="3522914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Unit Testing </a:t>
            </a:r>
            <a:r>
              <a:rPr lang="es" dirty="0" smtClean="0"/>
              <a:t>là gì 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Unit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Vì</a:t>
            </a:r>
            <a:r>
              <a:rPr lang="en-US" dirty="0" smtClean="0"/>
              <a:t> Unit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hoat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Unit Testing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3959589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BDD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Test Driven Development. BDD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Behaviour Driven Development (BDD) là gì 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9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Jasmine </a:t>
            </a:r>
            <a:r>
              <a:rPr lang="en-US" dirty="0" err="1" smtClean="0"/>
              <a:t>là</a:t>
            </a:r>
            <a:r>
              <a:rPr lang="en-US" dirty="0" smtClean="0"/>
              <a:t> BDD testing framework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DOM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framework. </a:t>
            </a:r>
            <a:r>
              <a:rPr lang="en-US" dirty="0" err="1" smtClean="0"/>
              <a:t>Chính</a:t>
            </a:r>
            <a:r>
              <a:rPr lang="en-US" dirty="0" smtClean="0"/>
              <a:t> vi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Testing NodeJS với Jasmine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03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4339150" cy="9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Jasmine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</a:t>
            </a:r>
            <a:r>
              <a:rPr lang="en-US" dirty="0"/>
              <a:t> </a:t>
            </a:r>
            <a:r>
              <a:rPr lang="en-US" dirty="0" smtClean="0"/>
              <a:t>Installing jasmine-node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Testing NodeJS với Jasmine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3" y="2605177"/>
            <a:ext cx="1638300" cy="171450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05378" y="2930078"/>
            <a:ext cx="4339150" cy="9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“spec”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test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3" y="3588615"/>
            <a:ext cx="1733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5305309" cy="9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/>
              <a:t>"./</a:t>
            </a:r>
            <a:r>
              <a:rPr lang="en-US" dirty="0" err="1"/>
              <a:t>node_modules</a:t>
            </a:r>
            <a:r>
              <a:rPr lang="en-US" dirty="0"/>
              <a:t>/.bin/jasmine-node </a:t>
            </a:r>
            <a:r>
              <a:rPr lang="en-US" dirty="0" smtClean="0"/>
              <a:t>spec“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test” </a:t>
            </a:r>
            <a:r>
              <a:rPr lang="en-US" dirty="0" err="1" smtClean="0"/>
              <a:t>để</a:t>
            </a:r>
            <a:r>
              <a:rPr lang="en-US" dirty="0" smtClean="0"/>
              <a:t> run </a:t>
            </a:r>
            <a:r>
              <a:rPr lang="en-US" dirty="0" err="1" smtClean="0"/>
              <a:t>các</a:t>
            </a:r>
            <a:r>
              <a:rPr lang="en-US" dirty="0" smtClean="0"/>
              <a:t> test 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  <a:endParaRPr lang="en-US" dirty="0"/>
          </a:p>
          <a:p>
            <a:pPr marL="171450" indent="-171450" algn="just"/>
            <a:endParaRPr lang="en-US" dirty="0" smtClean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Testing NodeJS với Jasmine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1" y="2693790"/>
            <a:ext cx="2168015" cy="17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5305309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logic </a:t>
            </a:r>
            <a:r>
              <a:rPr lang="en-US" dirty="0" err="1" smtClean="0"/>
              <a:t>cho</a:t>
            </a:r>
            <a:r>
              <a:rPr lang="en-US" dirty="0" smtClean="0"/>
              <a:t> function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test.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viêt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Testing NodeJS với Jasmine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0" y="2398144"/>
            <a:ext cx="2691898" cy="699194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05376" y="3235361"/>
            <a:ext cx="5305309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>
              <a:buNone/>
            </a:pPr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“exports”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file test</a:t>
            </a:r>
          </a:p>
        </p:txBody>
      </p:sp>
    </p:spTree>
    <p:extLst>
      <p:ext uri="{BB962C8B-B14F-4D97-AF65-F5344CB8AC3E}">
        <p14:creationId xmlns:p14="http://schemas.microsoft.com/office/powerpoint/2010/main" val="27893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5305309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“add-spec.js” </a:t>
            </a:r>
            <a:r>
              <a:rPr lang="en-US" dirty="0" err="1" smtClean="0"/>
              <a:t>để</a:t>
            </a:r>
            <a:r>
              <a:rPr lang="en-US" dirty="0" smtClean="0"/>
              <a:t> test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01373"/>
            <a:ext cx="6608486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Testing NodeJS với Jasmine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7" y="2260121"/>
            <a:ext cx="3312184" cy="1008056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7" y="3552862"/>
            <a:ext cx="5305309" cy="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test”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test files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7" y="3906586"/>
            <a:ext cx="3898600" cy="10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395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NODEJS TESTING WITH JASMINE</vt:lpstr>
      <vt:lpstr>Testing NodeJs Với Jasmine</vt:lpstr>
      <vt:lpstr>Unit Testing là gì ?</vt:lpstr>
      <vt:lpstr>Behaviour Driven Development (BDD) là gì ?</vt:lpstr>
      <vt:lpstr>Testing NodeJS với Jasmine</vt:lpstr>
      <vt:lpstr>Testing NodeJS với Jasmine</vt:lpstr>
      <vt:lpstr>Testing NodeJS với Jasmine</vt:lpstr>
      <vt:lpstr>Testing NodeJS với Jasmine</vt:lpstr>
      <vt:lpstr>Testing NodeJS với Jasmine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23</cp:revision>
  <dcterms:modified xsi:type="dcterms:W3CDTF">2019-12-01T11:17:11Z</dcterms:modified>
</cp:coreProperties>
</file>