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6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3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9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16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19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1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99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788150" y="751850"/>
            <a:ext cx="3867300" cy="36438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800"/>
              <a:buNone/>
              <a:defRPr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28100" y="618350"/>
            <a:ext cx="3597000" cy="39069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457199" y="9394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HTML (Hyper Text Markup Language)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569980"/>
            <a:ext cx="8393565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software engineering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reusable.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Java, C#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generic </a:t>
            </a:r>
            <a:r>
              <a:rPr lang="en-US" dirty="0" err="1" smtClean="0"/>
              <a:t>và</a:t>
            </a:r>
            <a:r>
              <a:rPr lang="en-US" dirty="0" smtClean="0"/>
              <a:t> Typescript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Generic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" sz="2800" dirty="0" smtClean="0"/>
              <a:t>Generic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7" y="2238719"/>
            <a:ext cx="2175474" cy="764712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405377" y="2206980"/>
            <a:ext cx="4324774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generic </a:t>
            </a:r>
            <a:r>
              <a:rPr lang="en-US" dirty="0" err="1" smtClean="0"/>
              <a:t>trong</a:t>
            </a:r>
            <a:r>
              <a:rPr lang="en-US" dirty="0" smtClean="0"/>
              <a:t> Typescript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generic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và</a:t>
            </a:r>
            <a:r>
              <a:rPr lang="en-US" dirty="0" smtClean="0"/>
              <a:t> C#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do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generic.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39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569980"/>
            <a:ext cx="8393565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software engineering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reusable.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Java, C#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generic </a:t>
            </a:r>
            <a:r>
              <a:rPr lang="en-US" dirty="0" err="1" smtClean="0"/>
              <a:t>và</a:t>
            </a:r>
            <a:r>
              <a:rPr lang="en-US" dirty="0" smtClean="0"/>
              <a:t> Typescript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Generic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" sz="2800" dirty="0" smtClean="0"/>
              <a:t>Generic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7" y="2238719"/>
            <a:ext cx="2175474" cy="764712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405377" y="2206980"/>
            <a:ext cx="4324774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generic </a:t>
            </a:r>
            <a:r>
              <a:rPr lang="en-US" dirty="0" err="1" smtClean="0"/>
              <a:t>trong</a:t>
            </a:r>
            <a:r>
              <a:rPr lang="en-US" dirty="0" smtClean="0"/>
              <a:t> Typescript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generic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và</a:t>
            </a:r>
            <a:r>
              <a:rPr lang="en-US" dirty="0" smtClean="0"/>
              <a:t> C#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do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generic.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846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569980"/>
            <a:ext cx="8393565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vi-VN" dirty="0"/>
              <a:t>Enums cho phép chúng ta xác định một tập các hằng số được đặt tên. Sử dụng enum có thể giúp ghi lại ý định dễ dàng hơn hoặc tạo ra một tập hợp các trường hợp riêng biệt. TypeScript cung cấp cả enum dựa trên số và chuỗi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" sz="2800" dirty="0" smtClean="0"/>
              <a:t>Enum</a:t>
            </a:r>
            <a:endParaRPr sz="2800" dirty="0"/>
          </a:p>
        </p:txBody>
      </p:sp>
      <p:sp>
        <p:nvSpPr>
          <p:cNvPr id="7" name="Google Shape;149;p18"/>
          <p:cNvSpPr txBox="1">
            <a:spLocks/>
          </p:cNvSpPr>
          <p:nvPr/>
        </p:nvSpPr>
        <p:spPr>
          <a:xfrm>
            <a:off x="405377" y="2206980"/>
            <a:ext cx="4324774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0" y="2206980"/>
            <a:ext cx="3241105" cy="14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Giới Thiệu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104205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Các Cú Pháp Typescript Phổ Biến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4859833" y="822700"/>
            <a:ext cx="3386067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Typescript </a:t>
            </a:r>
            <a:r>
              <a:rPr lang="es" dirty="0" smtClean="0"/>
              <a:t>là gì ?</a:t>
            </a:r>
            <a:endParaRPr sz="2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Typescript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Microsoft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Typescript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l="7234" r="41494"/>
          <a:stretch/>
        </p:blipFill>
        <p:spPr>
          <a:xfrm>
            <a:off x="928075" y="598613"/>
            <a:ext cx="3597048" cy="3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928100" y="598650"/>
            <a:ext cx="3597000" cy="39462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4615197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Typescript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Data Type &amp; Variable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7" y="2104845"/>
            <a:ext cx="2876550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7" y="2536413"/>
            <a:ext cx="1733639" cy="258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47" y="2950508"/>
            <a:ext cx="1903831" cy="265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47" y="3371502"/>
            <a:ext cx="2553445" cy="515522"/>
          </a:xfrm>
          <a:prstGeom prst="rect">
            <a:avLst/>
          </a:prstGeom>
        </p:spPr>
      </p:pic>
      <p:sp>
        <p:nvSpPr>
          <p:cNvPr id="8" name="Google Shape;149;p18"/>
          <p:cNvSpPr txBox="1">
            <a:spLocks/>
          </p:cNvSpPr>
          <p:nvPr/>
        </p:nvSpPr>
        <p:spPr>
          <a:xfrm>
            <a:off x="463425" y="4042367"/>
            <a:ext cx="4615197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Typescript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Boolean, number, string, array, </a:t>
            </a:r>
            <a:r>
              <a:rPr lang="en-US" dirty="0" err="1" smtClean="0"/>
              <a:t>enum</a:t>
            </a:r>
            <a:r>
              <a:rPr lang="en-US" dirty="0" smtClean="0"/>
              <a:t>, …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4615197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Typescript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Java ha y C#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Class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03" y="1690750"/>
            <a:ext cx="2225435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690750"/>
            <a:ext cx="4615197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Typescript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Java hay C#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Animal </a:t>
            </a:r>
            <a:r>
              <a:rPr lang="en-US" dirty="0" err="1" smtClean="0"/>
              <a:t>và</a:t>
            </a:r>
            <a:r>
              <a:rPr lang="en-US" dirty="0" smtClean="0"/>
              <a:t> class Dog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Animal,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Dog,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move() </a:t>
            </a:r>
            <a:r>
              <a:rPr lang="en-US" dirty="0" err="1" smtClean="0"/>
              <a:t>từ</a:t>
            </a:r>
            <a:r>
              <a:rPr lang="en-US" dirty="0" smtClean="0"/>
              <a:t> class Animal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Class Inheritance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3" y="1690750"/>
            <a:ext cx="3459102" cy="22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198345" y="3105481"/>
            <a:ext cx="2924418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Typescript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access modifier </a:t>
            </a:r>
            <a:r>
              <a:rPr lang="en-US" dirty="0" err="1" smtClean="0"/>
              <a:t>là</a:t>
            </a:r>
            <a:r>
              <a:rPr lang="en-US" dirty="0" smtClean="0"/>
              <a:t> public</a:t>
            </a:r>
          </a:p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" sz="2800" dirty="0" smtClean="0"/>
              <a:t>Public, Private, Protected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9" y="1771401"/>
            <a:ext cx="2510350" cy="1132659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3122763" y="3105453"/>
            <a:ext cx="2924418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member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private. </a:t>
            </a:r>
            <a:r>
              <a:rPr lang="en-US" dirty="0" err="1" smtClean="0"/>
              <a:t>Thì</a:t>
            </a:r>
            <a:r>
              <a:rPr lang="en-US" dirty="0" smtClean="0"/>
              <a:t> member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class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name. </a:t>
            </a:r>
            <a:r>
              <a:rPr lang="en-US" dirty="0" err="1" smtClean="0"/>
              <a:t>Vì</a:t>
            </a:r>
            <a:r>
              <a:rPr lang="en-US" dirty="0" smtClean="0"/>
              <a:t> access modifier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 </a:t>
            </a:r>
            <a:r>
              <a:rPr lang="en-US" dirty="0" err="1" smtClean="0"/>
              <a:t>là</a:t>
            </a:r>
            <a:r>
              <a:rPr lang="en-US" dirty="0" smtClean="0"/>
              <a:t> private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9" y="1760503"/>
            <a:ext cx="2113408" cy="1143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524" y="1312320"/>
            <a:ext cx="2592487" cy="1591740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6090249" y="3105452"/>
            <a:ext cx="2924418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Khi</a:t>
            </a:r>
            <a:r>
              <a:rPr lang="en-US" dirty="0" smtClean="0"/>
              <a:t> member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protected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con</a:t>
            </a:r>
          </a:p>
          <a:p>
            <a:pPr marL="171450" indent="-171450" algn="just"/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class con </a:t>
            </a:r>
            <a:r>
              <a:rPr lang="en-US" dirty="0" err="1" smtClean="0"/>
              <a:t>và</a:t>
            </a:r>
            <a:r>
              <a:rPr lang="en-US" dirty="0" smtClean="0"/>
              <a:t> cha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con.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08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569980"/>
            <a:ext cx="8393565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Inteface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“contracts”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“contracts” </a:t>
            </a:r>
            <a:r>
              <a:rPr lang="en-US" dirty="0" err="1" smtClean="0"/>
              <a:t>với</a:t>
            </a:r>
            <a:r>
              <a:rPr lang="en-US" dirty="0" smtClean="0"/>
              <a:t> code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project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" sz="2800" dirty="0" smtClean="0"/>
              <a:t>Interface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77" y="2334254"/>
            <a:ext cx="3467100" cy="2200275"/>
          </a:xfrm>
          <a:prstGeom prst="rect">
            <a:avLst/>
          </a:prstGeom>
        </p:spPr>
      </p:pic>
      <p:sp>
        <p:nvSpPr>
          <p:cNvPr id="10" name="Google Shape;149;p18"/>
          <p:cNvSpPr txBox="1">
            <a:spLocks/>
          </p:cNvSpPr>
          <p:nvPr/>
        </p:nvSpPr>
        <p:spPr>
          <a:xfrm>
            <a:off x="405377" y="2334254"/>
            <a:ext cx="4324774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clock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ClockInterface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clock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ClockInterface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setTime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886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7" y="1569980"/>
            <a:ext cx="8393565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 err="1" smtClean="0"/>
              <a:t>trong</a:t>
            </a:r>
            <a:r>
              <a:rPr lang="en-US" dirty="0" smtClean="0"/>
              <a:t> Typescript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function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hay C#.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function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" sz="2800" dirty="0" smtClean="0"/>
              <a:t>Function</a:t>
            </a:r>
            <a:endParaRPr sz="2800" dirty="0"/>
          </a:p>
        </p:txBody>
      </p:sp>
      <p:sp>
        <p:nvSpPr>
          <p:cNvPr id="10" name="Google Shape;149;p18"/>
          <p:cNvSpPr txBox="1">
            <a:spLocks/>
          </p:cNvSpPr>
          <p:nvPr/>
        </p:nvSpPr>
        <p:spPr>
          <a:xfrm>
            <a:off x="405377" y="2334254"/>
            <a:ext cx="4324774" cy="4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function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number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number.</a:t>
            </a: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51" y="2386782"/>
            <a:ext cx="4295416" cy="7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726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HTML (Hyper Text Markup Language)</vt:lpstr>
      <vt:lpstr>Tổng Kết</vt:lpstr>
      <vt:lpstr>Typescript là gì ?</vt:lpstr>
      <vt:lpstr>Data Type &amp; Variable</vt:lpstr>
      <vt:lpstr>Class</vt:lpstr>
      <vt:lpstr>Class Inheritance</vt:lpstr>
      <vt:lpstr>Public, Private, Protected</vt:lpstr>
      <vt:lpstr>Interface</vt:lpstr>
      <vt:lpstr>Function</vt:lpstr>
      <vt:lpstr>Generic</vt:lpstr>
      <vt:lpstr>Generic</vt:lpstr>
      <vt:lpstr>Enum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25</cp:revision>
  <dcterms:modified xsi:type="dcterms:W3CDTF">2019-12-01T05:28:18Z</dcterms:modified>
</cp:coreProperties>
</file>