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564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340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05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719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711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527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689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63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586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717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537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D9B6-9B8D-4450-8377-B7FF3806428F}" type="datetimeFigureOut">
              <a:rPr lang="fi-FI" smtClean="0"/>
              <a:t>15.3.2018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B796-A67D-420A-9F66-6AB588FC39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93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287378"/>
            <a:ext cx="9144000" cy="993186"/>
          </a:xfrm>
        </p:spPr>
        <p:txBody>
          <a:bodyPr/>
          <a:lstStyle/>
          <a:p>
            <a:r>
              <a:rPr lang="fi-FI" dirty="0" smtClean="0"/>
              <a:t>ABB Fan Controller - </a:t>
            </a:r>
            <a:r>
              <a:rPr lang="fi-FI" dirty="0" err="1" smtClean="0"/>
              <a:t>wiring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6" y="1064622"/>
            <a:ext cx="6583108" cy="4937331"/>
          </a:xfrm>
          <a:prstGeom prst="rect">
            <a:avLst/>
          </a:prstGeom>
        </p:spPr>
      </p:pic>
      <p:cxnSp>
        <p:nvCxnSpPr>
          <p:cNvPr id="65" name="Suora yhdysviiva 64"/>
          <p:cNvCxnSpPr/>
          <p:nvPr/>
        </p:nvCxnSpPr>
        <p:spPr>
          <a:xfrm flipV="1">
            <a:off x="8778240" y="3058160"/>
            <a:ext cx="0" cy="2939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uora yhdysviiva 22"/>
          <p:cNvCxnSpPr/>
          <p:nvPr/>
        </p:nvCxnSpPr>
        <p:spPr>
          <a:xfrm flipH="1">
            <a:off x="2751910" y="5997599"/>
            <a:ext cx="6883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uora yhdysviiva 26"/>
          <p:cNvCxnSpPr/>
          <p:nvPr/>
        </p:nvCxnSpPr>
        <p:spPr>
          <a:xfrm>
            <a:off x="2751909" y="4386943"/>
            <a:ext cx="0" cy="1610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uora yhdysviiva 29"/>
          <p:cNvCxnSpPr/>
          <p:nvPr/>
        </p:nvCxnSpPr>
        <p:spPr>
          <a:xfrm flipH="1">
            <a:off x="2751909" y="4386943"/>
            <a:ext cx="252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kstiruutu 31"/>
          <p:cNvSpPr txBox="1"/>
          <p:nvPr/>
        </p:nvSpPr>
        <p:spPr>
          <a:xfrm>
            <a:off x="5760434" y="5724954"/>
            <a:ext cx="61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 smtClean="0"/>
              <a:t>GND</a:t>
            </a:r>
            <a:endParaRPr lang="fi-FI" sz="1200" dirty="0"/>
          </a:p>
        </p:txBody>
      </p:sp>
      <p:sp>
        <p:nvSpPr>
          <p:cNvPr id="35" name="Tekstiruutu 34"/>
          <p:cNvSpPr txBox="1"/>
          <p:nvPr/>
        </p:nvSpPr>
        <p:spPr>
          <a:xfrm>
            <a:off x="9796568" y="5091140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/>
              <a:t>Arduino</a:t>
            </a:r>
            <a:r>
              <a:rPr lang="fi-FI" sz="1400" dirty="0" smtClean="0"/>
              <a:t> </a:t>
            </a:r>
            <a:r>
              <a:rPr lang="fi-FI" sz="1400" dirty="0" err="1" smtClean="0"/>
              <a:t>pin</a:t>
            </a:r>
            <a:r>
              <a:rPr lang="fi-FI" sz="1400" dirty="0" smtClean="0"/>
              <a:t> Digital 2</a:t>
            </a:r>
            <a:endParaRPr lang="fi-FI" sz="1400" dirty="0"/>
          </a:p>
        </p:txBody>
      </p:sp>
      <p:sp>
        <p:nvSpPr>
          <p:cNvPr id="36" name="Tekstiruutu 35"/>
          <p:cNvSpPr txBox="1"/>
          <p:nvPr/>
        </p:nvSpPr>
        <p:spPr>
          <a:xfrm>
            <a:off x="9796568" y="5332270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/>
              <a:t>Arduino</a:t>
            </a:r>
            <a:r>
              <a:rPr lang="fi-FI" sz="1400" dirty="0" smtClean="0"/>
              <a:t> </a:t>
            </a:r>
            <a:r>
              <a:rPr lang="fi-FI" sz="1400" dirty="0" err="1" smtClean="0"/>
              <a:t>pin</a:t>
            </a:r>
            <a:r>
              <a:rPr lang="fi-FI" sz="1400" dirty="0" smtClean="0"/>
              <a:t> Digital 3</a:t>
            </a:r>
            <a:endParaRPr lang="fi-FI" sz="1400" dirty="0"/>
          </a:p>
        </p:txBody>
      </p:sp>
      <p:sp>
        <p:nvSpPr>
          <p:cNvPr id="37" name="Tekstiruutu 36"/>
          <p:cNvSpPr txBox="1"/>
          <p:nvPr/>
        </p:nvSpPr>
        <p:spPr>
          <a:xfrm>
            <a:off x="9796568" y="5571065"/>
            <a:ext cx="176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/>
              <a:t>Arduino</a:t>
            </a:r>
            <a:r>
              <a:rPr lang="fi-FI" sz="1400" dirty="0" smtClean="0"/>
              <a:t> </a:t>
            </a:r>
            <a:r>
              <a:rPr lang="fi-FI" sz="1400" dirty="0" err="1" smtClean="0"/>
              <a:t>ground</a:t>
            </a:r>
            <a:endParaRPr lang="fi-FI" sz="1400" dirty="0"/>
          </a:p>
        </p:txBody>
      </p:sp>
      <p:cxnSp>
        <p:nvCxnSpPr>
          <p:cNvPr id="38" name="Suora yhdysviiva 37"/>
          <p:cNvCxnSpPr/>
          <p:nvPr/>
        </p:nvCxnSpPr>
        <p:spPr>
          <a:xfrm flipV="1">
            <a:off x="8509380" y="5322557"/>
            <a:ext cx="1084860" cy="971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uora yhdysviiva 42"/>
          <p:cNvCxnSpPr/>
          <p:nvPr/>
        </p:nvCxnSpPr>
        <p:spPr>
          <a:xfrm>
            <a:off x="8509380" y="5455611"/>
            <a:ext cx="1084860" cy="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uora nuoliyhdysviiva 48"/>
          <p:cNvCxnSpPr>
            <a:endCxn id="35" idx="1"/>
          </p:cNvCxnSpPr>
          <p:nvPr/>
        </p:nvCxnSpPr>
        <p:spPr>
          <a:xfrm flipV="1">
            <a:off x="9594240" y="5245029"/>
            <a:ext cx="202328" cy="798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uora nuoliyhdysviiva 49"/>
          <p:cNvCxnSpPr>
            <a:endCxn id="36" idx="1"/>
          </p:cNvCxnSpPr>
          <p:nvPr/>
        </p:nvCxnSpPr>
        <p:spPr>
          <a:xfrm>
            <a:off x="9594240" y="5455611"/>
            <a:ext cx="202328" cy="3054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uora nuoliyhdysviiva 56"/>
          <p:cNvCxnSpPr>
            <a:endCxn id="37" idx="1"/>
          </p:cNvCxnSpPr>
          <p:nvPr/>
        </p:nvCxnSpPr>
        <p:spPr>
          <a:xfrm flipV="1">
            <a:off x="9635490" y="5724954"/>
            <a:ext cx="161078" cy="272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orakulmio 61"/>
          <p:cNvSpPr/>
          <p:nvPr/>
        </p:nvSpPr>
        <p:spPr>
          <a:xfrm>
            <a:off x="9413240" y="4651103"/>
            <a:ext cx="162560" cy="32221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Tekstiruutu 62"/>
          <p:cNvSpPr txBox="1"/>
          <p:nvPr/>
        </p:nvSpPr>
        <p:spPr>
          <a:xfrm>
            <a:off x="9553303" y="4658322"/>
            <a:ext cx="646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10 k</a:t>
            </a:r>
            <a:r>
              <a:rPr lang="el-GR" sz="1400" dirty="0" smtClean="0"/>
              <a:t>Ω</a:t>
            </a:r>
            <a:endParaRPr lang="fi-FI" sz="1400" dirty="0"/>
          </a:p>
        </p:txBody>
      </p:sp>
      <p:cxnSp>
        <p:nvCxnSpPr>
          <p:cNvPr id="64" name="Suora yhdysviiva 63"/>
          <p:cNvCxnSpPr>
            <a:endCxn id="62" idx="2"/>
          </p:cNvCxnSpPr>
          <p:nvPr/>
        </p:nvCxnSpPr>
        <p:spPr>
          <a:xfrm flipV="1">
            <a:off x="9494520" y="4973320"/>
            <a:ext cx="0" cy="3589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uora yhdysviiva 66"/>
          <p:cNvCxnSpPr>
            <a:stCxn id="62" idx="0"/>
            <a:endCxn id="72" idx="2"/>
          </p:cNvCxnSpPr>
          <p:nvPr/>
        </p:nvCxnSpPr>
        <p:spPr>
          <a:xfrm flipV="1">
            <a:off x="9494520" y="4322185"/>
            <a:ext cx="0" cy="32891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Suorakulmio 71"/>
          <p:cNvSpPr/>
          <p:nvPr/>
        </p:nvSpPr>
        <p:spPr>
          <a:xfrm>
            <a:off x="9273540" y="4129145"/>
            <a:ext cx="441960" cy="193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>
                <a:solidFill>
                  <a:schemeClr val="tx1"/>
                </a:solidFill>
              </a:rPr>
              <a:t>3.3V</a:t>
            </a:r>
            <a:endParaRPr lang="fi-FI" sz="1000" dirty="0">
              <a:solidFill>
                <a:schemeClr val="tx1"/>
              </a:solidFill>
            </a:endParaRPr>
          </a:p>
        </p:txBody>
      </p:sp>
      <p:pic>
        <p:nvPicPr>
          <p:cNvPr id="75" name="Kuva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48878" y="3951132"/>
            <a:ext cx="3916824" cy="1812704"/>
          </a:xfrm>
          <a:prstGeom prst="rect">
            <a:avLst/>
          </a:prstGeom>
          <a:noFill/>
        </p:spPr>
      </p:pic>
      <p:sp>
        <p:nvSpPr>
          <p:cNvPr id="81" name="Puolivapaa piirto 80"/>
          <p:cNvSpPr/>
          <p:nvPr/>
        </p:nvSpPr>
        <p:spPr>
          <a:xfrm>
            <a:off x="2370909" y="2304804"/>
            <a:ext cx="381000" cy="510540"/>
          </a:xfrm>
          <a:custGeom>
            <a:avLst/>
            <a:gdLst>
              <a:gd name="connsiteX0" fmla="*/ 240572 w 381000"/>
              <a:gd name="connsiteY0" fmla="*/ 377879 h 510540"/>
              <a:gd name="connsiteX1" fmla="*/ 226172 w 381000"/>
              <a:gd name="connsiteY1" fmla="*/ 392279 h 510540"/>
              <a:gd name="connsiteX2" fmla="*/ 240572 w 381000"/>
              <a:gd name="connsiteY2" fmla="*/ 406679 h 510540"/>
              <a:gd name="connsiteX3" fmla="*/ 254972 w 381000"/>
              <a:gd name="connsiteY3" fmla="*/ 392279 h 510540"/>
              <a:gd name="connsiteX4" fmla="*/ 240572 w 381000"/>
              <a:gd name="connsiteY4" fmla="*/ 377879 h 510540"/>
              <a:gd name="connsiteX5" fmla="*/ 103258 w 381000"/>
              <a:gd name="connsiteY5" fmla="*/ 240870 h 510540"/>
              <a:gd name="connsiteX6" fmla="*/ 88858 w 381000"/>
              <a:gd name="connsiteY6" fmla="*/ 255270 h 510540"/>
              <a:gd name="connsiteX7" fmla="*/ 103258 w 381000"/>
              <a:gd name="connsiteY7" fmla="*/ 269670 h 510540"/>
              <a:gd name="connsiteX8" fmla="*/ 117658 w 381000"/>
              <a:gd name="connsiteY8" fmla="*/ 255270 h 510540"/>
              <a:gd name="connsiteX9" fmla="*/ 103258 w 381000"/>
              <a:gd name="connsiteY9" fmla="*/ 240870 h 510540"/>
              <a:gd name="connsiteX10" fmla="*/ 240572 w 381000"/>
              <a:gd name="connsiteY10" fmla="*/ 114307 h 510540"/>
              <a:gd name="connsiteX11" fmla="*/ 226172 w 381000"/>
              <a:gd name="connsiteY11" fmla="*/ 128707 h 510540"/>
              <a:gd name="connsiteX12" fmla="*/ 240572 w 381000"/>
              <a:gd name="connsiteY12" fmla="*/ 143107 h 510540"/>
              <a:gd name="connsiteX13" fmla="*/ 254972 w 381000"/>
              <a:gd name="connsiteY13" fmla="*/ 128707 h 510540"/>
              <a:gd name="connsiteX14" fmla="*/ 240572 w 381000"/>
              <a:gd name="connsiteY14" fmla="*/ 114307 h 510540"/>
              <a:gd name="connsiteX15" fmla="*/ 0 w 381000"/>
              <a:gd name="connsiteY15" fmla="*/ 0 h 510540"/>
              <a:gd name="connsiteX16" fmla="*/ 381000 w 381000"/>
              <a:gd name="connsiteY16" fmla="*/ 0 h 510540"/>
              <a:gd name="connsiteX17" fmla="*/ 381000 w 381000"/>
              <a:gd name="connsiteY17" fmla="*/ 510540 h 510540"/>
              <a:gd name="connsiteX18" fmla="*/ 0 w 381000"/>
              <a:gd name="connsiteY18" fmla="*/ 510540 h 5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000" h="510540">
                <a:moveTo>
                  <a:pt x="240572" y="377879"/>
                </a:moveTo>
                <a:cubicBezTo>
                  <a:pt x="232619" y="377879"/>
                  <a:pt x="226172" y="384326"/>
                  <a:pt x="226172" y="392279"/>
                </a:cubicBezTo>
                <a:cubicBezTo>
                  <a:pt x="226172" y="400232"/>
                  <a:pt x="232619" y="406679"/>
                  <a:pt x="240572" y="406679"/>
                </a:cubicBezTo>
                <a:cubicBezTo>
                  <a:pt x="248525" y="406679"/>
                  <a:pt x="254972" y="400232"/>
                  <a:pt x="254972" y="392279"/>
                </a:cubicBezTo>
                <a:cubicBezTo>
                  <a:pt x="254972" y="384326"/>
                  <a:pt x="248525" y="377879"/>
                  <a:pt x="240572" y="377879"/>
                </a:cubicBezTo>
                <a:close/>
                <a:moveTo>
                  <a:pt x="103258" y="240870"/>
                </a:moveTo>
                <a:cubicBezTo>
                  <a:pt x="95305" y="240870"/>
                  <a:pt x="88858" y="247317"/>
                  <a:pt x="88858" y="255270"/>
                </a:cubicBezTo>
                <a:cubicBezTo>
                  <a:pt x="88858" y="263223"/>
                  <a:pt x="95305" y="269670"/>
                  <a:pt x="103258" y="269670"/>
                </a:cubicBezTo>
                <a:cubicBezTo>
                  <a:pt x="111211" y="269670"/>
                  <a:pt x="117658" y="263223"/>
                  <a:pt x="117658" y="255270"/>
                </a:cubicBezTo>
                <a:cubicBezTo>
                  <a:pt x="117658" y="247317"/>
                  <a:pt x="111211" y="240870"/>
                  <a:pt x="103258" y="240870"/>
                </a:cubicBezTo>
                <a:close/>
                <a:moveTo>
                  <a:pt x="240572" y="114307"/>
                </a:moveTo>
                <a:cubicBezTo>
                  <a:pt x="232619" y="114307"/>
                  <a:pt x="226172" y="120754"/>
                  <a:pt x="226172" y="128707"/>
                </a:cubicBezTo>
                <a:cubicBezTo>
                  <a:pt x="226172" y="136660"/>
                  <a:pt x="232619" y="143107"/>
                  <a:pt x="240572" y="143107"/>
                </a:cubicBezTo>
                <a:cubicBezTo>
                  <a:pt x="248525" y="143107"/>
                  <a:pt x="254972" y="136660"/>
                  <a:pt x="254972" y="128707"/>
                </a:cubicBezTo>
                <a:cubicBezTo>
                  <a:pt x="254972" y="120754"/>
                  <a:pt x="248525" y="114307"/>
                  <a:pt x="240572" y="114307"/>
                </a:cubicBezTo>
                <a:close/>
                <a:moveTo>
                  <a:pt x="0" y="0"/>
                </a:moveTo>
                <a:lnTo>
                  <a:pt x="381000" y="0"/>
                </a:lnTo>
                <a:lnTo>
                  <a:pt x="381000" y="510540"/>
                </a:lnTo>
                <a:lnTo>
                  <a:pt x="0" y="510540"/>
                </a:lnTo>
                <a:close/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2" name="Suora yhdysviiva 81"/>
          <p:cNvCxnSpPr/>
          <p:nvPr/>
        </p:nvCxnSpPr>
        <p:spPr>
          <a:xfrm flipH="1" flipV="1">
            <a:off x="1925754" y="3533288"/>
            <a:ext cx="1071015" cy="741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uora yhdysviiva 88"/>
          <p:cNvCxnSpPr>
            <a:stCxn id="81" idx="6"/>
          </p:cNvCxnSpPr>
          <p:nvPr/>
        </p:nvCxnSpPr>
        <p:spPr>
          <a:xfrm flipH="1">
            <a:off x="1728035" y="2560074"/>
            <a:ext cx="73173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uora yhdysviiva 92"/>
          <p:cNvCxnSpPr/>
          <p:nvPr/>
        </p:nvCxnSpPr>
        <p:spPr>
          <a:xfrm flipH="1" flipV="1">
            <a:off x="1741395" y="2556870"/>
            <a:ext cx="1" cy="11845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uora yhdysviiva 96"/>
          <p:cNvCxnSpPr/>
          <p:nvPr/>
        </p:nvCxnSpPr>
        <p:spPr>
          <a:xfrm>
            <a:off x="1728035" y="3741420"/>
            <a:ext cx="12961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uora yhdysviiva 99"/>
          <p:cNvCxnSpPr>
            <a:stCxn id="81" idx="12"/>
          </p:cNvCxnSpPr>
          <p:nvPr/>
        </p:nvCxnSpPr>
        <p:spPr>
          <a:xfrm flipH="1">
            <a:off x="2076675" y="2447911"/>
            <a:ext cx="534806" cy="1189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uora yhdysviiva 102"/>
          <p:cNvCxnSpPr>
            <a:stCxn id="81" idx="2"/>
          </p:cNvCxnSpPr>
          <p:nvPr/>
        </p:nvCxnSpPr>
        <p:spPr>
          <a:xfrm>
            <a:off x="2611481" y="2711483"/>
            <a:ext cx="385288" cy="1427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uora yhdysviiva 105"/>
          <p:cNvCxnSpPr/>
          <p:nvPr/>
        </p:nvCxnSpPr>
        <p:spPr>
          <a:xfrm>
            <a:off x="1917917" y="3637148"/>
            <a:ext cx="1078852" cy="5021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uora yhdysviiva 109"/>
          <p:cNvCxnSpPr/>
          <p:nvPr/>
        </p:nvCxnSpPr>
        <p:spPr>
          <a:xfrm>
            <a:off x="1917918" y="3946265"/>
            <a:ext cx="833991" cy="435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uora yhdysviiva 113"/>
          <p:cNvCxnSpPr/>
          <p:nvPr/>
        </p:nvCxnSpPr>
        <p:spPr>
          <a:xfrm>
            <a:off x="1917919" y="3850515"/>
            <a:ext cx="1086538" cy="9374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Suorakulmio 138"/>
          <p:cNvSpPr/>
          <p:nvPr/>
        </p:nvSpPr>
        <p:spPr>
          <a:xfrm>
            <a:off x="9223408" y="2720991"/>
            <a:ext cx="736600" cy="23276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chemeClr val="tx1"/>
                </a:solidFill>
              </a:rPr>
              <a:t>Button 0</a:t>
            </a:r>
            <a:endParaRPr lang="fi-FI" sz="1200" dirty="0">
              <a:solidFill>
                <a:schemeClr val="tx1"/>
              </a:solidFill>
            </a:endParaRPr>
          </a:p>
        </p:txBody>
      </p:sp>
      <p:sp>
        <p:nvSpPr>
          <p:cNvPr id="140" name="Suorakulmio 139"/>
          <p:cNvSpPr/>
          <p:nvPr/>
        </p:nvSpPr>
        <p:spPr>
          <a:xfrm>
            <a:off x="9223408" y="3015254"/>
            <a:ext cx="736600" cy="23276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chemeClr val="tx1"/>
                </a:solidFill>
              </a:rPr>
              <a:t>Button 1</a:t>
            </a:r>
            <a:endParaRPr lang="fi-FI" sz="1200" dirty="0">
              <a:solidFill>
                <a:schemeClr val="tx1"/>
              </a:solidFill>
            </a:endParaRPr>
          </a:p>
        </p:txBody>
      </p:sp>
      <p:sp>
        <p:nvSpPr>
          <p:cNvPr id="141" name="Suorakulmio 140"/>
          <p:cNvSpPr/>
          <p:nvPr/>
        </p:nvSpPr>
        <p:spPr>
          <a:xfrm>
            <a:off x="9223408" y="3319677"/>
            <a:ext cx="736600" cy="23276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chemeClr val="tx1"/>
                </a:solidFill>
              </a:rPr>
              <a:t>Button 2</a:t>
            </a:r>
            <a:endParaRPr lang="fi-FI" sz="1200" dirty="0">
              <a:solidFill>
                <a:schemeClr val="tx1"/>
              </a:solidFill>
            </a:endParaRPr>
          </a:p>
        </p:txBody>
      </p:sp>
      <p:sp>
        <p:nvSpPr>
          <p:cNvPr id="142" name="Suorakulmio 141"/>
          <p:cNvSpPr/>
          <p:nvPr/>
        </p:nvSpPr>
        <p:spPr>
          <a:xfrm>
            <a:off x="9223408" y="3617746"/>
            <a:ext cx="736600" cy="23276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chemeClr val="tx1"/>
                </a:solidFill>
              </a:rPr>
              <a:t>Button 3</a:t>
            </a:r>
            <a:endParaRPr lang="fi-FI" sz="1200" dirty="0">
              <a:solidFill>
                <a:schemeClr val="tx1"/>
              </a:solidFill>
            </a:endParaRPr>
          </a:p>
        </p:txBody>
      </p:sp>
      <p:cxnSp>
        <p:nvCxnSpPr>
          <p:cNvPr id="144" name="Suora yhdysviiva 143"/>
          <p:cNvCxnSpPr/>
          <p:nvPr/>
        </p:nvCxnSpPr>
        <p:spPr>
          <a:xfrm>
            <a:off x="1925753" y="4043827"/>
            <a:ext cx="1071016" cy="8727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uora yhdysviiva 146"/>
          <p:cNvCxnSpPr/>
          <p:nvPr/>
        </p:nvCxnSpPr>
        <p:spPr>
          <a:xfrm>
            <a:off x="1925752" y="4583744"/>
            <a:ext cx="1071017" cy="4683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uora yhdysviiva 149"/>
          <p:cNvCxnSpPr/>
          <p:nvPr/>
        </p:nvCxnSpPr>
        <p:spPr>
          <a:xfrm>
            <a:off x="1925751" y="4700151"/>
            <a:ext cx="1078706" cy="48904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uora yhdysviiva 153"/>
          <p:cNvCxnSpPr/>
          <p:nvPr/>
        </p:nvCxnSpPr>
        <p:spPr>
          <a:xfrm>
            <a:off x="1925750" y="4804131"/>
            <a:ext cx="1071019" cy="518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uora yhdysviiva 156"/>
          <p:cNvCxnSpPr/>
          <p:nvPr/>
        </p:nvCxnSpPr>
        <p:spPr>
          <a:xfrm>
            <a:off x="1925749" y="4909036"/>
            <a:ext cx="1071020" cy="518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uora yhdysviiva 159"/>
          <p:cNvCxnSpPr/>
          <p:nvPr/>
        </p:nvCxnSpPr>
        <p:spPr>
          <a:xfrm flipH="1">
            <a:off x="4366646" y="4137282"/>
            <a:ext cx="262531" cy="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uora yhdysviiva 162"/>
          <p:cNvCxnSpPr/>
          <p:nvPr/>
        </p:nvCxnSpPr>
        <p:spPr>
          <a:xfrm flipV="1">
            <a:off x="4611504" y="4137283"/>
            <a:ext cx="7690" cy="1502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uora yhdysviiva 166"/>
          <p:cNvCxnSpPr>
            <a:endCxn id="173" idx="3"/>
          </p:cNvCxnSpPr>
          <p:nvPr/>
        </p:nvCxnSpPr>
        <p:spPr>
          <a:xfrm flipH="1">
            <a:off x="3607161" y="5621674"/>
            <a:ext cx="1004346" cy="65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3" name="Suorakulmio 172"/>
          <p:cNvSpPr/>
          <p:nvPr/>
        </p:nvSpPr>
        <p:spPr>
          <a:xfrm>
            <a:off x="3263280" y="5569368"/>
            <a:ext cx="343881" cy="117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Tekstiruutu 173"/>
          <p:cNvSpPr txBox="1"/>
          <p:nvPr/>
        </p:nvSpPr>
        <p:spPr>
          <a:xfrm>
            <a:off x="3176903" y="5664412"/>
            <a:ext cx="52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/>
              <a:t>100 </a:t>
            </a:r>
            <a:r>
              <a:rPr lang="el-GR" sz="1000" dirty="0" smtClean="0"/>
              <a:t>Ω</a:t>
            </a:r>
            <a:endParaRPr lang="fi-FI" sz="1000" dirty="0"/>
          </a:p>
        </p:txBody>
      </p:sp>
      <p:cxnSp>
        <p:nvCxnSpPr>
          <p:cNvPr id="175" name="Suora yhdysviiva 174"/>
          <p:cNvCxnSpPr/>
          <p:nvPr/>
        </p:nvCxnSpPr>
        <p:spPr>
          <a:xfrm flipH="1" flipV="1">
            <a:off x="1925748" y="5008881"/>
            <a:ext cx="577988" cy="612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uora yhdysviiva 179"/>
          <p:cNvCxnSpPr>
            <a:stCxn id="173" idx="1"/>
          </p:cNvCxnSpPr>
          <p:nvPr/>
        </p:nvCxnSpPr>
        <p:spPr>
          <a:xfrm flipH="1" flipV="1">
            <a:off x="2503737" y="5621674"/>
            <a:ext cx="759543" cy="65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uora yhdysviiva 185"/>
          <p:cNvCxnSpPr/>
          <p:nvPr/>
        </p:nvCxnSpPr>
        <p:spPr>
          <a:xfrm>
            <a:off x="1931063" y="5117168"/>
            <a:ext cx="820846" cy="880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uora yhdysviiva 188"/>
          <p:cNvCxnSpPr/>
          <p:nvPr/>
        </p:nvCxnSpPr>
        <p:spPr>
          <a:xfrm>
            <a:off x="8519363" y="4677291"/>
            <a:ext cx="5824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uora yhdysviiva 194"/>
          <p:cNvCxnSpPr/>
          <p:nvPr/>
        </p:nvCxnSpPr>
        <p:spPr>
          <a:xfrm>
            <a:off x="8509380" y="4944672"/>
            <a:ext cx="43635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uora yhdysviiva 199"/>
          <p:cNvCxnSpPr/>
          <p:nvPr/>
        </p:nvCxnSpPr>
        <p:spPr>
          <a:xfrm flipV="1">
            <a:off x="8509380" y="5078035"/>
            <a:ext cx="522860" cy="262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uora yhdysviiva 69"/>
          <p:cNvCxnSpPr/>
          <p:nvPr/>
        </p:nvCxnSpPr>
        <p:spPr>
          <a:xfrm flipV="1">
            <a:off x="8783727" y="3376116"/>
            <a:ext cx="441960" cy="2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uora yhdysviiva 70"/>
          <p:cNvCxnSpPr/>
          <p:nvPr/>
        </p:nvCxnSpPr>
        <p:spPr>
          <a:xfrm flipV="1">
            <a:off x="8781861" y="3667147"/>
            <a:ext cx="441960" cy="2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uora yhdysviiva 204"/>
          <p:cNvCxnSpPr/>
          <p:nvPr/>
        </p:nvCxnSpPr>
        <p:spPr>
          <a:xfrm flipH="1" flipV="1">
            <a:off x="9022080" y="3124200"/>
            <a:ext cx="1373" cy="19564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Suora yhdysviiva 207"/>
          <p:cNvCxnSpPr>
            <a:endCxn id="140" idx="1"/>
          </p:cNvCxnSpPr>
          <p:nvPr/>
        </p:nvCxnSpPr>
        <p:spPr>
          <a:xfrm flipV="1">
            <a:off x="9017000" y="3131639"/>
            <a:ext cx="206408" cy="27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Suora yhdysviiva 214"/>
          <p:cNvCxnSpPr/>
          <p:nvPr/>
        </p:nvCxnSpPr>
        <p:spPr>
          <a:xfrm flipV="1">
            <a:off x="8945736" y="3425394"/>
            <a:ext cx="0" cy="15192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Suora yhdysviiva 217"/>
          <p:cNvCxnSpPr>
            <a:stCxn id="141" idx="1"/>
          </p:cNvCxnSpPr>
          <p:nvPr/>
        </p:nvCxnSpPr>
        <p:spPr>
          <a:xfrm flipH="1" flipV="1">
            <a:off x="8943806" y="3436061"/>
            <a:ext cx="279602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uora yhdysviiva 221"/>
          <p:cNvCxnSpPr/>
          <p:nvPr/>
        </p:nvCxnSpPr>
        <p:spPr>
          <a:xfrm flipH="1" flipV="1">
            <a:off x="9105900" y="3726181"/>
            <a:ext cx="3810" cy="963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uora yhdysviiva 224"/>
          <p:cNvCxnSpPr>
            <a:stCxn id="142" idx="1"/>
          </p:cNvCxnSpPr>
          <p:nvPr/>
        </p:nvCxnSpPr>
        <p:spPr>
          <a:xfrm flipH="1" flipV="1">
            <a:off x="9101858" y="3734130"/>
            <a:ext cx="12155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uora yhdysviiva 65"/>
          <p:cNvCxnSpPr/>
          <p:nvPr/>
        </p:nvCxnSpPr>
        <p:spPr>
          <a:xfrm flipV="1">
            <a:off x="8778240" y="3055620"/>
            <a:ext cx="441960" cy="2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7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</Words>
  <Application>Microsoft Office PowerPoint</Application>
  <PresentationFormat>Laajakuva</PresentationFormat>
  <Paragraphs>12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ABB Fan Controller - wiring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 Fan Controller - wiring</dc:title>
  <dc:creator>Ville Lindblad</dc:creator>
  <cp:lastModifiedBy>Ville Lindblad</cp:lastModifiedBy>
  <cp:revision>27</cp:revision>
  <dcterms:created xsi:type="dcterms:W3CDTF">2018-03-15T12:11:07Z</dcterms:created>
  <dcterms:modified xsi:type="dcterms:W3CDTF">2018-03-15T14:54:46Z</dcterms:modified>
</cp:coreProperties>
</file>