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b39d6ac0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b39d6ac0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b39d6ac07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b39d6ac07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b39d6ac07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b39d6ac07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b39d6ac07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b39d6ac07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b39d6ac07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b39d6ac07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b39d6ac07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39d6ac07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800"/>
              <a:t>Exploring Toronto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statement </a:t>
            </a:r>
            <a:endParaRPr/>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800">
                <a:solidFill>
                  <a:schemeClr val="lt1"/>
                </a:solidFill>
                <a:latin typeface="Nunito"/>
                <a:ea typeface="Nunito"/>
                <a:cs typeface="Nunito"/>
                <a:sym typeface="Nunito"/>
              </a:rPr>
              <a:t>The question that I am trying to tackle now is to provide a local solution to the residents in toronto to identify similar or different suburbs surrounding them .</a:t>
            </a:r>
            <a:endParaRPr sz="1800">
              <a:solidFill>
                <a:schemeClr val="lt1"/>
              </a:solidFill>
              <a:latin typeface="Nunito"/>
              <a:ea typeface="Nunito"/>
              <a:cs typeface="Nunito"/>
              <a:sym typeface="Nunito"/>
            </a:endParaRPr>
          </a:p>
          <a:p>
            <a:pPr indent="0" lvl="0" marL="0" marR="0" rtl="0" algn="l">
              <a:lnSpc>
                <a:spcPct val="100000"/>
              </a:lnSpc>
              <a:spcBef>
                <a:spcPts val="0"/>
              </a:spcBef>
              <a:spcAft>
                <a:spcPts val="0"/>
              </a:spcAft>
              <a:buNone/>
            </a:pPr>
            <a:r>
              <a:rPr lang="en-GB" sz="1800">
                <a:solidFill>
                  <a:schemeClr val="lt1"/>
                </a:solidFill>
                <a:latin typeface="Nunito"/>
                <a:ea typeface="Nunito"/>
                <a:cs typeface="Nunito"/>
                <a:sym typeface="Nunito"/>
              </a:rPr>
              <a:t>With this solution , the residents /new visitor / local council in Toronto could easily locate the difference around every corner of Toronto and could possibly promote every suburb out there.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chemeClr val="lt1"/>
                </a:solidFill>
                <a:latin typeface="Nunito"/>
                <a:ea typeface="Nunito"/>
                <a:cs typeface="Nunito"/>
                <a:sym typeface="Nunito"/>
              </a:rPr>
              <a:t>To obtain data on Toronto’s neighborhood , I will be obtaining data from </a:t>
            </a:r>
            <a:r>
              <a:rPr lang="en-GB" sz="1800">
                <a:solidFill>
                  <a:schemeClr val="lt1"/>
                </a:solidFill>
                <a:uFill>
                  <a:noFill/>
                </a:uFill>
                <a:latin typeface="Nunito"/>
                <a:ea typeface="Nunito"/>
                <a:cs typeface="Nunito"/>
                <a:sym typeface="Nunito"/>
                <a:hlinkClick r:id="rId3"/>
              </a:rPr>
              <a:t>Toronto's neighborhood </a:t>
            </a:r>
            <a:r>
              <a:rPr lang="en-GB" sz="1800">
                <a:solidFill>
                  <a:schemeClr val="lt1"/>
                </a:solidFill>
                <a:latin typeface="Nunito"/>
                <a:ea typeface="Nunito"/>
                <a:cs typeface="Nunito"/>
                <a:sym typeface="Nunito"/>
              </a:rPr>
              <a:t>. With beautifulsoup library , the data extracted from wikipedia contains the desired content and in the right format, therefore no further data cleaning and arrangement is required with the exception of converting the array of results over to panda’s dataframe format . </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Methodology</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Nunito"/>
                <a:ea typeface="Nunito"/>
                <a:cs typeface="Nunito"/>
                <a:sym typeface="Nunito"/>
              </a:rPr>
              <a:t>K-means clustering will be applied onto the data sets where each suburbs will be marked with specific clusters on the map of Toronto.</a:t>
            </a:r>
            <a:endParaRPr sz="1800">
              <a:solidFill>
                <a:schemeClr val="lt1"/>
              </a:solidFill>
              <a:latin typeface="Nunito"/>
              <a:ea typeface="Nunito"/>
              <a:cs typeface="Nunito"/>
              <a:sym typeface="Nunito"/>
            </a:endParaRPr>
          </a:p>
          <a:p>
            <a:pPr indent="0" lvl="0" marL="0" rtl="0" algn="l">
              <a:spcBef>
                <a:spcPts val="0"/>
              </a:spcBef>
              <a:spcAft>
                <a:spcPts val="0"/>
              </a:spcAft>
              <a:buNone/>
            </a:pPr>
            <a:r>
              <a:rPr lang="en-GB" sz="1800">
                <a:solidFill>
                  <a:schemeClr val="lt1"/>
                </a:solidFill>
                <a:latin typeface="Nunito"/>
                <a:ea typeface="Nunito"/>
                <a:cs typeface="Nunito"/>
                <a:sym typeface="Nunito"/>
              </a:rPr>
              <a:t>The neighborhood will be clustered according to the venues that are in them. To obtain extra details regarding the venues , I will be using the EXPLORE endpoint as part of foursquare location API</a:t>
            </a:r>
            <a:endParaRPr sz="18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Result ( post clustering )</a:t>
            </a:r>
            <a:endParaRPr/>
          </a:p>
        </p:txBody>
      </p:sp>
      <p:pic>
        <p:nvPicPr>
          <p:cNvPr id="152" name="Google Shape;152;p17"/>
          <p:cNvPicPr preferRelativeResize="0"/>
          <p:nvPr/>
        </p:nvPicPr>
        <p:blipFill>
          <a:blip r:embed="rId3">
            <a:alphaModFix/>
          </a:blip>
          <a:stretch>
            <a:fillRect/>
          </a:stretch>
        </p:blipFill>
        <p:spPr>
          <a:xfrm>
            <a:off x="1695450" y="1809825"/>
            <a:ext cx="5753100" cy="262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Result </a:t>
            </a:r>
            <a:endParaRPr/>
          </a:p>
        </p:txBody>
      </p:sp>
      <p:sp>
        <p:nvSpPr>
          <p:cNvPr id="158" name="Google Shape;158;p18"/>
          <p:cNvSpPr txBox="1"/>
          <p:nvPr>
            <p:ph idx="1" type="body"/>
          </p:nvPr>
        </p:nvSpPr>
        <p:spPr>
          <a:xfrm>
            <a:off x="819150" y="1620125"/>
            <a:ext cx="7505700" cy="2818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chemeClr val="lt1"/>
                </a:solidFill>
                <a:latin typeface="Nunito"/>
                <a:ea typeface="Nunito"/>
                <a:cs typeface="Nunito"/>
                <a:sym typeface="Nunito"/>
              </a:rPr>
              <a:t>We can see that most neighborhoods has been labelled with cluster 1 . Where the hotspot are at the center of Toronto .</a:t>
            </a:r>
            <a:endParaRPr sz="1800">
              <a:solidFill>
                <a:schemeClr val="lt1"/>
              </a:solidFill>
              <a:latin typeface="Nunito"/>
              <a:ea typeface="Nunito"/>
              <a:cs typeface="Nunito"/>
              <a:sym typeface="Nunito"/>
            </a:endParaRPr>
          </a:p>
          <a:p>
            <a:pPr indent="0" lvl="0" marL="0" marR="0" rtl="0" algn="l">
              <a:lnSpc>
                <a:spcPct val="115000"/>
              </a:lnSpc>
              <a:spcBef>
                <a:spcPts val="0"/>
              </a:spcBef>
              <a:spcAft>
                <a:spcPts val="0"/>
              </a:spcAft>
              <a:buNone/>
            </a:pPr>
            <a:r>
              <a:rPr lang="en-GB" sz="1800">
                <a:solidFill>
                  <a:schemeClr val="lt1"/>
                </a:solidFill>
                <a:latin typeface="Nunito"/>
                <a:ea typeface="Nunito"/>
                <a:cs typeface="Nunito"/>
                <a:sym typeface="Nunito"/>
              </a:rPr>
              <a:t>Getting further away ,you can see members of cluster 2 and 3 appearing , heading up north of the center business district . </a:t>
            </a:r>
            <a:endParaRPr sz="1800">
              <a:solidFill>
                <a:schemeClr val="lt1"/>
              </a:solidFill>
              <a:latin typeface="Nunito"/>
              <a:ea typeface="Nunito"/>
              <a:cs typeface="Nunito"/>
              <a:sym typeface="Nunito"/>
            </a:endParaRPr>
          </a:p>
          <a:p>
            <a:pPr indent="0" lvl="0" marL="0" marR="0" rtl="0" algn="l">
              <a:lnSpc>
                <a:spcPct val="115000"/>
              </a:lnSpc>
              <a:spcBef>
                <a:spcPts val="0"/>
              </a:spcBef>
              <a:spcAft>
                <a:spcPts val="0"/>
              </a:spcAft>
              <a:buNone/>
            </a:pPr>
            <a:r>
              <a:rPr lang="en-GB" sz="1800">
                <a:solidFill>
                  <a:schemeClr val="lt1"/>
                </a:solidFill>
                <a:latin typeface="Nunito"/>
                <a:ea typeface="Nunito"/>
                <a:cs typeface="Nunito"/>
                <a:sym typeface="Nunito"/>
              </a:rPr>
              <a:t>Looking at the member breakdown of each clusters in the result section , the number 1 most common venue for cluster 1 is eatery such as restaurants and coffee shop .</a:t>
            </a:r>
            <a:endParaRPr sz="18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Conclusion</a:t>
            </a:r>
            <a:endParaRPr/>
          </a:p>
        </p:txBody>
      </p:sp>
      <p:sp>
        <p:nvSpPr>
          <p:cNvPr id="164" name="Google Shape;164;p19"/>
          <p:cNvSpPr txBox="1"/>
          <p:nvPr>
            <p:ph idx="1" type="body"/>
          </p:nvPr>
        </p:nvSpPr>
        <p:spPr>
          <a:xfrm>
            <a:off x="819150" y="1990725"/>
            <a:ext cx="7505700" cy="2655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chemeClr val="lt1"/>
                </a:solidFill>
                <a:latin typeface="Nunito"/>
                <a:ea typeface="Nunito"/>
                <a:cs typeface="Nunito"/>
                <a:sym typeface="Nunito"/>
              </a:rPr>
              <a:t>With most of Toronto being marked red as the result of k-means clustering , it tells us that Toronto is a city that would be a joy to visit for food lovers . Therefore the local council should promote the hidden gems ( eateries ) in Toronto as the main highlight of the city .</a:t>
            </a:r>
            <a:endParaRPr sz="1800">
              <a:solidFill>
                <a:schemeClr val="lt1"/>
              </a:solidFill>
              <a:latin typeface="Nunito"/>
              <a:ea typeface="Nunito"/>
              <a:cs typeface="Nunito"/>
              <a:sym typeface="Nunito"/>
            </a:endParaRPr>
          </a:p>
          <a:p>
            <a:pPr indent="0" lvl="0" marL="0" marR="0" rtl="0" algn="l">
              <a:lnSpc>
                <a:spcPct val="115000"/>
              </a:lnSpc>
              <a:spcBef>
                <a:spcPts val="0"/>
              </a:spcBef>
              <a:spcAft>
                <a:spcPts val="0"/>
              </a:spcAft>
              <a:buNone/>
            </a:pPr>
            <a:r>
              <a:t/>
            </a:r>
            <a:endParaRPr sz="1800">
              <a:solidFill>
                <a:schemeClr val="lt1"/>
              </a:solidFill>
              <a:latin typeface="Nunito"/>
              <a:ea typeface="Nunito"/>
              <a:cs typeface="Nunito"/>
              <a:sym typeface="Nunito"/>
            </a:endParaRPr>
          </a:p>
          <a:p>
            <a:pPr indent="0" lvl="0" marL="0" marR="0" rtl="0" algn="l">
              <a:lnSpc>
                <a:spcPct val="115000"/>
              </a:lnSpc>
              <a:spcBef>
                <a:spcPts val="0"/>
              </a:spcBef>
              <a:spcAft>
                <a:spcPts val="0"/>
              </a:spcAft>
              <a:buNone/>
            </a:pPr>
            <a:r>
              <a:rPr lang="en-GB" sz="1800">
                <a:solidFill>
                  <a:schemeClr val="lt1"/>
                </a:solidFill>
                <a:latin typeface="Nunito"/>
                <a:ea typeface="Nunito"/>
                <a:cs typeface="Nunito"/>
                <a:sym typeface="Nunito"/>
              </a:rPr>
              <a:t>As for the visitors , if you would like to explore the different looks of Toronto , head up north , where you will be greeted with a different demographic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