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 showGuides="1">
      <p:cViewPr>
        <p:scale>
          <a:sx n="120" d="100"/>
          <a:sy n="120" d="100"/>
        </p:scale>
        <p:origin x="160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3C89-D123-6045-A8B4-58CF458CD4C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24A-501C-C74B-8007-E72CB41A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3C89-D123-6045-A8B4-58CF458CD4C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24A-501C-C74B-8007-E72CB41A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3C89-D123-6045-A8B4-58CF458CD4C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24A-501C-C74B-8007-E72CB41A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3C89-D123-6045-A8B4-58CF458CD4C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24A-501C-C74B-8007-E72CB41A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3C89-D123-6045-A8B4-58CF458CD4C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24A-501C-C74B-8007-E72CB41A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3C89-D123-6045-A8B4-58CF458CD4C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24A-501C-C74B-8007-E72CB41A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3C89-D123-6045-A8B4-58CF458CD4C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24A-501C-C74B-8007-E72CB41A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1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3C89-D123-6045-A8B4-58CF458CD4C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24A-501C-C74B-8007-E72CB41A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3C89-D123-6045-A8B4-58CF458CD4C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24A-501C-C74B-8007-E72CB41A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4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3C89-D123-6045-A8B4-58CF458CD4C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24A-501C-C74B-8007-E72CB41A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3C89-D123-6045-A8B4-58CF458CD4C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524A-501C-C74B-8007-E72CB41A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3C89-D123-6045-A8B4-58CF458CD4C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0524A-501C-C74B-8007-E72CB41A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0"/>
            <a:ext cx="9373284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433237" y="1122363"/>
            <a:ext cx="1616149" cy="340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22605" y="1913860"/>
            <a:ext cx="1616148" cy="35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433237" y="1573619"/>
            <a:ext cx="1616149" cy="110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33237" y="3429000"/>
            <a:ext cx="1605516" cy="252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528930" y="824024"/>
            <a:ext cx="1509823" cy="330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33237" y="4844589"/>
            <a:ext cx="1605516" cy="40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33237" y="3825082"/>
            <a:ext cx="1605516" cy="182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86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97000" y="0"/>
            <a:ext cx="9373284" cy="6858000"/>
            <a:chOff x="1397000" y="0"/>
            <a:chExt cx="9373284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000" y="0"/>
              <a:ext cx="9373284" cy="685800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5433237" y="1122363"/>
              <a:ext cx="1616149" cy="3407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422605" y="1913860"/>
              <a:ext cx="1616148" cy="350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433237" y="1573619"/>
              <a:ext cx="1616149" cy="1105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33237" y="3429000"/>
              <a:ext cx="1605516" cy="252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528930" y="824024"/>
              <a:ext cx="1509823" cy="3301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433237" y="4844589"/>
              <a:ext cx="1605516" cy="40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5433237" y="3825082"/>
              <a:ext cx="1605516" cy="1826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42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2018-05-27T19:07:20Z</dcterms:created>
  <dcterms:modified xsi:type="dcterms:W3CDTF">2018-05-27T19:12:42Z</dcterms:modified>
</cp:coreProperties>
</file>