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93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28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8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8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542999-C1E3-4DFB-A6D8-601D00A0F2A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8D812B-1E8D-4411-A448-18C89553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5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AAD0-EF01-4D79-B32E-EACB900FF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Mobile Apps ads.txt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EF73-A9A8-4227-AFDE-9D17F49D2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Intern: Henry Lin</a:t>
            </a:r>
          </a:p>
          <a:p>
            <a:r>
              <a:rPr lang="en-US" dirty="0">
                <a:solidFill>
                  <a:schemeClr val="bg1"/>
                </a:solidFill>
              </a:rPr>
              <a:t>Mentors: Jud Spencer and Chris Ng</a:t>
            </a:r>
          </a:p>
        </p:txBody>
      </p:sp>
    </p:spTree>
    <p:extLst>
      <p:ext uri="{BB962C8B-B14F-4D97-AF65-F5344CB8AC3E}">
        <p14:creationId xmlns:p14="http://schemas.microsoft.com/office/powerpoint/2010/main" val="27016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A1471-0713-4DB7-A913-46A582F10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85" y="685800"/>
            <a:ext cx="5794647" cy="54279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47DFB-5C93-4413-ADBB-5AB19A43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5269" y="2221201"/>
            <a:ext cx="3657600" cy="241559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Introduced last year by IAB (Interactive Advertising Bureau).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Currently used by websites to protect against domain </a:t>
            </a:r>
            <a:r>
              <a:rPr lang="en-US" dirty="0" err="1">
                <a:solidFill>
                  <a:schemeClr val="bg1"/>
                </a:solidFill>
              </a:rPr>
              <a:t>spoofers</a:t>
            </a:r>
            <a:r>
              <a:rPr lang="en-US" dirty="0">
                <a:solidFill>
                  <a:schemeClr val="bg1"/>
                </a:solidFill>
              </a:rPr>
              <a:t> and unauthorized sellers.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Want to do the same for mobile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Companies not as keen to include info in their App Stores</a:t>
            </a:r>
          </a:p>
        </p:txBody>
      </p:sp>
    </p:spTree>
    <p:extLst>
      <p:ext uri="{BB962C8B-B14F-4D97-AF65-F5344CB8AC3E}">
        <p14:creationId xmlns:p14="http://schemas.microsoft.com/office/powerpoint/2010/main" val="424953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941D0-9C15-4CAD-B516-2CD523E7DB8C}"/>
              </a:ext>
            </a:extLst>
          </p:cNvPr>
          <p:cNvGrpSpPr/>
          <p:nvPr/>
        </p:nvGrpSpPr>
        <p:grpSpPr>
          <a:xfrm>
            <a:off x="712534" y="2130264"/>
            <a:ext cx="10766932" cy="2597472"/>
            <a:chOff x="339356" y="2130264"/>
            <a:chExt cx="10766932" cy="25974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42F83B5-86D8-4AD5-8C9A-A117C90408D4}"/>
                </a:ext>
              </a:extLst>
            </p:cNvPr>
            <p:cNvSpPr/>
            <p:nvPr/>
          </p:nvSpPr>
          <p:spPr>
            <a:xfrm>
              <a:off x="339356" y="2499755"/>
              <a:ext cx="1739736" cy="185848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42matters App Data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ACFF59D-602A-4F25-9781-F989F4FA0F6E}"/>
                </a:ext>
              </a:extLst>
            </p:cNvPr>
            <p:cNvSpPr/>
            <p:nvPr/>
          </p:nvSpPr>
          <p:spPr>
            <a:xfrm>
              <a:off x="2472328" y="3085266"/>
              <a:ext cx="2115802" cy="68746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  <a:alpha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Processing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00F137E-D7EC-4A1D-89C1-5EF1CDFFD222}"/>
                </a:ext>
              </a:extLst>
            </p:cNvPr>
            <p:cNvSpPr/>
            <p:nvPr/>
          </p:nvSpPr>
          <p:spPr>
            <a:xfrm>
              <a:off x="4981366" y="3085266"/>
              <a:ext cx="2471773" cy="68746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Apple Store CSV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000241-E6F4-4867-9F17-D1994D4DA43B}"/>
                </a:ext>
              </a:extLst>
            </p:cNvPr>
            <p:cNvSpPr/>
            <p:nvPr/>
          </p:nvSpPr>
          <p:spPr>
            <a:xfrm>
              <a:off x="4981366" y="4040268"/>
              <a:ext cx="2471773" cy="68746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Tencent Store CSV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D3E2FA-AA61-45B6-B64A-A440484D649D}"/>
                </a:ext>
              </a:extLst>
            </p:cNvPr>
            <p:cNvSpPr/>
            <p:nvPr/>
          </p:nvSpPr>
          <p:spPr>
            <a:xfrm>
              <a:off x="4981366" y="2130264"/>
              <a:ext cx="2471773" cy="68746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Google Play CSV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B3856D-60F6-4567-9C93-B70CD853A8D4}"/>
                </a:ext>
              </a:extLst>
            </p:cNvPr>
            <p:cNvSpPr/>
            <p:nvPr/>
          </p:nvSpPr>
          <p:spPr>
            <a:xfrm>
              <a:off x="8443181" y="2373323"/>
              <a:ext cx="2663107" cy="21113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DynamoDB Storage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C7A8ED-8D6E-42AE-9944-F274D30254A6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079092" y="3429000"/>
              <a:ext cx="393236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343C4B1-F251-487A-89F2-32FF69C8EB5F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4588130" y="2473998"/>
              <a:ext cx="393236" cy="955002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09D914-BF87-49C9-9DE8-9D6BC2328F80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4588130" y="3429000"/>
              <a:ext cx="393236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202F78-6623-4E42-8A17-D2413692D1C9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4588130" y="3429000"/>
              <a:ext cx="393236" cy="955002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9EB38B-1091-4C70-BD9D-0A99AB77875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7453139" y="2473998"/>
              <a:ext cx="990042" cy="955001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B609B6C-47BC-4ACC-8C24-6DFDA5352399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7453139" y="3428999"/>
              <a:ext cx="990042" cy="1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2E3E598-908B-48A2-9FB2-60065EFA2C05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 flipV="1">
              <a:off x="7453139" y="3428999"/>
              <a:ext cx="990042" cy="955003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0987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75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Mobile Apps ads.txt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Apps ads.txt</dc:title>
  <dc:creator>Henry Lin</dc:creator>
  <cp:lastModifiedBy>Henry Lin</cp:lastModifiedBy>
  <cp:revision>6</cp:revision>
  <dcterms:created xsi:type="dcterms:W3CDTF">2018-07-19T17:32:11Z</dcterms:created>
  <dcterms:modified xsi:type="dcterms:W3CDTF">2018-07-19T20:35:02Z</dcterms:modified>
</cp:coreProperties>
</file>