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21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8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1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8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00" cap="none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000" cap="none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00" cap="none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Tx/>
        <a:buNone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F2F52-E1F0-2B3B-2F85-21F58F0EC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US" dirty="0"/>
              <a:t>PDF scrapping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566B6-5EE1-4F21-28B7-9EE69EF4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Henry </a:t>
            </a:r>
            <a:r>
              <a:rPr lang="en-US" dirty="0" err="1"/>
              <a:t>Laurenson-Schafer</a:t>
            </a:r>
            <a:endParaRPr lang="en-US" dirty="0"/>
          </a:p>
          <a:p>
            <a:r>
              <a:rPr lang="en-US" dirty="0"/>
              <a:t>James Fuller</a:t>
            </a:r>
          </a:p>
          <a:p>
            <a:r>
              <a:rPr lang="en-US" dirty="0"/>
              <a:t>Mathias Leroy</a:t>
            </a:r>
          </a:p>
          <a:p>
            <a:r>
              <a:rPr lang="en-US" dirty="0"/>
              <a:t>Patricia </a:t>
            </a:r>
            <a:r>
              <a:rPr lang="en-US" dirty="0" err="1"/>
              <a:t>Ndumbi</a:t>
            </a:r>
            <a:endParaRPr lang="en-US" dirty="0"/>
          </a:p>
          <a:p>
            <a:r>
              <a:rPr lang="en-US" dirty="0"/>
              <a:t>Nicolas Torres</a:t>
            </a:r>
          </a:p>
          <a:p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424F97D3-93A7-5F7E-502D-F44D36885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7" r="23638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0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37F1-5957-EFFE-B217-D56C9B8A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79EC-BF9C-BA80-529A-177AE33D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and develop PDF scraping solutions</a:t>
            </a:r>
          </a:p>
          <a:p>
            <a:r>
              <a:rPr lang="en-US" dirty="0"/>
              <a:t>Tasks:</a:t>
            </a:r>
          </a:p>
          <a:p>
            <a:pPr lvl="2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ataloguing existing packages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 of different tools and approaches </a:t>
            </a:r>
          </a:p>
          <a:p>
            <a:pPr marL="720000" lvl="2" indent="0"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		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a. text based </a:t>
            </a:r>
          </a:p>
          <a:p>
            <a:pPr marL="720000" lvl="2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		b. image based</a:t>
            </a:r>
          </a:p>
          <a:p>
            <a:pPr lvl="2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nvestigation of LLMs</a:t>
            </a:r>
          </a:p>
          <a:p>
            <a:pPr lvl="3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	a. look at APIs in R, python</a:t>
            </a:r>
          </a:p>
          <a:p>
            <a:pPr lvl="3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	b. identify potential LLMs that could be used</a:t>
            </a:r>
          </a:p>
          <a:p>
            <a:pPr lvl="2">
              <a:buFont typeface="+mj-lt"/>
              <a:buAutoNum type="arabicPeriod" startAt="5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nvestigation of validation pipelines to check extraction quality</a:t>
            </a:r>
          </a:p>
          <a:p>
            <a:pPr lvl="2">
              <a:buFont typeface="+mj-lt"/>
              <a:buAutoNum type="arabicPeriod" startAt="5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nvestigation of scraping plots (if time allows)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5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A9A6-C55B-56CE-AF7A-6FE89E9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DC87-3983-359D-74FF-40E5AC21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400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Frosted Leaf">
      <a:majorFont>
        <a:latin typeface="Narkisim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Narkisim</vt:lpstr>
      <vt:lpstr>Wingdings</vt:lpstr>
      <vt:lpstr>FrostyVTI</vt:lpstr>
      <vt:lpstr>PDF scrapping </vt:lpstr>
      <vt:lpstr>Objectives and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scrapping </dc:title>
  <dc:creator>NDUMBI NGAMALA, Patricia</dc:creator>
  <cp:lastModifiedBy>NDUMBI NGAMALA, Patricia</cp:lastModifiedBy>
  <cp:revision>1</cp:revision>
  <dcterms:created xsi:type="dcterms:W3CDTF">2023-09-20T09:42:32Z</dcterms:created>
  <dcterms:modified xsi:type="dcterms:W3CDTF">2023-09-20T09:50:23Z</dcterms:modified>
</cp:coreProperties>
</file>