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gleason.me/SimpleRTC/minivi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貪吃蛇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102502036  </a:t>
            </a:r>
            <a:r>
              <a:rPr lang="zh-TW" altLang="en-US" dirty="0" smtClean="0"/>
              <a:t>資工</a:t>
            </a:r>
            <a:r>
              <a:rPr lang="en-US" altLang="zh-TW" dirty="0" smtClean="0"/>
              <a:t>3B</a:t>
            </a:r>
            <a:r>
              <a:rPr lang="zh-TW" altLang="en-US" dirty="0" smtClean="0"/>
              <a:t> 馬浩威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一款充滿大家童年的回憶的小遊戲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Nokia 3310</a:t>
            </a:r>
            <a:r>
              <a:rPr lang="zh-TW" altLang="en-US" dirty="0" smtClean="0"/>
              <a:t>時代的遊戲霸主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介面簡潔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4" y="246311"/>
            <a:ext cx="3071126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遇到的困難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 </a:t>
            </a:r>
            <a:r>
              <a:rPr lang="en-US" dirty="0" err="1" smtClean="0"/>
              <a:t>enent</a:t>
            </a:r>
            <a:r>
              <a:rPr lang="zh-TW" altLang="en-US" dirty="0" smtClean="0"/>
              <a:t>判斷蛇前進的方向</a:t>
            </a:r>
            <a:endParaRPr lang="en-US" altLang="zh-TW" dirty="0" smtClean="0"/>
          </a:p>
          <a:p>
            <a:r>
              <a:rPr lang="zh-TW" altLang="en-US" dirty="0" smtClean="0"/>
              <a:t>結合</a:t>
            </a:r>
            <a:r>
              <a:rPr lang="en-US" altLang="zh-TW" dirty="0" smtClean="0"/>
              <a:t>touch end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touch start</a:t>
            </a:r>
            <a:r>
              <a:rPr lang="zh-TW" altLang="en-US" dirty="0" smtClean="0"/>
              <a:t>來判斷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題外話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本來想做的是</a:t>
            </a:r>
            <a:r>
              <a:rPr lang="en-US" altLang="zh-TW" dirty="0" err="1" smtClean="0"/>
              <a:t>WebRTC</a:t>
            </a:r>
            <a:r>
              <a:rPr lang="zh-TW" altLang="en-US" dirty="0" smtClean="0"/>
              <a:t>來做及時的一個溝通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但是卡在連線問題無法做成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的形式</a:t>
            </a:r>
            <a:endParaRPr lang="en-US" altLang="zh-TW" dirty="0" smtClean="0"/>
          </a:p>
          <a:p>
            <a:r>
              <a:rPr lang="en-US" dirty="0">
                <a:hlinkClick r:id="rId2"/>
              </a:rPr>
              <a:t>https://kevingleason.me/SimpleRTC/minivid.html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74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貪吃蛇</vt:lpstr>
      <vt:lpstr>介紹</vt:lpstr>
      <vt:lpstr>遇到的困難</vt:lpstr>
      <vt:lpstr>題外話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貪吃蛇</dc:title>
  <dc:creator>馬浩威</dc:creator>
  <cp:lastModifiedBy>馬浩威</cp:lastModifiedBy>
  <cp:revision>3</cp:revision>
  <dcterms:created xsi:type="dcterms:W3CDTF">2015-12-11T07:28:37Z</dcterms:created>
  <dcterms:modified xsi:type="dcterms:W3CDTF">2015-12-11T08:22:40Z</dcterms:modified>
</cp:coreProperties>
</file>