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1C1F1-7D2C-4DE2-A7AF-4CBC6813BF88}" v="84" dt="2020-01-18T20:54:1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rtin" userId="cc6f2d1fd4666abe" providerId="LiveId" clId="{C961C1F1-7D2C-4DE2-A7AF-4CBC6813BF88}"/>
    <pc:docChg chg="undo custSel addSld delSld modSld modMainMaster">
      <pc:chgData name="Henry Martin" userId="cc6f2d1fd4666abe" providerId="LiveId" clId="{C961C1F1-7D2C-4DE2-A7AF-4CBC6813BF88}" dt="2020-01-18T21:17:15.447" v="346" actId="47"/>
      <pc:docMkLst>
        <pc:docMk/>
      </pc:docMkLst>
      <pc:sldChg chg="addSp delSp modSp">
        <pc:chgData name="Henry Martin" userId="cc6f2d1fd4666abe" providerId="LiveId" clId="{C961C1F1-7D2C-4DE2-A7AF-4CBC6813BF88}" dt="2020-01-18T20:54:11.600" v="345" actId="164"/>
        <pc:sldMkLst>
          <pc:docMk/>
          <pc:sldMk cId="1177320248" sldId="256"/>
        </pc:sldMkLst>
        <pc:spChg chg="add del">
          <ac:chgData name="Henry Martin" userId="cc6f2d1fd4666abe" providerId="LiveId" clId="{C961C1F1-7D2C-4DE2-A7AF-4CBC6813BF88}" dt="2020-01-18T20:34:35.390" v="147"/>
          <ac:spMkLst>
            <pc:docMk/>
            <pc:sldMk cId="1177320248" sldId="256"/>
            <ac:spMk id="2" creationId="{31E896BA-FE91-44D7-9C57-061E1846D8F1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" creationId="{07739A5D-B7F0-4311-8C2B-A2BE0C82204E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4" creationId="{339F9F6B-CD18-44DE-A7ED-E4D7F329C137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" creationId="{04BBD4F2-45A4-479D-ACE4-7368C87A9A41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8" creationId="{7A25C65A-5172-4F85-99B5-28295B787F0F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9" creationId="{C4197ACF-7A33-4477-AA05-A911ABD020CE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11" creationId="{28203AEB-4905-4C25-8693-670EC5394134}"/>
          </ac:spMkLst>
        </pc:spChg>
        <pc:spChg chg="del">
          <ac:chgData name="Henry Martin" userId="cc6f2d1fd4666abe" providerId="LiveId" clId="{C961C1F1-7D2C-4DE2-A7AF-4CBC6813BF88}" dt="2020-01-18T20:39:26.598" v="220" actId="478"/>
          <ac:spMkLst>
            <pc:docMk/>
            <pc:sldMk cId="1177320248" sldId="256"/>
            <ac:spMk id="12" creationId="{7BCB1638-E6DF-4E46-A76F-6110FF583032}"/>
          </ac:spMkLst>
        </pc:spChg>
        <pc:spChg chg="add mod">
          <ac:chgData name="Henry Martin" userId="cc6f2d1fd4666abe" providerId="LiveId" clId="{C961C1F1-7D2C-4DE2-A7AF-4CBC6813BF88}" dt="2020-01-18T20:46:40.506" v="333" actId="164"/>
          <ac:spMkLst>
            <pc:docMk/>
            <pc:sldMk cId="1177320248" sldId="256"/>
            <ac:spMk id="14" creationId="{AAAA8B88-ED1E-4AFC-A9E0-465A84A6F147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15" creationId="{6787F51F-4E7D-4EA0-93EA-F42B6594CBAB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1" creationId="{7FA098DC-6833-4D49-9AB0-C6A3F115AC7A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2" creationId="{EC46BE0F-692E-43CA-B2E2-72BE7E04859F}"/>
          </ac:spMkLst>
        </pc:spChg>
        <pc:spChg chg="mod">
          <ac:chgData name="Henry Martin" userId="cc6f2d1fd4666abe" providerId="LiveId" clId="{C961C1F1-7D2C-4DE2-A7AF-4CBC6813BF88}" dt="2020-01-18T20:38:25.778" v="206" actId="164"/>
          <ac:spMkLst>
            <pc:docMk/>
            <pc:sldMk cId="1177320248" sldId="256"/>
            <ac:spMk id="23" creationId="{D12ECB96-8C63-4BB9-BC74-DF3D3D816BA3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4" creationId="{B4878A14-80F5-435D-960E-8A4CC6443D31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5" creationId="{955C35DA-1627-4CB4-9D09-DE019414688F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6" creationId="{CF514824-FFC3-4C87-92CA-D001016625CC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7" creationId="{53ED714E-D598-41DA-83DC-6CA6839E7EF8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28" creationId="{EBB4DC02-D5B8-4102-90F4-EBE8612F6CAE}"/>
          </ac:spMkLst>
        </pc:spChg>
        <pc:spChg chg="mod">
          <ac:chgData name="Henry Martin" userId="cc6f2d1fd4666abe" providerId="LiveId" clId="{C961C1F1-7D2C-4DE2-A7AF-4CBC6813BF88}" dt="2020-01-18T20:38:25.778" v="206" actId="164"/>
          <ac:spMkLst>
            <pc:docMk/>
            <pc:sldMk cId="1177320248" sldId="256"/>
            <ac:spMk id="29" creationId="{E7A7932C-FBC4-4509-8A68-0CD740C5462B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1" creationId="{D603045E-270D-4E50-96FF-6B69D6C9E032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2" creationId="{70C31499-80AA-45DF-B4FF-65AE32CBFEEA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3" creationId="{54F1970B-A5F2-48F3-A232-D13D1406F43F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4" creationId="{B29846BB-8F89-4E56-86FB-C6ECA1CD7E32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35" creationId="{4A65BEEC-90CE-4BA6-B8C1-85B05C0FF771}"/>
          </ac:spMkLst>
        </pc:spChg>
        <pc:spChg chg="mod">
          <ac:chgData name="Henry Martin" userId="cc6f2d1fd4666abe" providerId="LiveId" clId="{C961C1F1-7D2C-4DE2-A7AF-4CBC6813BF88}" dt="2020-01-18T20:36:32.520" v="180" actId="164"/>
          <ac:spMkLst>
            <pc:docMk/>
            <pc:sldMk cId="1177320248" sldId="256"/>
            <ac:spMk id="36" creationId="{84E91ACC-756A-4BBE-A542-D0A60199DA47}"/>
          </ac:spMkLst>
        </pc:spChg>
        <pc:spChg chg="mod">
          <ac:chgData name="Henry Martin" userId="cc6f2d1fd4666abe" providerId="LiveId" clId="{C961C1F1-7D2C-4DE2-A7AF-4CBC6813BF88}" dt="2020-01-18T20:36:32.520" v="180" actId="164"/>
          <ac:spMkLst>
            <pc:docMk/>
            <pc:sldMk cId="1177320248" sldId="256"/>
            <ac:spMk id="37" creationId="{7195BF83-7F95-46EC-9AFD-FCBEC9253200}"/>
          </ac:spMkLst>
        </pc:spChg>
        <pc:spChg chg="mod">
          <ac:chgData name="Henry Martin" userId="cc6f2d1fd4666abe" providerId="LiveId" clId="{C961C1F1-7D2C-4DE2-A7AF-4CBC6813BF88}" dt="2020-01-18T20:45:27.644" v="325" actId="164"/>
          <ac:spMkLst>
            <pc:docMk/>
            <pc:sldMk cId="1177320248" sldId="256"/>
            <ac:spMk id="38" creationId="{F4517626-A95E-4E71-8F75-C3A67E9E71D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1177320248" sldId="256"/>
            <ac:spMk id="39" creationId="{E2931C0D-FCCA-44A1-AB07-AD920A303461}"/>
          </ac:spMkLst>
        </pc:spChg>
        <pc:spChg chg="mod">
          <ac:chgData name="Henry Martin" userId="cc6f2d1fd4666abe" providerId="LiveId" clId="{C961C1F1-7D2C-4DE2-A7AF-4CBC6813BF88}" dt="2020-01-18T20:45:27.644" v="325" actId="164"/>
          <ac:spMkLst>
            <pc:docMk/>
            <pc:sldMk cId="1177320248" sldId="256"/>
            <ac:spMk id="40" creationId="{376C799F-74DD-4EBE-ABB5-4E93E4B3EAE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1177320248" sldId="256"/>
            <ac:spMk id="41" creationId="{CB98E1ED-3F7A-4649-92E2-4C2EC8E22BFD}"/>
          </ac:spMkLst>
        </pc:spChg>
        <pc:spChg chg="mod">
          <ac:chgData name="Henry Martin" userId="cc6f2d1fd4666abe" providerId="LiveId" clId="{C961C1F1-7D2C-4DE2-A7AF-4CBC6813BF88}" dt="2020-01-18T20:45:27.644" v="325" actId="164"/>
          <ac:spMkLst>
            <pc:docMk/>
            <pc:sldMk cId="1177320248" sldId="256"/>
            <ac:spMk id="42" creationId="{71F5C1D1-15CC-4FFA-8BD6-CC5EAB1EB2D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1177320248" sldId="256"/>
            <ac:spMk id="43" creationId="{3D438139-2456-494D-88A4-1171BC6F495E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44" creationId="{11DEC0E8-1A62-4B53-80BF-103E75CC1765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45" creationId="{2051397D-EB90-423D-B820-AF6FDBE2CD7E}"/>
          </ac:spMkLst>
        </pc:spChg>
        <pc:spChg chg="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46" creationId="{39BAD6E2-39B6-4F1D-BE5C-C599C320734D}"/>
          </ac:spMkLst>
        </pc:spChg>
        <pc:spChg chg="mod">
          <ac:chgData name="Henry Martin" userId="cc6f2d1fd4666abe" providerId="LiveId" clId="{C961C1F1-7D2C-4DE2-A7AF-4CBC6813BF88}" dt="2020-01-18T20:45:27.644" v="325" actId="164"/>
          <ac:spMkLst>
            <pc:docMk/>
            <pc:sldMk cId="1177320248" sldId="256"/>
            <ac:spMk id="47" creationId="{04E8ADD8-62C2-43DF-86B6-B68E5FCE009D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1177320248" sldId="256"/>
            <ac:spMk id="48" creationId="{E0156F9F-5DB5-4A6F-9230-76E2591E3146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49" creationId="{47AE9818-AAD3-4FDE-89B1-4E3D3D27C91F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0" creationId="{78406322-8AC4-473F-9DF5-122A1A4E6174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1" creationId="{9763F621-A268-4EF5-B12F-9543CFAC15D9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2" creationId="{C253E42D-C137-4351-BD0C-E4D806B87F25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3" creationId="{B5EFFD14-C211-47E9-96B9-15AE54C50E08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4" creationId="{CEB42302-5E0C-40C6-BE33-41F53765F7AA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5" creationId="{665E65E3-97F2-4115-8EF9-A7B2B2BA6B57}"/>
          </ac:spMkLst>
        </pc:spChg>
        <pc:spChg chg="add del">
          <ac:chgData name="Henry Martin" userId="cc6f2d1fd4666abe" providerId="LiveId" clId="{C961C1F1-7D2C-4DE2-A7AF-4CBC6813BF88}" dt="2020-01-18T20:42:14.940" v="285"/>
          <ac:spMkLst>
            <pc:docMk/>
            <pc:sldMk cId="1177320248" sldId="256"/>
            <ac:spMk id="56" creationId="{AED6E53D-EE86-42A1-B599-B70A0496133D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7" creationId="{CA2F501E-44B4-4D7C-AE65-1D371D25BBF5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8" creationId="{9726AA9E-B1AD-4DE2-8D39-70DB21092C26}"/>
          </ac:spMkLst>
        </pc:spChg>
        <pc:spChg chg="add mod topLvl">
          <ac:chgData name="Henry Martin" userId="cc6f2d1fd4666abe" providerId="LiveId" clId="{C961C1F1-7D2C-4DE2-A7AF-4CBC6813BF88}" dt="2020-01-18T20:54:11.600" v="345" actId="164"/>
          <ac:spMkLst>
            <pc:docMk/>
            <pc:sldMk cId="1177320248" sldId="256"/>
            <ac:spMk id="59" creationId="{F5A2AF46-CAA3-4CB0-B2A0-D62101ACE901}"/>
          </ac:spMkLst>
        </pc:spChg>
        <pc:grpChg chg="add del mod">
          <ac:chgData name="Henry Martin" userId="cc6f2d1fd4666abe" providerId="LiveId" clId="{C961C1F1-7D2C-4DE2-A7AF-4CBC6813BF88}" dt="2020-01-18T20:37:38.029" v="196" actId="165"/>
          <ac:grpSpMkLst>
            <pc:docMk/>
            <pc:sldMk cId="1177320248" sldId="256"/>
            <ac:grpSpMk id="6" creationId="{4DCE52E5-D097-44AA-9756-D6395FDBFFE7}"/>
          </ac:grpSpMkLst>
        </pc:grpChg>
        <pc:grpChg chg="add mod topLvl">
          <ac:chgData name="Henry Martin" userId="cc6f2d1fd4666abe" providerId="LiveId" clId="{C961C1F1-7D2C-4DE2-A7AF-4CBC6813BF88}" dt="2020-01-18T20:54:11.600" v="345" actId="164"/>
          <ac:grpSpMkLst>
            <pc:docMk/>
            <pc:sldMk cId="1177320248" sldId="256"/>
            <ac:grpSpMk id="7" creationId="{C446C00F-8248-46CF-9D8C-F1535679905B}"/>
          </ac:grpSpMkLst>
        </pc:grpChg>
        <pc:grpChg chg="add mod topLvl">
          <ac:chgData name="Henry Martin" userId="cc6f2d1fd4666abe" providerId="LiveId" clId="{C961C1F1-7D2C-4DE2-A7AF-4CBC6813BF88}" dt="2020-01-18T20:54:11.600" v="345" actId="164"/>
          <ac:grpSpMkLst>
            <pc:docMk/>
            <pc:sldMk cId="1177320248" sldId="256"/>
            <ac:grpSpMk id="10" creationId="{69BAC776-788F-4EC4-9AA3-3C58357FA364}"/>
          </ac:grpSpMkLst>
        </pc:grpChg>
        <pc:grpChg chg="add mod">
          <ac:chgData name="Henry Martin" userId="cc6f2d1fd4666abe" providerId="LiveId" clId="{C961C1F1-7D2C-4DE2-A7AF-4CBC6813BF88}" dt="2020-01-18T20:48:26.336" v="339"/>
          <ac:grpSpMkLst>
            <pc:docMk/>
            <pc:sldMk cId="1177320248" sldId="256"/>
            <ac:grpSpMk id="13" creationId="{30BBE02D-E8D6-4FB6-9A70-3BC301D2AFAD}"/>
          </ac:grpSpMkLst>
        </pc:grpChg>
        <pc:grpChg chg="add mod topLvl">
          <ac:chgData name="Henry Martin" userId="cc6f2d1fd4666abe" providerId="LiveId" clId="{C961C1F1-7D2C-4DE2-A7AF-4CBC6813BF88}" dt="2020-01-18T20:54:11.600" v="345" actId="164"/>
          <ac:grpSpMkLst>
            <pc:docMk/>
            <pc:sldMk cId="1177320248" sldId="256"/>
            <ac:grpSpMk id="16" creationId="{662168B5-A9F6-4975-9187-80021EA0B4F9}"/>
          </ac:grpSpMkLst>
        </pc:grpChg>
        <pc:grpChg chg="add del mod">
          <ac:chgData name="Henry Martin" userId="cc6f2d1fd4666abe" providerId="LiveId" clId="{C961C1F1-7D2C-4DE2-A7AF-4CBC6813BF88}" dt="2020-01-18T20:54:05.506" v="343" actId="165"/>
          <ac:grpSpMkLst>
            <pc:docMk/>
            <pc:sldMk cId="1177320248" sldId="256"/>
            <ac:grpSpMk id="17" creationId="{7ADA52AC-CD23-4F54-A2BB-87BB85CCD650}"/>
          </ac:grpSpMkLst>
        </pc:grpChg>
        <pc:grpChg chg="add mod">
          <ac:chgData name="Henry Martin" userId="cc6f2d1fd4666abe" providerId="LiveId" clId="{C961C1F1-7D2C-4DE2-A7AF-4CBC6813BF88}" dt="2020-01-18T20:54:11.600" v="345" actId="164"/>
          <ac:grpSpMkLst>
            <pc:docMk/>
            <pc:sldMk cId="1177320248" sldId="256"/>
            <ac:grpSpMk id="18" creationId="{CA3E6CE4-9AC7-4715-A848-84E18FB8800C}"/>
          </ac:grpSpMkLst>
        </pc:grpChg>
      </pc:sldChg>
      <pc:sldChg chg="addSp modSp del">
        <pc:chgData name="Henry Martin" userId="cc6f2d1fd4666abe" providerId="LiveId" clId="{C961C1F1-7D2C-4DE2-A7AF-4CBC6813BF88}" dt="2020-01-18T21:17:15.447" v="346" actId="47"/>
        <pc:sldMkLst>
          <pc:docMk/>
          <pc:sldMk cId="2084767380" sldId="257"/>
        </pc:sldMkLst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" creationId="{C33A6264-182B-4547-969A-71E6D2C683D2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" creationId="{A001B40B-BC9C-46EE-8A67-DD12B6F5D20B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" creationId="{339F9F6B-CD18-44DE-A7ED-E4D7F329C137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9" creationId="{C4197ACF-7A33-4477-AA05-A911ABD020C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10" creationId="{66854192-106D-45AD-A631-E42BF53DA55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12" creationId="{18F2B010-5EAB-406C-9BFF-B5E467427404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13" creationId="{CA661599-50C4-4E07-9D09-5C9E7C4F8A83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15" creationId="{6787F51F-4E7D-4EA0-93EA-F42B6594CBAB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1" creationId="{7FA098DC-6833-4D49-9AB0-C6A3F115AC7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2" creationId="{EC46BE0F-692E-43CA-B2E2-72BE7E04859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5" creationId="{955C35DA-1627-4CB4-9D09-DE019414688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6" creationId="{CF514824-FFC3-4C87-92CA-D001016625CC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7" creationId="{53ED714E-D598-41DA-83DC-6CA6839E7EF8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28" creationId="{EBB4DC02-D5B8-4102-90F4-EBE8612F6CA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1" creationId="{D603045E-270D-4E50-96FF-6B69D6C9E032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2" creationId="{70C31499-80AA-45DF-B4FF-65AE32CBFEE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3" creationId="{54F1970B-A5F2-48F3-A232-D13D1406F43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8" creationId="{F4517626-A95E-4E71-8F75-C3A67E9E71D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39" creationId="{E2931C0D-FCCA-44A1-AB07-AD920A303461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0" creationId="{376C799F-74DD-4EBE-ABB5-4E93E4B3EAE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1" creationId="{CB98E1ED-3F7A-4649-92E2-4C2EC8E22BFD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2" creationId="{71F5C1D1-15CC-4FFA-8BD6-CC5EAB1EB2D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3" creationId="{3D438139-2456-494D-88A4-1171BC6F495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5" creationId="{2051397D-EB90-423D-B820-AF6FDBE2CD7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6" creationId="{39BAD6E2-39B6-4F1D-BE5C-C599C320734D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7" creationId="{04E8ADD8-62C2-43DF-86B6-B68E5FCE009D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48" creationId="{E0156F9F-5DB5-4A6F-9230-76E2591E3146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58" creationId="{3E4B0948-514B-43DA-9BE9-9D191769AFE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59" creationId="{7579EF44-F1E9-4AF0-967C-E4F21A75464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0" creationId="{599E0B1D-F48D-47DB-B5F5-5D90C3A5E917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1" creationId="{06C13880-870D-4BB0-B5B0-C406EFC63AF5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2" creationId="{58E1BB2B-BFBD-4F79-94B1-EEA8A5CFFE1E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3" creationId="{D4954A41-366D-4C6B-9D9C-58CE0CB22D20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4" creationId="{B4ABBADD-A6AE-4105-A348-3133EAC1B7FB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5" creationId="{9DC51178-9F9A-4867-B9D0-8C97FB4ABBA8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6" creationId="{2D7AD520-7E9F-49D4-B6CE-C5BA875A2E15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7" creationId="{CD32680D-DD8F-4FBE-B701-2F264D28A4BF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8" creationId="{6B70A8AF-5C9B-4119-8215-FA0798DC71B6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69" creationId="{7E697601-8771-4F6E-B4F6-80C40A9BB7B5}"/>
          </ac:spMkLst>
        </pc:spChg>
        <pc:spChg chg="add 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0" creationId="{E046BDD7-C59B-4003-B5E4-7566B0BFD2F0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1" creationId="{2769D534-6E6E-4794-AECA-44EB20E3DED0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2" creationId="{EF8176B5-5500-4705-B082-481EFFD04FB8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3" creationId="{2C038B75-BA5C-41F6-8C34-72260E035814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4" creationId="{1F2B487B-9BAE-4CFC-AAC2-ED16C06CE1B4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5" creationId="{D9948A37-E6FF-41C7-889E-699B9417B1C9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6" creationId="{16FD38B4-2F24-40E3-81BA-A8654739A77A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7" creationId="{496DC1E0-6079-43EE-88D8-1B8672F483B3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8" creationId="{229BE1E8-7A6F-45DD-9668-0EA34D05E781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79" creationId="{C40F302E-85F1-405C-AF98-3E69E320E45C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81" creationId="{40779BD3-A282-491A-B08F-79DE84B05662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82" creationId="{6A62F598-CF83-41DA-908A-5A203F60C66D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83" creationId="{417C973D-2D3F-41B4-8C78-E404D2A2B507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k cId="2084767380" sldId="257"/>
            <ac:spMk id="84" creationId="{2CCD6E27-51E5-4B75-BECE-6E523A85497B}"/>
          </ac:spMkLst>
        </pc:spChg>
        <pc:grpChg chg="mod">
          <ac:chgData name="Henry Martin" userId="cc6f2d1fd4666abe" providerId="LiveId" clId="{C961C1F1-7D2C-4DE2-A7AF-4CBC6813BF88}" dt="2020-01-18T20:48:26.336" v="339"/>
          <ac:grpSpMkLst>
            <pc:docMk/>
            <pc:sldMk cId="2084767380" sldId="257"/>
            <ac:grpSpMk id="8" creationId="{EEC42DD4-EF8F-4613-9017-600F6BCD359D}"/>
          </ac:grpSpMkLst>
        </pc:grpChg>
        <pc:grpChg chg="mod">
          <ac:chgData name="Henry Martin" userId="cc6f2d1fd4666abe" providerId="LiveId" clId="{C961C1F1-7D2C-4DE2-A7AF-4CBC6813BF88}" dt="2020-01-18T20:48:26.336" v="339"/>
          <ac:grpSpMkLst>
            <pc:docMk/>
            <pc:sldMk cId="2084767380" sldId="257"/>
            <ac:grpSpMk id="18" creationId="{A7F82C0D-4391-4878-8554-764F6B49E2AD}"/>
          </ac:grpSpMkLst>
        </pc:grpChg>
        <pc:grpChg chg="mod">
          <ac:chgData name="Henry Martin" userId="cc6f2d1fd4666abe" providerId="LiveId" clId="{C961C1F1-7D2C-4DE2-A7AF-4CBC6813BF88}" dt="2020-01-18T20:48:26.336" v="339"/>
          <ac:grpSpMkLst>
            <pc:docMk/>
            <pc:sldMk cId="2084767380" sldId="257"/>
            <ac:grpSpMk id="19" creationId="{C9D5D690-292B-41A9-8D0F-A029DF14A494}"/>
          </ac:grpSpMkLst>
        </pc:grpChg>
        <pc:grpChg chg="mod">
          <ac:chgData name="Henry Martin" userId="cc6f2d1fd4666abe" providerId="LiveId" clId="{C961C1F1-7D2C-4DE2-A7AF-4CBC6813BF88}" dt="2020-01-18T20:48:26.336" v="339"/>
          <ac:grpSpMkLst>
            <pc:docMk/>
            <pc:sldMk cId="2084767380" sldId="257"/>
            <ac:grpSpMk id="20" creationId="{73760071-A232-4BC7-AEDB-241D49F966E1}"/>
          </ac:grpSpMkLst>
        </pc:grpChg>
      </pc:sldChg>
      <pc:sldChg chg="add del">
        <pc:chgData name="Henry Martin" userId="cc6f2d1fd4666abe" providerId="LiveId" clId="{C961C1F1-7D2C-4DE2-A7AF-4CBC6813BF88}" dt="2020-01-18T21:17:15.447" v="346" actId="47"/>
        <pc:sldMkLst>
          <pc:docMk/>
          <pc:sldMk cId="469849756" sldId="258"/>
        </pc:sldMkLst>
      </pc:sldChg>
      <pc:sldMasterChg chg="modSp modSldLayout">
        <pc:chgData name="Henry Martin" userId="cc6f2d1fd4666abe" providerId="LiveId" clId="{C961C1F1-7D2C-4DE2-A7AF-4CBC6813BF88}" dt="2020-01-18T20:48:26.336" v="339"/>
        <pc:sldMasterMkLst>
          <pc:docMk/>
          <pc:sldMasterMk cId="1732765648" sldId="2147483648"/>
        </pc:sldMasterMkLst>
        <pc:spChg chg="mod">
          <ac:chgData name="Henry Martin" userId="cc6f2d1fd4666abe" providerId="LiveId" clId="{C961C1F1-7D2C-4DE2-A7AF-4CBC6813BF88}" dt="2020-01-18T20:48:26.336" v="339"/>
          <ac:spMkLst>
            <pc:docMk/>
            <pc:sldMasterMk cId="1732765648" sldId="2147483648"/>
            <ac:spMk id="2" creationId="{AA1A07FF-181E-4C9F-87F3-7D4C1A8F3B1C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asterMk cId="1732765648" sldId="2147483648"/>
            <ac:spMk id="3" creationId="{8F7D07F2-36EB-42BE-8972-E620BE361A97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asterMk cId="1732765648" sldId="2147483648"/>
            <ac:spMk id="4" creationId="{198A841A-F6A7-4834-BB8E-4CEC02D206A2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asterMk cId="1732765648" sldId="2147483648"/>
            <ac:spMk id="5" creationId="{9366CDA4-18EC-4282-8F7C-5B3113418D55}"/>
          </ac:spMkLst>
        </pc:spChg>
        <pc:spChg chg="mod">
          <ac:chgData name="Henry Martin" userId="cc6f2d1fd4666abe" providerId="LiveId" clId="{C961C1F1-7D2C-4DE2-A7AF-4CBC6813BF88}" dt="2020-01-18T20:48:26.336" v="339"/>
          <ac:spMkLst>
            <pc:docMk/>
            <pc:sldMasterMk cId="1732765648" sldId="2147483648"/>
            <ac:spMk id="6" creationId="{A602E8FA-F8CD-4D8E-9372-1A1D674CB3A0}"/>
          </ac:spMkLst>
        </pc:sp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2629349268" sldId="2147483649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629349268" sldId="2147483649"/>
              <ac:spMk id="2" creationId="{B219BD69-FBC4-46A5-A746-D721A6E26325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629349268" sldId="2147483649"/>
              <ac:spMk id="3" creationId="{147918D6-33A4-4B15-A5B8-151518C5B019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1752116855" sldId="2147483651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1752116855" sldId="2147483651"/>
              <ac:spMk id="2" creationId="{9ED537DF-5154-4C89-B16C-2CAA1095FBC1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1752116855" sldId="2147483651"/>
              <ac:spMk id="3" creationId="{C9FA0A00-09F5-4F1B-B9A7-595A188E579C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3091407947" sldId="2147483652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3091407947" sldId="2147483652"/>
              <ac:spMk id="3" creationId="{029AD6DC-BDE1-4C1B-8368-4BC8AB51B909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3091407947" sldId="2147483652"/>
              <ac:spMk id="4" creationId="{A3EF85CC-9DB7-45CD-94E7-927102E98F32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2412799832" sldId="2147483653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412799832" sldId="2147483653"/>
              <ac:spMk id="2" creationId="{F5B42212-5BFA-4772-A235-E86C9606589F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412799832" sldId="2147483653"/>
              <ac:spMk id="3" creationId="{4FE4FDF8-D980-4939-8F02-D823B8D84A56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412799832" sldId="2147483653"/>
              <ac:spMk id="4" creationId="{A0E4F0A4-149D-49FF-A469-040CF15DB51F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412799832" sldId="2147483653"/>
              <ac:spMk id="5" creationId="{13CB8B32-C232-4F65-9D7F-CDA2F8EB98D6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2412799832" sldId="2147483653"/>
              <ac:spMk id="6" creationId="{15F8226E-19F8-41A7-B076-2B94A0D3EADC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1892655983" sldId="2147483656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1892655983" sldId="2147483656"/>
              <ac:spMk id="2" creationId="{58CD0F1A-F177-4A8C-8143-5A7FE0906082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1892655983" sldId="2147483656"/>
              <ac:spMk id="3" creationId="{304D6470-455A-4DD0-836A-B06271038D74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1892655983" sldId="2147483656"/>
              <ac:spMk id="4" creationId="{AB9A3C71-5172-4EAD-A420-55B70F36AEF0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528966571" sldId="2147483657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528966571" sldId="2147483657"/>
              <ac:spMk id="2" creationId="{92B27638-7275-425D-9F1E-A2657A0E7B4E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528966571" sldId="2147483657"/>
              <ac:spMk id="3" creationId="{C7C721E2-5699-4A2C-A6DF-264285C634FD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528966571" sldId="2147483657"/>
              <ac:spMk id="4" creationId="{C3EB7CE8-D628-4DCB-8010-ABC052539BD1}"/>
            </ac:spMkLst>
          </pc:spChg>
        </pc:sldLayoutChg>
        <pc:sldLayoutChg chg="modSp">
          <pc:chgData name="Henry Martin" userId="cc6f2d1fd4666abe" providerId="LiveId" clId="{C961C1F1-7D2C-4DE2-A7AF-4CBC6813BF88}" dt="2020-01-18T20:48:26.336" v="339"/>
          <pc:sldLayoutMkLst>
            <pc:docMk/>
            <pc:sldMasterMk cId="1732765648" sldId="2147483648"/>
            <pc:sldLayoutMk cId="4246300758" sldId="2147483659"/>
          </pc:sldLayoutMkLst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4246300758" sldId="2147483659"/>
              <ac:spMk id="2" creationId="{4E6B36EE-FBBE-4C49-BB73-8D542559D35C}"/>
            </ac:spMkLst>
          </pc:spChg>
          <pc:spChg chg="mod">
            <ac:chgData name="Henry Martin" userId="cc6f2d1fd4666abe" providerId="LiveId" clId="{C961C1F1-7D2C-4DE2-A7AF-4CBC6813BF88}" dt="2020-01-18T20:48:26.336" v="339"/>
            <ac:spMkLst>
              <pc:docMk/>
              <pc:sldMasterMk cId="1732765648" sldId="2147483648"/>
              <pc:sldLayoutMk cId="4246300758" sldId="2147483659"/>
              <ac:spMk id="3" creationId="{33C2D905-2834-411C-88E6-A94E273337CA}"/>
            </ac:spMkLst>
          </pc:spChg>
        </pc:sldLayoutChg>
      </pc:sldMasterChg>
    </pc:docChg>
  </pc:docChgLst>
  <pc:docChgLst>
    <pc:chgData name="Henry Martin" userId="cc6f2d1fd4666abe" providerId="LiveId" clId="{2905985C-D2AF-4E47-976F-9F6DE4D7A03C}"/>
    <pc:docChg chg="undo custSel addSld modSld">
      <pc:chgData name="Henry Martin" userId="cc6f2d1fd4666abe" providerId="LiveId" clId="{2905985C-D2AF-4E47-976F-9F6DE4D7A03C}" dt="2020-01-14T06:07:23.255" v="1048" actId="20577"/>
      <pc:docMkLst>
        <pc:docMk/>
      </pc:docMkLst>
      <pc:sldChg chg="addSp delSp modSp">
        <pc:chgData name="Henry Martin" userId="cc6f2d1fd4666abe" providerId="LiveId" clId="{2905985C-D2AF-4E47-976F-9F6DE4D7A03C}" dt="2020-01-13T15:52:26.904" v="236" actId="6549"/>
        <pc:sldMkLst>
          <pc:docMk/>
          <pc:sldMk cId="1177320248" sldId="256"/>
        </pc:sldMkLst>
        <pc:spChg chg="del">
          <ac:chgData name="Henry Martin" userId="cc6f2d1fd4666abe" providerId="LiveId" clId="{2905985C-D2AF-4E47-976F-9F6DE4D7A03C}" dt="2020-01-13T15:41:09.931" v="0" actId="478"/>
          <ac:spMkLst>
            <pc:docMk/>
            <pc:sldMk cId="1177320248" sldId="256"/>
            <ac:spMk id="2" creationId="{24E3BBE8-7DF8-4464-8A7D-328B996F42F3}"/>
          </ac:spMkLst>
        </pc:spChg>
        <pc:spChg chg="del">
          <ac:chgData name="Henry Martin" userId="cc6f2d1fd4666abe" providerId="LiveId" clId="{2905985C-D2AF-4E47-976F-9F6DE4D7A03C}" dt="2020-01-13T15:41:11.206" v="1" actId="478"/>
          <ac:spMkLst>
            <pc:docMk/>
            <pc:sldMk cId="1177320248" sldId="256"/>
            <ac:spMk id="3" creationId="{75CF486E-71B9-4F24-A1B9-98EC667D802D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4" creationId="{339F9F6B-CD18-44DE-A7ED-E4D7F329C13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5" creationId="{04BBD4F2-45A4-479D-ACE4-7368C87A9A41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6" creationId="{22D5D980-0D90-42E2-AB78-BF8F746101D0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7" creationId="{DD68C19A-0C41-4FCC-94D7-D105082F1B93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8" creationId="{BF4C0EC9-3D29-43D9-B946-55ED761C8DE5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9" creationId="{C4197ACF-7A33-4477-AA05-A911ABD020CE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10" creationId="{9AA37A36-8879-45B3-A8FA-AA2FAD4FFE5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2" creationId="{7BCB1638-E6DF-4E46-A76F-6110FF583032}"/>
          </ac:spMkLst>
        </pc:spChg>
        <pc:spChg chg="add del mod">
          <ac:chgData name="Henry Martin" userId="cc6f2d1fd4666abe" providerId="LiveId" clId="{2905985C-D2AF-4E47-976F-9F6DE4D7A03C}" dt="2020-01-13T15:44:38.422" v="55" actId="478"/>
          <ac:spMkLst>
            <pc:docMk/>
            <pc:sldMk cId="1177320248" sldId="256"/>
            <ac:spMk id="13" creationId="{057A3737-9C71-4AF2-B3A3-CDC27BE9B7B7}"/>
          </ac:spMkLst>
        </pc:spChg>
        <pc:spChg chg="add del mod">
          <ac:chgData name="Henry Martin" userId="cc6f2d1fd4666abe" providerId="LiveId" clId="{2905985C-D2AF-4E47-976F-9F6DE4D7A03C}" dt="2020-01-13T15:45:03.526" v="68" actId="478"/>
          <ac:spMkLst>
            <pc:docMk/>
            <pc:sldMk cId="1177320248" sldId="256"/>
            <ac:spMk id="14" creationId="{DCAB6EA6-A2F2-4089-8AFC-B38F0CBBBD6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5" creationId="{6787F51F-4E7D-4EA0-93EA-F42B6594CBAB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6" creationId="{193E9A9D-9930-449F-A204-C267919B6E9E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7" creationId="{7D55867C-5785-4C2E-B568-340270DCFEF1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8" creationId="{9C3D3B21-FF59-4EF0-9E14-5036DF327111}"/>
          </ac:spMkLst>
        </pc:spChg>
        <pc:spChg chg="add del mod">
          <ac:chgData name="Henry Martin" userId="cc6f2d1fd4666abe" providerId="LiveId" clId="{2905985C-D2AF-4E47-976F-9F6DE4D7A03C}" dt="2020-01-13T15:42:51.190" v="22" actId="478"/>
          <ac:spMkLst>
            <pc:docMk/>
            <pc:sldMk cId="1177320248" sldId="256"/>
            <ac:spMk id="19" creationId="{D99F60A8-4E64-4421-B4CD-472ECDAA2888}"/>
          </ac:spMkLst>
        </pc:spChg>
        <pc:spChg chg="add del mod">
          <ac:chgData name="Henry Martin" userId="cc6f2d1fd4666abe" providerId="LiveId" clId="{2905985C-D2AF-4E47-976F-9F6DE4D7A03C}" dt="2020-01-13T15:42:59.462" v="25" actId="478"/>
          <ac:spMkLst>
            <pc:docMk/>
            <pc:sldMk cId="1177320248" sldId="256"/>
            <ac:spMk id="20" creationId="{1075E3B7-DB04-41FF-A49F-B748E92F9460}"/>
          </ac:spMkLst>
        </pc:spChg>
        <pc:spChg chg="add mod">
          <ac:chgData name="Henry Martin" userId="cc6f2d1fd4666abe" providerId="LiveId" clId="{2905985C-D2AF-4E47-976F-9F6DE4D7A03C}" dt="2020-01-13T15:52:06.245" v="217" actId="207"/>
          <ac:spMkLst>
            <pc:docMk/>
            <pc:sldMk cId="1177320248" sldId="256"/>
            <ac:spMk id="21" creationId="{7FA098DC-6833-4D49-9AB0-C6A3F115AC7A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2" creationId="{EC46BE0F-692E-43CA-B2E2-72BE7E04859F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3" creationId="{D12ECB96-8C63-4BB9-BC74-DF3D3D816BA3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4" creationId="{B4878A14-80F5-435D-960E-8A4CC6443D31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5" creationId="{955C35DA-1627-4CB4-9D09-DE019414688F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6" creationId="{CF514824-FFC3-4C87-92CA-D001016625CC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7" creationId="{53ED714E-D598-41DA-83DC-6CA6839E7EF8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8" creationId="{EBB4DC02-D5B8-4102-90F4-EBE8612F6CAE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9" creationId="{E7A7932C-FBC4-4509-8A68-0CD740C5462B}"/>
          </ac:spMkLst>
        </pc:spChg>
        <pc:spChg chg="add del mod">
          <ac:chgData name="Henry Martin" userId="cc6f2d1fd4666abe" providerId="LiveId" clId="{2905985C-D2AF-4E47-976F-9F6DE4D7A03C}" dt="2020-01-13T15:47:03.174" v="111" actId="478"/>
          <ac:spMkLst>
            <pc:docMk/>
            <pc:sldMk cId="1177320248" sldId="256"/>
            <ac:spMk id="30" creationId="{EED4C785-E287-4700-913B-27FBECEAE85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1" creationId="{D603045E-270D-4E50-96FF-6B69D6C9E03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2" creationId="{70C31499-80AA-45DF-B4FF-65AE32CBFEEA}"/>
          </ac:spMkLst>
        </pc:spChg>
        <pc:spChg chg="add mod">
          <ac:chgData name="Henry Martin" userId="cc6f2d1fd4666abe" providerId="LiveId" clId="{2905985C-D2AF-4E47-976F-9F6DE4D7A03C}" dt="2020-01-13T15:48:13.069" v="126" actId="571"/>
          <ac:spMkLst>
            <pc:docMk/>
            <pc:sldMk cId="1177320248" sldId="256"/>
            <ac:spMk id="33" creationId="{54F1970B-A5F2-48F3-A232-D13D1406F43F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4" creationId="{B29846BB-8F89-4E56-86FB-C6ECA1CD7E32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5" creationId="{4A65BEEC-90CE-4BA6-B8C1-85B05C0FF771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6" creationId="{84E91ACC-756A-4BBE-A542-D0A60199DA47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7" creationId="{7195BF83-7F95-46EC-9AFD-FCBEC9253200}"/>
          </ac:spMkLst>
        </pc:spChg>
        <pc:spChg chg="add mod">
          <ac:chgData name="Henry Martin" userId="cc6f2d1fd4666abe" providerId="LiveId" clId="{2905985C-D2AF-4E47-976F-9F6DE4D7A03C}" dt="2020-01-13T15:50:58.860" v="193" actId="1076"/>
          <ac:spMkLst>
            <pc:docMk/>
            <pc:sldMk cId="1177320248" sldId="256"/>
            <ac:spMk id="38" creationId="{F4517626-A95E-4E71-8F75-C3A67E9E71DF}"/>
          </ac:spMkLst>
        </pc:spChg>
        <pc:spChg chg="add mod">
          <ac:chgData name="Henry Martin" userId="cc6f2d1fd4666abe" providerId="LiveId" clId="{2905985C-D2AF-4E47-976F-9F6DE4D7A03C}" dt="2020-01-13T15:51:01.668" v="194" actId="1076"/>
          <ac:spMkLst>
            <pc:docMk/>
            <pc:sldMk cId="1177320248" sldId="256"/>
            <ac:spMk id="39" creationId="{E2931C0D-FCCA-44A1-AB07-AD920A303461}"/>
          </ac:spMkLst>
        </pc:spChg>
        <pc:spChg chg="add mod">
          <ac:chgData name="Henry Martin" userId="cc6f2d1fd4666abe" providerId="LiveId" clId="{2905985C-D2AF-4E47-976F-9F6DE4D7A03C}" dt="2020-01-13T15:51:06.669" v="195" actId="571"/>
          <ac:spMkLst>
            <pc:docMk/>
            <pc:sldMk cId="1177320248" sldId="256"/>
            <ac:spMk id="40" creationId="{376C799F-74DD-4EBE-ABB5-4E93E4B3EAEE}"/>
          </ac:spMkLst>
        </pc:spChg>
        <pc:spChg chg="add mod">
          <ac:chgData name="Henry Martin" userId="cc6f2d1fd4666abe" providerId="LiveId" clId="{2905985C-D2AF-4E47-976F-9F6DE4D7A03C}" dt="2020-01-13T15:51:20.294" v="209" actId="20577"/>
          <ac:spMkLst>
            <pc:docMk/>
            <pc:sldMk cId="1177320248" sldId="256"/>
            <ac:spMk id="41" creationId="{CB98E1ED-3F7A-4649-92E2-4C2EC8E22BFD}"/>
          </ac:spMkLst>
        </pc:spChg>
        <pc:spChg chg="add mod">
          <ac:chgData name="Henry Martin" userId="cc6f2d1fd4666abe" providerId="LiveId" clId="{2905985C-D2AF-4E47-976F-9F6DE4D7A03C}" dt="2020-01-13T15:51:18.589" v="208" actId="571"/>
          <ac:spMkLst>
            <pc:docMk/>
            <pc:sldMk cId="1177320248" sldId="256"/>
            <ac:spMk id="42" creationId="{71F5C1D1-15CC-4FFA-8BD6-CC5EAB1EB2DA}"/>
          </ac:spMkLst>
        </pc:spChg>
        <pc:spChg chg="add mod">
          <ac:chgData name="Henry Martin" userId="cc6f2d1fd4666abe" providerId="LiveId" clId="{2905985C-D2AF-4E47-976F-9F6DE4D7A03C}" dt="2020-01-13T15:51:31.382" v="212" actId="20577"/>
          <ac:spMkLst>
            <pc:docMk/>
            <pc:sldMk cId="1177320248" sldId="256"/>
            <ac:spMk id="43" creationId="{3D438139-2456-494D-88A4-1171BC6F495E}"/>
          </ac:spMkLst>
        </pc:spChg>
        <pc:spChg chg="add del mod">
          <ac:chgData name="Henry Martin" userId="cc6f2d1fd4666abe" providerId="LiveId" clId="{2905985C-D2AF-4E47-976F-9F6DE4D7A03C}" dt="2020-01-13T15:51:36.230" v="214" actId="478"/>
          <ac:spMkLst>
            <pc:docMk/>
            <pc:sldMk cId="1177320248" sldId="256"/>
            <ac:spMk id="44" creationId="{16485F6B-5D47-4AE0-B786-B488954A5AED}"/>
          </ac:spMkLst>
        </pc:spChg>
        <pc:spChg chg="add mod">
          <ac:chgData name="Henry Martin" userId="cc6f2d1fd4666abe" providerId="LiveId" clId="{2905985C-D2AF-4E47-976F-9F6DE4D7A03C}" dt="2020-01-13T15:51:49.286" v="215" actId="571"/>
          <ac:spMkLst>
            <pc:docMk/>
            <pc:sldMk cId="1177320248" sldId="256"/>
            <ac:spMk id="45" creationId="{2051397D-EB90-423D-B820-AF6FDBE2CD7E}"/>
          </ac:spMkLst>
        </pc:spChg>
        <pc:spChg chg="add mod">
          <ac:chgData name="Henry Martin" userId="cc6f2d1fd4666abe" providerId="LiveId" clId="{2905985C-D2AF-4E47-976F-9F6DE4D7A03C}" dt="2020-01-13T15:51:54.286" v="216" actId="571"/>
          <ac:spMkLst>
            <pc:docMk/>
            <pc:sldMk cId="1177320248" sldId="256"/>
            <ac:spMk id="46" creationId="{39BAD6E2-39B6-4F1D-BE5C-C599C320734D}"/>
          </ac:spMkLst>
        </pc:spChg>
        <pc:spChg chg="add mod">
          <ac:chgData name="Henry Martin" userId="cc6f2d1fd4666abe" providerId="LiveId" clId="{2905985C-D2AF-4E47-976F-9F6DE4D7A03C}" dt="2020-01-13T15:52:20.053" v="220" actId="207"/>
          <ac:spMkLst>
            <pc:docMk/>
            <pc:sldMk cId="1177320248" sldId="256"/>
            <ac:spMk id="47" creationId="{04E8ADD8-62C2-43DF-86B6-B68E5FCE009D}"/>
          </ac:spMkLst>
        </pc:spChg>
        <pc:spChg chg="add mod">
          <ac:chgData name="Henry Martin" userId="cc6f2d1fd4666abe" providerId="LiveId" clId="{2905985C-D2AF-4E47-976F-9F6DE4D7A03C}" dt="2020-01-13T15:52:26.904" v="236" actId="6549"/>
          <ac:spMkLst>
            <pc:docMk/>
            <pc:sldMk cId="1177320248" sldId="256"/>
            <ac:spMk id="48" creationId="{E0156F9F-5DB5-4A6F-9230-76E2591E3146}"/>
          </ac:spMkLst>
        </pc:spChg>
      </pc:sldChg>
      <pc:sldChg chg="addSp delSp modSp add">
        <pc:chgData name="Henry Martin" userId="cc6f2d1fd4666abe" providerId="LiveId" clId="{2905985C-D2AF-4E47-976F-9F6DE4D7A03C}" dt="2020-01-14T06:07:23.255" v="1048" actId="20577"/>
        <pc:sldMkLst>
          <pc:docMk/>
          <pc:sldMk cId="2084767380" sldId="257"/>
        </pc:sldMkLst>
        <pc:spChg chg="add mod">
          <ac:chgData name="Henry Martin" userId="cc6f2d1fd4666abe" providerId="LiveId" clId="{2905985C-D2AF-4E47-976F-9F6DE4D7A03C}" dt="2020-01-13T15:56:45.933" v="374" actId="1076"/>
          <ac:spMkLst>
            <pc:docMk/>
            <pc:sldMk cId="2084767380" sldId="257"/>
            <ac:spMk id="2" creationId="{C33A6264-182B-4547-969A-71E6D2C683D2}"/>
          </ac:spMkLst>
        </pc:spChg>
        <pc:spChg chg="add mod topLvl">
          <ac:chgData name="Henry Martin" userId="cc6f2d1fd4666abe" providerId="LiveId" clId="{2905985C-D2AF-4E47-976F-9F6DE4D7A03C}" dt="2020-01-13T16:15:50.471" v="681" actId="20577"/>
          <ac:spMkLst>
            <pc:docMk/>
            <pc:sldMk cId="2084767380" sldId="257"/>
            <ac:spMk id="3" creationId="{A001B40B-BC9C-46EE-8A67-DD12B6F5D20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4" creationId="{339F9F6B-CD18-44DE-A7ED-E4D7F329C137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5" creationId="{04BBD4F2-45A4-479D-ACE4-7368C87A9A41}"/>
          </ac:spMkLst>
        </pc:spChg>
        <pc:spChg chg="mod topLvl">
          <ac:chgData name="Henry Martin" userId="cc6f2d1fd4666abe" providerId="LiveId" clId="{2905985C-D2AF-4E47-976F-9F6DE4D7A03C}" dt="2020-01-13T16:10:12.070" v="619" actId="165"/>
          <ac:spMkLst>
            <pc:docMk/>
            <pc:sldMk cId="2084767380" sldId="257"/>
            <ac:spMk id="9" creationId="{C4197ACF-7A33-4477-AA05-A911ABD020CE}"/>
          </ac:spMkLst>
        </pc:spChg>
        <pc:spChg chg="add mod">
          <ac:chgData name="Henry Martin" userId="cc6f2d1fd4666abe" providerId="LiveId" clId="{2905985C-D2AF-4E47-976F-9F6DE4D7A03C}" dt="2020-01-13T16:20:17.948" v="793" actId="1076"/>
          <ac:spMkLst>
            <pc:docMk/>
            <pc:sldMk cId="2084767380" sldId="257"/>
            <ac:spMk id="10" creationId="{66854192-106D-45AD-A631-E42BF53DA55A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6:22:02.397" v="836" actId="1076"/>
          <ac:spMkLst>
            <pc:docMk/>
            <pc:sldMk cId="2084767380" sldId="257"/>
            <ac:spMk id="12" creationId="{18F2B010-5EAB-406C-9BFF-B5E467427404}"/>
          </ac:spMkLst>
        </pc:spChg>
        <pc:spChg chg="del mod">
          <ac:chgData name="Henry Martin" userId="cc6f2d1fd4666abe" providerId="LiveId" clId="{2905985C-D2AF-4E47-976F-9F6DE4D7A03C}" dt="2020-01-13T15:58:34.310" v="398" actId="478"/>
          <ac:spMkLst>
            <pc:docMk/>
            <pc:sldMk cId="2084767380" sldId="257"/>
            <ac:spMk id="12" creationId="{7BCB1638-E6DF-4E46-A76F-6110FF583032}"/>
          </ac:spMkLst>
        </pc:spChg>
        <pc:spChg chg="add mod">
          <ac:chgData name="Henry Martin" userId="cc6f2d1fd4666abe" providerId="LiveId" clId="{2905985C-D2AF-4E47-976F-9F6DE4D7A03C}" dt="2020-01-13T17:05:44.553" v="1018" actId="6549"/>
          <ac:spMkLst>
            <pc:docMk/>
            <pc:sldMk cId="2084767380" sldId="257"/>
            <ac:spMk id="13" creationId="{CA661599-50C4-4E07-9D09-5C9E7C4F8A83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15" creationId="{6787F51F-4E7D-4EA0-93EA-F42B6594CBA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21" creationId="{7FA098DC-6833-4D49-9AB0-C6A3F115AC7A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2" creationId="{EC46BE0F-692E-43CA-B2E2-72BE7E04859F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3" creationId="{D12ECB96-8C63-4BB9-BC74-DF3D3D816BA3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24" creationId="{B4878A14-80F5-435D-960E-8A4CC6443D31}"/>
          </ac:spMkLst>
        </pc:spChg>
        <pc:spChg chg="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25" creationId="{955C35DA-1627-4CB4-9D09-DE019414688F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6" creationId="{CF514824-FFC3-4C87-92CA-D001016625CC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27" creationId="{53ED714E-D598-41DA-83DC-6CA6839E7EF8}"/>
          </ac:spMkLst>
        </pc:spChg>
        <pc:spChg chg="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28" creationId="{EBB4DC02-D5B8-4102-90F4-EBE8612F6CAE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9" creationId="{E7A7932C-FBC4-4509-8A68-0CD740C5462B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31" creationId="{D603045E-270D-4E50-96FF-6B69D6C9E032}"/>
          </ac:spMkLst>
        </pc:spChg>
        <pc:spChg chg="mod">
          <ac:chgData name="Henry Martin" userId="cc6f2d1fd4666abe" providerId="LiveId" clId="{2905985C-D2AF-4E47-976F-9F6DE4D7A03C}" dt="2020-01-13T15:59:44.149" v="443" actId="12789"/>
          <ac:spMkLst>
            <pc:docMk/>
            <pc:sldMk cId="2084767380" sldId="257"/>
            <ac:spMk id="32" creationId="{70C31499-80AA-45DF-B4FF-65AE32CBFEEA}"/>
          </ac:spMkLst>
        </pc:spChg>
        <pc:spChg chg="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33" creationId="{54F1970B-A5F2-48F3-A232-D13D1406F43F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4" creationId="{B29846BB-8F89-4E56-86FB-C6ECA1CD7E32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5" creationId="{4A65BEEC-90CE-4BA6-B8C1-85B05C0FF771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6" creationId="{84E91ACC-756A-4BBE-A542-D0A60199DA47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7" creationId="{7195BF83-7F95-46EC-9AFD-FCBEC9253200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8" creationId="{F4517626-A95E-4E71-8F75-C3A67E9E71DF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9" creationId="{E2931C0D-FCCA-44A1-AB07-AD920A303461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0" creationId="{376C799F-74DD-4EBE-ABB5-4E93E4B3EAEE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1" creationId="{CB98E1ED-3F7A-4649-92E2-4C2EC8E22BF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2" creationId="{71F5C1D1-15CC-4FFA-8BD6-CC5EAB1EB2DA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3" creationId="{3D438139-2456-494D-88A4-1171BC6F495E}"/>
          </ac:spMkLst>
        </pc:spChg>
        <pc:spChg chg="add del 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4" creationId="{0D272F5F-148A-41EB-964B-347493397D31}"/>
          </ac:spMkLst>
        </pc:spChg>
        <pc:spChg chg="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5" creationId="{2051397D-EB90-423D-B820-AF6FDBE2CD7E}"/>
          </ac:spMkLst>
        </pc:spChg>
        <pc:spChg chg="mod">
          <ac:chgData name="Henry Martin" userId="cc6f2d1fd4666abe" providerId="LiveId" clId="{2905985C-D2AF-4E47-976F-9F6DE4D7A03C}" dt="2020-01-13T16:04:53.093" v="573" actId="12788"/>
          <ac:spMkLst>
            <pc:docMk/>
            <pc:sldMk cId="2084767380" sldId="257"/>
            <ac:spMk id="46" creationId="{39BAD6E2-39B6-4F1D-BE5C-C599C320734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7" creationId="{04E8ADD8-62C2-43DF-86B6-B68E5FCE009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8" creationId="{E0156F9F-5DB5-4A6F-9230-76E2591E3146}"/>
          </ac:spMkLst>
        </pc:spChg>
        <pc:spChg chg="add del 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49" creationId="{85923EAB-54DA-4A19-8891-66924C34DDDA}"/>
          </ac:spMkLst>
        </pc:spChg>
        <pc:spChg chg="add del 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50" creationId="{E1D4595E-9E63-41AA-985B-9E576073864D}"/>
          </ac:spMkLst>
        </pc:spChg>
        <pc:spChg chg="add del 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51" creationId="{8BD5BEC8-864D-47EF-AF83-D8563F9F7956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2" creationId="{B1AEAE6B-B3EE-49F3-ADEF-3BAAAA2F9998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3" creationId="{59A5F810-BBB1-4D98-8FAC-85D1BA86AE7F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58" creationId="{3E4B0948-514B-43DA-9BE9-9D191769AFEF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59" creationId="{7579EF44-F1E9-4AF0-967C-E4F21A75464E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0" creationId="{599E0B1D-F48D-47DB-B5F5-5D90C3A5E917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1" creationId="{06C13880-870D-4BB0-B5B0-C406EFC63AF5}"/>
          </ac:spMkLst>
        </pc:spChg>
        <pc:spChg chg="add mod">
          <ac:chgData name="Henry Martin" userId="cc6f2d1fd4666abe" providerId="LiveId" clId="{2905985C-D2AF-4E47-976F-9F6DE4D7A03C}" dt="2020-01-13T16:05:40.412" v="585" actId="1076"/>
          <ac:spMkLst>
            <pc:docMk/>
            <pc:sldMk cId="2084767380" sldId="257"/>
            <ac:spMk id="62" creationId="{58E1BB2B-BFBD-4F79-94B1-EEA8A5CFFE1E}"/>
          </ac:spMkLst>
        </pc:spChg>
        <pc:spChg chg="add mod">
          <ac:chgData name="Henry Martin" userId="cc6f2d1fd4666abe" providerId="LiveId" clId="{2905985C-D2AF-4E47-976F-9F6DE4D7A03C}" dt="2020-01-13T16:45:59.558" v="1009" actId="20577"/>
          <ac:spMkLst>
            <pc:docMk/>
            <pc:sldMk cId="2084767380" sldId="257"/>
            <ac:spMk id="63" creationId="{D4954A41-366D-4C6B-9D9C-58CE0CB22D20}"/>
          </ac:spMkLst>
        </pc:spChg>
        <pc:spChg chg="add mod">
          <ac:chgData name="Henry Martin" userId="cc6f2d1fd4666abe" providerId="LiveId" clId="{2905985C-D2AF-4E47-976F-9F6DE4D7A03C}" dt="2020-01-13T16:05:35.733" v="583" actId="1076"/>
          <ac:spMkLst>
            <pc:docMk/>
            <pc:sldMk cId="2084767380" sldId="257"/>
            <ac:spMk id="64" creationId="{B4ABBADD-A6AE-4105-A348-3133EAC1B7FB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5" creationId="{9DC51178-9F9A-4867-B9D0-8C97FB4ABBA8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66" creationId="{2D7AD520-7E9F-49D4-B6CE-C5BA875A2E15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7" creationId="{CD32680D-DD8F-4FBE-B701-2F264D28A4BF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8" creationId="{0B74C8AB-86B9-49D1-B67B-37D98C7AAA27}"/>
          </ac:spMkLst>
        </pc:spChg>
        <pc:spChg chg="add mod">
          <ac:chgData name="Henry Martin" userId="cc6f2d1fd4666abe" providerId="LiveId" clId="{2905985C-D2AF-4E47-976F-9F6DE4D7A03C}" dt="2020-01-13T16:09:56.252" v="605" actId="1076"/>
          <ac:spMkLst>
            <pc:docMk/>
            <pc:sldMk cId="2084767380" sldId="257"/>
            <ac:spMk id="68" creationId="{6B70A8AF-5C9B-4119-8215-FA0798DC71B6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9" creationId="{7234C15A-CA95-44F6-AEF1-9F1B04ED8131}"/>
          </ac:spMkLst>
        </pc:spChg>
        <pc:spChg chg="add mod">
          <ac:chgData name="Henry Martin" userId="cc6f2d1fd4666abe" providerId="LiveId" clId="{2905985C-D2AF-4E47-976F-9F6DE4D7A03C}" dt="2020-01-13T16:18:02.124" v="733" actId="1076"/>
          <ac:spMkLst>
            <pc:docMk/>
            <pc:sldMk cId="2084767380" sldId="257"/>
            <ac:spMk id="69" creationId="{7E697601-8771-4F6E-B4F6-80C40A9BB7B5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0" creationId="{0ED504F5-EA36-4E57-BCBE-36F1E1EC71E8}"/>
          </ac:spMkLst>
        </pc:spChg>
        <pc:spChg chg="add del mod">
          <ac:chgData name="Henry Martin" userId="cc6f2d1fd4666abe" providerId="LiveId" clId="{2905985C-D2AF-4E47-976F-9F6DE4D7A03C}" dt="2020-01-13T16:18:08.870" v="734" actId="478"/>
          <ac:spMkLst>
            <pc:docMk/>
            <pc:sldMk cId="2084767380" sldId="257"/>
            <ac:spMk id="70" creationId="{C97E659E-C5C2-4B02-A187-2077CCBFE303}"/>
          </ac:spMkLst>
        </pc:spChg>
        <pc:spChg chg="add del mod">
          <ac:chgData name="Henry Martin" userId="cc6f2d1fd4666abe" providerId="LiveId" clId="{2905985C-D2AF-4E47-976F-9F6DE4D7A03C}" dt="2020-01-13T16:18:19.606" v="737" actId="478"/>
          <ac:spMkLst>
            <pc:docMk/>
            <pc:sldMk cId="2084767380" sldId="257"/>
            <ac:spMk id="71" creationId="{0ACCB248-6D0D-48F7-8950-AE693E7D77E8}"/>
          </ac:spMkLst>
        </pc:spChg>
        <pc:spChg chg="add mod">
          <ac:chgData name="Henry Martin" userId="cc6f2d1fd4666abe" providerId="LiveId" clId="{2905985C-D2AF-4E47-976F-9F6DE4D7A03C}" dt="2020-01-14T06:07:01.223" v="1032" actId="20577"/>
          <ac:spMkLst>
            <pc:docMk/>
            <pc:sldMk cId="2084767380" sldId="257"/>
            <ac:spMk id="71" creationId="{2769D534-6E6E-4794-AECA-44EB20E3DED0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1" creationId="{65FC7540-F551-4E27-8EC0-2D02C49C40AA}"/>
          </ac:spMkLst>
        </pc:spChg>
        <pc:spChg chg="add mod">
          <ac:chgData name="Henry Martin" userId="cc6f2d1fd4666abe" providerId="LiveId" clId="{2905985C-D2AF-4E47-976F-9F6DE4D7A03C}" dt="2020-01-13T16:41:11.240" v="1006" actId="20577"/>
          <ac:spMkLst>
            <pc:docMk/>
            <pc:sldMk cId="2084767380" sldId="257"/>
            <ac:spMk id="72" creationId="{EF8176B5-5500-4705-B082-481EFFD04FB8}"/>
          </ac:spMkLst>
        </pc:spChg>
        <pc:spChg chg="add mod">
          <ac:chgData name="Henry Martin" userId="cc6f2d1fd4666abe" providerId="LiveId" clId="{2905985C-D2AF-4E47-976F-9F6DE4D7A03C}" dt="2020-01-13T16:22:42.868" v="867" actId="1076"/>
          <ac:spMkLst>
            <pc:docMk/>
            <pc:sldMk cId="2084767380" sldId="257"/>
            <ac:spMk id="73" creationId="{2C038B75-BA5C-41F6-8C34-72260E035814}"/>
          </ac:spMkLst>
        </pc:spChg>
        <pc:spChg chg="add mod">
          <ac:chgData name="Henry Martin" userId="cc6f2d1fd4666abe" providerId="LiveId" clId="{2905985C-D2AF-4E47-976F-9F6DE4D7A03C}" dt="2020-01-13T16:37:19.862" v="989" actId="20577"/>
          <ac:spMkLst>
            <pc:docMk/>
            <pc:sldMk cId="2084767380" sldId="257"/>
            <ac:spMk id="74" creationId="{1F2B487B-9BAE-4CFC-AAC2-ED16C06CE1B4}"/>
          </ac:spMkLst>
        </pc:spChg>
        <pc:spChg chg="add del mod">
          <ac:chgData name="Henry Martin" userId="cc6f2d1fd4666abe" providerId="LiveId" clId="{2905985C-D2AF-4E47-976F-9F6DE4D7A03C}" dt="2020-01-13T16:29:55.991" v="949" actId="478"/>
          <ac:spMkLst>
            <pc:docMk/>
            <pc:sldMk cId="2084767380" sldId="257"/>
            <ac:spMk id="75" creationId="{81297043-DB4B-44EA-AFB7-5141101BD53E}"/>
          </ac:spMkLst>
        </pc:spChg>
        <pc:spChg chg="add mod">
          <ac:chgData name="Henry Martin" userId="cc6f2d1fd4666abe" providerId="LiveId" clId="{2905985C-D2AF-4E47-976F-9F6DE4D7A03C}" dt="2020-01-14T06:07:09.550" v="1041" actId="20577"/>
          <ac:spMkLst>
            <pc:docMk/>
            <pc:sldMk cId="2084767380" sldId="257"/>
            <ac:spMk id="75" creationId="{D9948A37-E6FF-41C7-889E-699B9417B1C9}"/>
          </ac:spMkLst>
        </pc:spChg>
        <pc:spChg chg="add mod">
          <ac:chgData name="Henry Martin" userId="cc6f2d1fd4666abe" providerId="LiveId" clId="{2905985C-D2AF-4E47-976F-9F6DE4D7A03C}" dt="2020-01-13T16:22:06.580" v="838" actId="1076"/>
          <ac:spMkLst>
            <pc:docMk/>
            <pc:sldMk cId="2084767380" sldId="257"/>
            <ac:spMk id="76" creationId="{16FD38B4-2F24-40E3-81BA-A8654739A77A}"/>
          </ac:spMkLst>
        </pc:spChg>
        <pc:spChg chg="add mod">
          <ac:chgData name="Henry Martin" userId="cc6f2d1fd4666abe" providerId="LiveId" clId="{2905985C-D2AF-4E47-976F-9F6DE4D7A03C}" dt="2020-01-13T16:22:34.872" v="866" actId="20577"/>
          <ac:spMkLst>
            <pc:docMk/>
            <pc:sldMk cId="2084767380" sldId="257"/>
            <ac:spMk id="77" creationId="{496DC1E0-6079-43EE-88D8-1B8672F483B3}"/>
          </ac:spMkLst>
        </pc:spChg>
        <pc:spChg chg="add mod">
          <ac:chgData name="Henry Martin" userId="cc6f2d1fd4666abe" providerId="LiveId" clId="{2905985C-D2AF-4E47-976F-9F6DE4D7A03C}" dt="2020-01-13T16:22:55.540" v="872" actId="1076"/>
          <ac:spMkLst>
            <pc:docMk/>
            <pc:sldMk cId="2084767380" sldId="257"/>
            <ac:spMk id="78" creationId="{229BE1E8-7A6F-45DD-9668-0EA34D05E781}"/>
          </ac:spMkLst>
        </pc:spChg>
        <pc:spChg chg="add mod">
          <ac:chgData name="Henry Martin" userId="cc6f2d1fd4666abe" providerId="LiveId" clId="{2905985C-D2AF-4E47-976F-9F6DE4D7A03C}" dt="2020-01-13T16:22:59.472" v="874" actId="20577"/>
          <ac:spMkLst>
            <pc:docMk/>
            <pc:sldMk cId="2084767380" sldId="257"/>
            <ac:spMk id="79" creationId="{C40F302E-85F1-405C-AF98-3E69E320E45C}"/>
          </ac:spMkLst>
        </pc:spChg>
        <pc:spChg chg="add del mod">
          <ac:chgData name="Henry Martin" userId="cc6f2d1fd4666abe" providerId="LiveId" clId="{2905985C-D2AF-4E47-976F-9F6DE4D7A03C}" dt="2020-01-14T06:07:15.006" v="1043" actId="478"/>
          <ac:spMkLst>
            <pc:docMk/>
            <pc:sldMk cId="2084767380" sldId="257"/>
            <ac:spMk id="80" creationId="{138D6EA8-F861-4F3A-83A9-E2218C3AE2C3}"/>
          </ac:spMkLst>
        </pc:spChg>
        <pc:spChg chg="add del">
          <ac:chgData name="Henry Martin" userId="cc6f2d1fd4666abe" providerId="LiveId" clId="{2905985C-D2AF-4E47-976F-9F6DE4D7A03C}" dt="2020-01-13T16:23:08.853" v="876"/>
          <ac:spMkLst>
            <pc:docMk/>
            <pc:sldMk cId="2084767380" sldId="257"/>
            <ac:spMk id="80" creationId="{AA1E2EEC-1707-4DEE-9955-83D7D50A3F56}"/>
          </ac:spMkLst>
        </pc:spChg>
        <pc:spChg chg="add mod">
          <ac:chgData name="Henry Martin" userId="cc6f2d1fd4666abe" providerId="LiveId" clId="{2905985C-D2AF-4E47-976F-9F6DE4D7A03C}" dt="2020-01-13T16:23:17.957" v="883" actId="1076"/>
          <ac:spMkLst>
            <pc:docMk/>
            <pc:sldMk cId="2084767380" sldId="257"/>
            <ac:spMk id="81" creationId="{40779BD3-A282-491A-B08F-79DE84B05662}"/>
          </ac:spMkLst>
        </pc:spChg>
        <pc:spChg chg="add mod">
          <ac:chgData name="Henry Martin" userId="cc6f2d1fd4666abe" providerId="LiveId" clId="{2905985C-D2AF-4E47-976F-9F6DE4D7A03C}" dt="2020-01-13T16:23:29.228" v="886" actId="1076"/>
          <ac:spMkLst>
            <pc:docMk/>
            <pc:sldMk cId="2084767380" sldId="257"/>
            <ac:spMk id="82" creationId="{6A62F598-CF83-41DA-908A-5A203F60C66D}"/>
          </ac:spMkLst>
        </pc:spChg>
        <pc:spChg chg="add mod">
          <ac:chgData name="Henry Martin" userId="cc6f2d1fd4666abe" providerId="LiveId" clId="{2905985C-D2AF-4E47-976F-9F6DE4D7A03C}" dt="2020-01-14T06:07:23.255" v="1048" actId="20577"/>
          <ac:spMkLst>
            <pc:docMk/>
            <pc:sldMk cId="2084767380" sldId="257"/>
            <ac:spMk id="83" creationId="{417C973D-2D3F-41B4-8C78-E404D2A2B507}"/>
          </ac:spMkLst>
        </pc:spChg>
        <pc:spChg chg="add del mod">
          <ac:chgData name="Henry Martin" userId="cc6f2d1fd4666abe" providerId="LiveId" clId="{2905985C-D2AF-4E47-976F-9F6DE4D7A03C}" dt="2020-01-13T16:37:01.783" v="981" actId="478"/>
          <ac:spMkLst>
            <pc:docMk/>
            <pc:sldMk cId="2084767380" sldId="257"/>
            <ac:spMk id="83" creationId="{994734B7-3D50-45F1-A4F6-16BADC992EB8}"/>
          </ac:spMkLst>
        </pc:spChg>
        <pc:spChg chg="add mod">
          <ac:chgData name="Henry Martin" userId="cc6f2d1fd4666abe" providerId="LiveId" clId="{2905985C-D2AF-4E47-976F-9F6DE4D7A03C}" dt="2020-01-13T16:37:42.423" v="1005" actId="20577"/>
          <ac:spMkLst>
            <pc:docMk/>
            <pc:sldMk cId="2084767380" sldId="257"/>
            <ac:spMk id="84" creationId="{2CCD6E27-51E5-4B75-BECE-6E523A85497B}"/>
          </ac:spMkLst>
        </pc:spChg>
        <pc:grpChg chg="add del mod">
          <ac:chgData name="Henry Martin" userId="cc6f2d1fd4666abe" providerId="LiveId" clId="{2905985C-D2AF-4E47-976F-9F6DE4D7A03C}" dt="2020-01-13T16:10:12.070" v="619" actId="165"/>
          <ac:grpSpMkLst>
            <pc:docMk/>
            <pc:sldMk cId="2084767380" sldId="257"/>
            <ac:grpSpMk id="6" creationId="{E2CA4807-F08B-4D41-A68D-84799BB28804}"/>
          </ac:grpSpMkLst>
        </pc:grpChg>
        <pc:grpChg chg="add del mod">
          <ac:chgData name="Henry Martin" userId="cc6f2d1fd4666abe" providerId="LiveId" clId="{2905985C-D2AF-4E47-976F-9F6DE4D7A03C}" dt="2020-01-13T16:22:14.423" v="839" actId="478"/>
          <ac:grpSpMkLst>
            <pc:docMk/>
            <pc:sldMk cId="2084767380" sldId="257"/>
            <ac:grpSpMk id="7" creationId="{2A353D3A-2C42-4C4F-AAA5-E9CFE8ED688B}"/>
          </ac:grpSpMkLst>
        </pc:grpChg>
        <pc:grpChg chg="add mod topLvl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8" creationId="{EEC42DD4-EF8F-4613-9017-600F6BCD359D}"/>
          </ac:grpSpMkLst>
        </pc:grpChg>
        <pc:grpChg chg="add del mod">
          <ac:chgData name="Henry Martin" userId="cc6f2d1fd4666abe" providerId="LiveId" clId="{2905985C-D2AF-4E47-976F-9F6DE4D7A03C}" dt="2020-01-13T15:59:37.014" v="442" actId="165"/>
          <ac:grpSpMkLst>
            <pc:docMk/>
            <pc:sldMk cId="2084767380" sldId="257"/>
            <ac:grpSpMk id="10" creationId="{39F2145E-CBC5-469F-8824-EF462880F1E5}"/>
          </ac:grpSpMkLst>
        </pc:grpChg>
        <pc:grpChg chg="add del mod">
          <ac:chgData name="Henry Martin" userId="cc6f2d1fd4666abe" providerId="LiveId" clId="{2905985C-D2AF-4E47-976F-9F6DE4D7A03C}" dt="2020-01-13T15:58:08.926" v="392" actId="165"/>
          <ac:grpSpMkLst>
            <pc:docMk/>
            <pc:sldMk cId="2084767380" sldId="257"/>
            <ac:grpSpMk id="13" creationId="{1EDD7BAF-DE13-445F-91D7-28CE91993CDB}"/>
          </ac:grpSpMkLst>
        </pc:grpChg>
        <pc:grpChg chg="add del mod">
          <ac:chgData name="Henry Martin" userId="cc6f2d1fd4666abe" providerId="LiveId" clId="{2905985C-D2AF-4E47-976F-9F6DE4D7A03C}" dt="2020-01-13T15:59:15.701" v="422" actId="165"/>
          <ac:grpSpMkLst>
            <pc:docMk/>
            <pc:sldMk cId="2084767380" sldId="257"/>
            <ac:grpSpMk id="14" creationId="{B2EA3FF1-51D4-45A2-8E0C-E3F190103150}"/>
          </ac:grpSpMkLst>
        </pc:grpChg>
        <pc:grpChg chg="add del mod">
          <ac:chgData name="Henry Martin" userId="cc6f2d1fd4666abe" providerId="LiveId" clId="{2905985C-D2AF-4E47-976F-9F6DE4D7A03C}" dt="2020-01-13T15:59:33.646" v="441" actId="165"/>
          <ac:grpSpMkLst>
            <pc:docMk/>
            <pc:sldMk cId="2084767380" sldId="257"/>
            <ac:grpSpMk id="16" creationId="{D5CC9BC2-5CA7-47BB-B8DA-2A6E3D81B336}"/>
          </ac:grpSpMkLst>
        </pc:grpChg>
        <pc:grpChg chg="add del mod">
          <ac:chgData name="Henry Martin" userId="cc6f2d1fd4666abe" providerId="LiveId" clId="{2905985C-D2AF-4E47-976F-9F6DE4D7A03C}" dt="2020-01-13T15:59:18.877" v="439" actId="165"/>
          <ac:grpSpMkLst>
            <pc:docMk/>
            <pc:sldMk cId="2084767380" sldId="257"/>
            <ac:grpSpMk id="17" creationId="{4F9CAE7B-03FE-4FA6-9AB9-565D9159104B}"/>
          </ac:grpSpMkLst>
        </pc:grpChg>
        <pc:grpChg chg="add mod topLvl">
          <ac:chgData name="Henry Martin" userId="cc6f2d1fd4666abe" providerId="LiveId" clId="{2905985C-D2AF-4E47-976F-9F6DE4D7A03C}" dt="2020-01-13T16:20:02.630" v="784" actId="1076"/>
          <ac:grpSpMkLst>
            <pc:docMk/>
            <pc:sldMk cId="2084767380" sldId="257"/>
            <ac:grpSpMk id="18" creationId="{A7F82C0D-4391-4878-8554-764F6B49E2AD}"/>
          </ac:grpSpMkLst>
        </pc:grpChg>
        <pc:grpChg chg="add mod">
          <ac:chgData name="Henry Martin" userId="cc6f2d1fd4666abe" providerId="LiveId" clId="{2905985C-D2AF-4E47-976F-9F6DE4D7A03C}" dt="2020-01-13T16:17:57.236" v="732" actId="1076"/>
          <ac:grpSpMkLst>
            <pc:docMk/>
            <pc:sldMk cId="2084767380" sldId="257"/>
            <ac:grpSpMk id="19" creationId="{C9D5D690-292B-41A9-8D0F-A029DF14A494}"/>
          </ac:grpSpMkLst>
        </pc:grpChg>
        <pc:grpChg chg="add mod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20" creationId="{73760071-A232-4BC7-AEDB-241D49F966E1}"/>
          </ac:grpSpMkLst>
        </pc:grpChg>
        <pc:grpChg chg="add del mod">
          <ac:chgData name="Henry Martin" userId="cc6f2d1fd4666abe" providerId="LiveId" clId="{2905985C-D2AF-4E47-976F-9F6DE4D7A03C}" dt="2020-01-13T16:18:55.510" v="752" actId="478"/>
          <ac:grpSpMkLst>
            <pc:docMk/>
            <pc:sldMk cId="2084767380" sldId="257"/>
            <ac:grpSpMk id="30" creationId="{9B8AD1A1-5B74-4BEE-83F9-86F6F3FFB557}"/>
          </ac:grpSpMkLst>
        </pc:grpChg>
        <pc:grpChg chg="add del mod">
          <ac:chgData name="Henry Martin" userId="cc6f2d1fd4666abe" providerId="LiveId" clId="{2905985C-D2AF-4E47-976F-9F6DE4D7A03C}" dt="2020-01-13T16:16:13.126" v="682" actId="478"/>
          <ac:grpSpMkLst>
            <pc:docMk/>
            <pc:sldMk cId="2084767380" sldId="257"/>
            <ac:grpSpMk id="54" creationId="{86F74D9B-6750-4248-9E3D-2A2BD1B582A7}"/>
          </ac:grpSpMkLst>
        </pc:grpChg>
        <pc:grpChg chg="add del mod">
          <ac:chgData name="Henry Martin" userId="cc6f2d1fd4666abe" providerId="LiveId" clId="{2905985C-D2AF-4E47-976F-9F6DE4D7A03C}" dt="2020-01-13T16:16:53.174" v="702" actId="478"/>
          <ac:grpSpMkLst>
            <pc:docMk/>
            <pc:sldMk cId="2084767380" sldId="257"/>
            <ac:grpSpMk id="55" creationId="{B339D82F-ED8D-4DDB-B283-670824353F6D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6" creationId="{0B2C3347-C763-4FC2-AE5D-A68F43106848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7" creationId="{07BF11EB-C714-4A4A-AE7E-008CB80E698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D69-FBC4-46A5-A746-D721A6E2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918D6-33A4-4B15-A5B8-151518C5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210D-AA51-4F41-8DA9-10D79F0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DECB-CF79-4038-A036-453C4CB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63F-260E-461C-9199-0293733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3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F87-FC24-45C3-90C3-76C64E07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9CF31-E680-4287-86C9-6BA61016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A7E8-45A6-46C3-B415-7CABF72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486-62FA-42BA-A2D3-CF18EF3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A79A-7105-49A9-8F1F-CE3345EE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B36EE-FBBE-4C49-BB73-8D542559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D905-2834-411C-88E6-A94E2733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1795-4CB6-4444-BC5F-CD267B98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F00-C84D-4E74-82C9-35039C0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266C-D776-47A2-8F02-17C2721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3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0211-52CA-4494-AEED-80EC63EE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22D-4167-4F5C-8B30-340AE550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8EDB-1024-4AE7-93B9-CBFF8385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9ACE-2CE5-453D-B9A6-1BA1344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5102-4982-4C19-B49D-C0E82808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DF-5154-4C89-B16C-2CAA109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0A00-09F5-4F1B-B9A7-595A188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4A04-C2B9-4DFB-99E9-8C94B84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D899-4EB4-4B21-8CE0-FD6A81B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21D4-D58E-4BF7-A64B-AC919260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1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181-D700-4ED3-ABDC-25266B2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D6DC-BDE1-4C1B-8368-4BC8AB51B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85CC-9DB7-45CD-94E7-927102E9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514F-FF72-4247-AD15-8462F7B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2D41-938D-422A-81FA-C97133E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07B8-94DF-4131-B9BA-F13C99A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212-5BFA-4772-A235-E86C960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FDF8-D980-4939-8F02-D823B8D8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F0A4-149D-49FF-A469-040CF15D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B8B32-C232-4F65-9D7F-CDA2F8EB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226E-19F8-41A7-B076-2B94A0D3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D70C-837A-48A4-B608-1871FCE3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0882-53AC-41B2-845A-927CC19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A1B2E-954E-4C62-AE56-B5F0706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7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F42-2F92-486E-8D59-C409C3C7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4BAA-6895-4A45-83C9-4AC28B8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2864-914C-4065-B890-1CBA4C0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AF08-4CDD-47BC-96A4-7CB17F4D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6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5CC8-5E1E-4F1D-9AF2-E36436F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10B4B-C64C-41DA-A907-F5F569D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E24D-9D69-4766-AF3D-0224A03E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3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F1A-F177-4A8C-8143-5A7FE09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6470-455A-4DD0-836A-B0627103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3C71-5172-4EAD-A420-55B70F36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55E4-CB6D-4C06-9BB9-DE5075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A3A-EAC7-4506-98DD-B83B6AFB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2907-18AA-4BA1-83BF-E1C39D1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6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638-7275-425D-9F1E-A2657A0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21E2-5699-4A2C-A6DF-264285C6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7CE8-D628-4DCB-8010-ABC05253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AE47-1407-4277-87A1-FBF57912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158F-A04E-4459-9034-B037A32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F84E-8CCA-410A-B0C4-F990EAC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9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07FF-181E-4C9F-87F3-7D4C1A8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07F2-36EB-42BE-8972-E620BE36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41A-F6A7-4834-BB8E-4CEC02D2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DA4-18EC-4282-8F7C-5B311341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E8FA-F8CD-4D8E-9372-1A1D674C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7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3E6CE4-9AC7-4715-A848-84E18FB8800C}"/>
              </a:ext>
            </a:extLst>
          </p:cNvPr>
          <p:cNvGrpSpPr/>
          <p:nvPr/>
        </p:nvGrpSpPr>
        <p:grpSpPr>
          <a:xfrm>
            <a:off x="2054865" y="-553440"/>
            <a:ext cx="8082270" cy="8317860"/>
            <a:chOff x="2054865" y="-553440"/>
            <a:chExt cx="8082270" cy="83178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9F9F6B-CD18-44DE-A7ED-E4D7F329C137}"/>
                </a:ext>
              </a:extLst>
            </p:cNvPr>
            <p:cNvSpPr/>
            <p:nvPr/>
          </p:nvSpPr>
          <p:spPr>
            <a:xfrm>
              <a:off x="2539016" y="-243945"/>
              <a:ext cx="72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4197ACF-7A33-4477-AA05-A911ABD020CE}"/>
                </a:ext>
              </a:extLst>
            </p:cNvPr>
            <p:cNvSpPr/>
            <p:nvPr/>
          </p:nvSpPr>
          <p:spPr>
            <a:xfrm>
              <a:off x="2915589" y="393505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8203AEB-4905-4C25-8693-670EC5394134}"/>
                </a:ext>
              </a:extLst>
            </p:cNvPr>
            <p:cNvSpPr/>
            <p:nvPr/>
          </p:nvSpPr>
          <p:spPr>
            <a:xfrm rot="5400000">
              <a:off x="3948542" y="1613937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787F51F-4E7D-4EA0-93EA-F42B6594CBAB}"/>
                </a:ext>
              </a:extLst>
            </p:cNvPr>
            <p:cNvSpPr/>
            <p:nvPr/>
          </p:nvSpPr>
          <p:spPr>
            <a:xfrm rot="16200000">
              <a:off x="6718991" y="3779872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FA098DC-6833-4D49-9AB0-C6A3F115AC7A}"/>
                </a:ext>
              </a:extLst>
            </p:cNvPr>
            <p:cNvSpPr/>
            <p:nvPr/>
          </p:nvSpPr>
          <p:spPr>
            <a:xfrm>
              <a:off x="4597489" y="365014"/>
              <a:ext cx="3153646" cy="22208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46BE0F-692E-43CA-B2E2-72BE7E04859F}"/>
                </a:ext>
              </a:extLst>
            </p:cNvPr>
            <p:cNvSpPr/>
            <p:nvPr/>
          </p:nvSpPr>
          <p:spPr>
            <a:xfrm>
              <a:off x="5388976" y="2370801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878A14-80F5-435D-960E-8A4CC6443D31}"/>
                </a:ext>
              </a:extLst>
            </p:cNvPr>
            <p:cNvSpPr/>
            <p:nvPr/>
          </p:nvSpPr>
          <p:spPr>
            <a:xfrm>
              <a:off x="4017055" y="2351274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55C35DA-1627-4CB4-9D09-DE019414688F}"/>
                </a:ext>
              </a:extLst>
            </p:cNvPr>
            <p:cNvSpPr/>
            <p:nvPr/>
          </p:nvSpPr>
          <p:spPr>
            <a:xfrm>
              <a:off x="4434327" y="2828253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14824-FFC3-4C87-92CA-D001016625CC}"/>
                </a:ext>
              </a:extLst>
            </p:cNvPr>
            <p:cNvSpPr/>
            <p:nvPr/>
          </p:nvSpPr>
          <p:spPr>
            <a:xfrm>
              <a:off x="5389567" y="4355993"/>
              <a:ext cx="144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ED714E-D598-41DA-83DC-6CA6839E7EF8}"/>
                </a:ext>
              </a:extLst>
            </p:cNvPr>
            <p:cNvSpPr/>
            <p:nvPr/>
          </p:nvSpPr>
          <p:spPr>
            <a:xfrm>
              <a:off x="6780564" y="4392906"/>
              <a:ext cx="144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BB4DC02-D5B8-4102-90F4-EBE8612F6CAE}"/>
                </a:ext>
              </a:extLst>
            </p:cNvPr>
            <p:cNvSpPr/>
            <p:nvPr/>
          </p:nvSpPr>
          <p:spPr>
            <a:xfrm>
              <a:off x="5847287" y="4587809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BAC776-788F-4EC4-9AA3-3C58357FA364}"/>
                </a:ext>
              </a:extLst>
            </p:cNvPr>
            <p:cNvGrpSpPr/>
            <p:nvPr/>
          </p:nvGrpSpPr>
          <p:grpSpPr>
            <a:xfrm>
              <a:off x="6706239" y="2370801"/>
              <a:ext cx="295545" cy="1080000"/>
              <a:chOff x="4956853" y="3140675"/>
              <a:chExt cx="295544" cy="108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2ECB96-8C63-4BB9-BC74-DF3D3D816BA3}"/>
                  </a:ext>
                </a:extLst>
              </p:cNvPr>
              <p:cNvSpPr/>
              <p:nvPr/>
            </p:nvSpPr>
            <p:spPr>
              <a:xfrm>
                <a:off x="5108397" y="3140675"/>
                <a:ext cx="144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80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A7932C-FBC4-4509-8A68-0CD740C5462B}"/>
                  </a:ext>
                </a:extLst>
              </p:cNvPr>
              <p:cNvSpPr/>
              <p:nvPr/>
            </p:nvSpPr>
            <p:spPr>
              <a:xfrm>
                <a:off x="4956853" y="3140675"/>
                <a:ext cx="144000" cy="108000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80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603045E-270D-4E50-96FF-6B69D6C9E032}"/>
                </a:ext>
              </a:extLst>
            </p:cNvPr>
            <p:cNvSpPr/>
            <p:nvPr/>
          </p:nvSpPr>
          <p:spPr>
            <a:xfrm rot="5400000">
              <a:off x="5325957" y="3779872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0C31499-80AA-45DF-B4FF-65AE32CBFEEA}"/>
                </a:ext>
              </a:extLst>
            </p:cNvPr>
            <p:cNvSpPr/>
            <p:nvPr/>
          </p:nvSpPr>
          <p:spPr>
            <a:xfrm>
              <a:off x="5847287" y="2828253"/>
              <a:ext cx="654050" cy="1651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4F1970B-A5F2-48F3-A232-D13D1406F43F}"/>
                </a:ext>
              </a:extLst>
            </p:cNvPr>
            <p:cNvSpPr/>
            <p:nvPr/>
          </p:nvSpPr>
          <p:spPr>
            <a:xfrm>
              <a:off x="7275055" y="2828253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9846BB-8F89-4E56-86FB-C6ECA1CD7E32}"/>
                </a:ext>
              </a:extLst>
            </p:cNvPr>
            <p:cNvSpPr/>
            <p:nvPr/>
          </p:nvSpPr>
          <p:spPr>
            <a:xfrm>
              <a:off x="8199984" y="2370801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A65BEEC-90CE-4BA6-B8C1-85B05C0FF771}"/>
                </a:ext>
              </a:extLst>
            </p:cNvPr>
            <p:cNvSpPr/>
            <p:nvPr/>
          </p:nvSpPr>
          <p:spPr>
            <a:xfrm rot="16200000">
              <a:off x="8136686" y="1613937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46C00F-8248-46CF-9D8C-F1535679905B}"/>
                </a:ext>
              </a:extLst>
            </p:cNvPr>
            <p:cNvGrpSpPr/>
            <p:nvPr/>
          </p:nvGrpSpPr>
          <p:grpSpPr>
            <a:xfrm>
              <a:off x="8055705" y="-243945"/>
              <a:ext cx="288000" cy="1440000"/>
              <a:chOff x="6447132" y="606901"/>
              <a:chExt cx="288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E91ACC-756A-4BBE-A542-D0A60199DA47}"/>
                  </a:ext>
                </a:extLst>
              </p:cNvPr>
              <p:cNvSpPr/>
              <p:nvPr/>
            </p:nvSpPr>
            <p:spPr>
              <a:xfrm>
                <a:off x="6591132" y="606901"/>
                <a:ext cx="144000" cy="144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80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95BF83-7F95-46EC-9AFD-FCBEC9253200}"/>
                  </a:ext>
                </a:extLst>
              </p:cNvPr>
              <p:cNvSpPr/>
              <p:nvPr/>
            </p:nvSpPr>
            <p:spPr>
              <a:xfrm>
                <a:off x="6447132" y="606901"/>
                <a:ext cx="144000" cy="144000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801"/>
              </a:p>
            </p:txBody>
          </p:sp>
        </p:grp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051397D-EB90-423D-B820-AF6FDBE2CD7E}"/>
                </a:ext>
              </a:extLst>
            </p:cNvPr>
            <p:cNvSpPr/>
            <p:nvPr/>
          </p:nvSpPr>
          <p:spPr>
            <a:xfrm>
              <a:off x="8648279" y="393505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BAD6E2-39B6-4F1D-BE5C-C599C320734D}"/>
                </a:ext>
              </a:extLst>
            </p:cNvPr>
            <p:cNvSpPr/>
            <p:nvPr/>
          </p:nvSpPr>
          <p:spPr>
            <a:xfrm>
              <a:off x="9606900" y="-243945"/>
              <a:ext cx="72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DEC0E8-1A62-4B53-80BF-103E75CC1765}"/>
                </a:ext>
              </a:extLst>
            </p:cNvPr>
            <p:cNvSpPr txBox="1"/>
            <p:nvPr/>
          </p:nvSpPr>
          <p:spPr>
            <a:xfrm>
              <a:off x="2054865" y="-553440"/>
              <a:ext cx="121892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err="1"/>
                <a:t>N_features</a:t>
              </a:r>
              <a:endParaRPr lang="en-CH" sz="180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AE9818-AAD3-4FDE-89B1-4E3D3D27C91F}"/>
                </a:ext>
              </a:extLst>
            </p:cNvPr>
            <p:cNvSpPr txBox="1"/>
            <p:nvPr/>
          </p:nvSpPr>
          <p:spPr>
            <a:xfrm>
              <a:off x="9041963" y="-553440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err="1"/>
                <a:t>N_classes</a:t>
              </a:r>
              <a:endParaRPr lang="en-CH" sz="180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BD4F2-45A4-479D-ACE4-7368C87A9A41}"/>
                </a:ext>
              </a:extLst>
            </p:cNvPr>
            <p:cNvSpPr/>
            <p:nvPr/>
          </p:nvSpPr>
          <p:spPr>
            <a:xfrm>
              <a:off x="4011563" y="-243945"/>
              <a:ext cx="144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80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39A5D-B7F0-4311-8C2B-A2BE0C82204E}"/>
                </a:ext>
              </a:extLst>
            </p:cNvPr>
            <p:cNvSpPr/>
            <p:nvPr/>
          </p:nvSpPr>
          <p:spPr>
            <a:xfrm>
              <a:off x="3874210" y="-553440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406322-8AC4-473F-9DF5-122A1A4E6174}"/>
                </a:ext>
              </a:extLst>
            </p:cNvPr>
            <p:cNvSpPr txBox="1"/>
            <p:nvPr/>
          </p:nvSpPr>
          <p:spPr>
            <a:xfrm rot="16200000">
              <a:off x="1872104" y="371705"/>
              <a:ext cx="101983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err="1"/>
                <a:t>N_nodes</a:t>
              </a:r>
              <a:endParaRPr lang="en-CH" sz="180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63F621-A268-4EF5-B12F-9543CFAC15D9}"/>
                </a:ext>
              </a:extLst>
            </p:cNvPr>
            <p:cNvSpPr txBox="1"/>
            <p:nvPr/>
          </p:nvSpPr>
          <p:spPr>
            <a:xfrm rot="16200000">
              <a:off x="2891552" y="2706546"/>
              <a:ext cx="16498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err="1"/>
                <a:t>N_nodes</a:t>
              </a:r>
              <a:r>
                <a:rPr lang="en-US" sz="1801" dirty="0"/>
                <a:t> * 0.35</a:t>
              </a:r>
              <a:endParaRPr lang="en-CH" sz="180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53E42D-C137-4351-BD0C-E4D806B87F25}"/>
                </a:ext>
              </a:extLst>
            </p:cNvPr>
            <p:cNvSpPr txBox="1"/>
            <p:nvPr/>
          </p:nvSpPr>
          <p:spPr>
            <a:xfrm rot="16200000">
              <a:off x="4310115" y="4531266"/>
              <a:ext cx="172835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err="1"/>
                <a:t>N_nodes</a:t>
              </a:r>
              <a:r>
                <a:rPr lang="en-US" sz="1801" dirty="0"/>
                <a:t> * 0.35</a:t>
              </a:r>
              <a:r>
                <a:rPr lang="en-US" sz="1801" baseline="30000" dirty="0"/>
                <a:t>2</a:t>
              </a:r>
              <a:endParaRPr lang="en-CH" sz="1801" baseline="30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25C65A-5172-4F85-99B5-28295B787F0F}"/>
                </a:ext>
              </a:extLst>
            </p:cNvPr>
            <p:cNvSpPr/>
            <p:nvPr/>
          </p:nvSpPr>
          <p:spPr>
            <a:xfrm>
              <a:off x="7992777" y="-553440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64</a:t>
              </a:r>
              <a:endParaRPr lang="en-CH" sz="180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EFFD14-C211-47E9-96B9-15AE54C50E08}"/>
                </a:ext>
              </a:extLst>
            </p:cNvPr>
            <p:cNvSpPr/>
            <p:nvPr/>
          </p:nvSpPr>
          <p:spPr>
            <a:xfrm>
              <a:off x="6640887" y="2017072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64</a:t>
              </a:r>
              <a:endParaRPr lang="en-CH" sz="180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B42302-5E0C-40C6-BE33-41F53765F7AA}"/>
                </a:ext>
              </a:extLst>
            </p:cNvPr>
            <p:cNvSpPr/>
            <p:nvPr/>
          </p:nvSpPr>
          <p:spPr>
            <a:xfrm>
              <a:off x="5250509" y="2017072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65E65E3-97F2-4115-8EF9-A7B2B2BA6B57}"/>
                </a:ext>
              </a:extLst>
            </p:cNvPr>
            <p:cNvSpPr/>
            <p:nvPr/>
          </p:nvSpPr>
          <p:spPr>
            <a:xfrm>
              <a:off x="3879703" y="2017072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2F501E-44B4-4D7C-AE65-1D371D25BBF5}"/>
                </a:ext>
              </a:extLst>
            </p:cNvPr>
            <p:cNvSpPr/>
            <p:nvPr/>
          </p:nvSpPr>
          <p:spPr>
            <a:xfrm>
              <a:off x="8062633" y="2017072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726AA9E-B1AD-4DE2-8D39-70DB21092C26}"/>
                </a:ext>
              </a:extLst>
            </p:cNvPr>
            <p:cNvSpPr/>
            <p:nvPr/>
          </p:nvSpPr>
          <p:spPr>
            <a:xfrm>
              <a:off x="5252215" y="4056007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A2AF46-CAA3-4CB0-B2A0-D62101ACE901}"/>
                </a:ext>
              </a:extLst>
            </p:cNvPr>
            <p:cNvSpPr/>
            <p:nvPr/>
          </p:nvSpPr>
          <p:spPr>
            <a:xfrm>
              <a:off x="6643213" y="4056007"/>
              <a:ext cx="418704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1" dirty="0"/>
                <a:t>32</a:t>
              </a:r>
              <a:endParaRPr lang="en-CH" sz="180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2168B5-A9F6-4975-9187-80021EA0B4F9}"/>
                </a:ext>
              </a:extLst>
            </p:cNvPr>
            <p:cNvGrpSpPr/>
            <p:nvPr/>
          </p:nvGrpSpPr>
          <p:grpSpPr>
            <a:xfrm>
              <a:off x="4475120" y="5880201"/>
              <a:ext cx="3006435" cy="1884219"/>
              <a:chOff x="5874965" y="4662055"/>
              <a:chExt cx="3006436" cy="188421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0BBE02D-E8D6-4FB6-9A70-3BC301D2AFAD}"/>
                  </a:ext>
                </a:extLst>
              </p:cNvPr>
              <p:cNvGrpSpPr/>
              <p:nvPr/>
            </p:nvGrpSpPr>
            <p:grpSpPr>
              <a:xfrm>
                <a:off x="6010898" y="4734252"/>
                <a:ext cx="2855482" cy="1739953"/>
                <a:chOff x="6008922" y="4748650"/>
                <a:chExt cx="2855482" cy="1739953"/>
              </a:xfrm>
            </p:grpSpPr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F4517626-A95E-4E71-8F75-C3A67E9E71DF}"/>
                    </a:ext>
                  </a:extLst>
                </p:cNvPr>
                <p:cNvSpPr/>
                <p:nvPr/>
              </p:nvSpPr>
              <p:spPr>
                <a:xfrm>
                  <a:off x="6008922" y="5307597"/>
                  <a:ext cx="654050" cy="165100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801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931C0D-FCCA-44A1-AB07-AD920A303461}"/>
                    </a:ext>
                  </a:extLst>
                </p:cNvPr>
                <p:cNvSpPr txBox="1"/>
                <p:nvPr/>
              </p:nvSpPr>
              <p:spPr>
                <a:xfrm>
                  <a:off x="6943493" y="5205482"/>
                  <a:ext cx="1920911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Graph convolution</a:t>
                  </a:r>
                  <a:endParaRPr lang="en-CH" sz="1801" dirty="0"/>
                </a:p>
              </p:txBody>
            </p: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376C799F-74DD-4EBE-ABB5-4E93E4B3EAEE}"/>
                    </a:ext>
                  </a:extLst>
                </p:cNvPr>
                <p:cNvSpPr/>
                <p:nvPr/>
              </p:nvSpPr>
              <p:spPr>
                <a:xfrm rot="5400000">
                  <a:off x="6200926" y="5716035"/>
                  <a:ext cx="270043" cy="259058"/>
                </a:xfrm>
                <a:prstGeom prst="right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801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B98E1ED-3F7A-4649-92E2-4C2EC8E22BFD}"/>
                    </a:ext>
                  </a:extLst>
                </p:cNvPr>
                <p:cNvSpPr txBox="1"/>
                <p:nvPr/>
              </p:nvSpPr>
              <p:spPr>
                <a:xfrm>
                  <a:off x="6943493" y="5660897"/>
                  <a:ext cx="886781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pooling</a:t>
                  </a:r>
                  <a:endParaRPr lang="en-CH" sz="1801" dirty="0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71F5C1D1-15CC-4FFA-8BD6-CC5EAB1EB2DA}"/>
                    </a:ext>
                  </a:extLst>
                </p:cNvPr>
                <p:cNvSpPr/>
                <p:nvPr/>
              </p:nvSpPr>
              <p:spPr>
                <a:xfrm rot="16200000">
                  <a:off x="6200926" y="6174280"/>
                  <a:ext cx="270043" cy="259058"/>
                </a:xfrm>
                <a:prstGeom prst="right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801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438139-2456-494D-88A4-1171BC6F495E}"/>
                    </a:ext>
                  </a:extLst>
                </p:cNvPr>
                <p:cNvSpPr txBox="1"/>
                <p:nvPr/>
              </p:nvSpPr>
              <p:spPr>
                <a:xfrm>
                  <a:off x="6943493" y="6119143"/>
                  <a:ext cx="1130439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 err="1"/>
                    <a:t>unpooling</a:t>
                  </a:r>
                  <a:endParaRPr lang="en-CH" sz="1801" dirty="0"/>
                </a:p>
              </p:txBody>
            </p:sp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04E8ADD8-62C2-43DF-86B6-B68E5FCE009D}"/>
                    </a:ext>
                  </a:extLst>
                </p:cNvPr>
                <p:cNvSpPr/>
                <p:nvPr/>
              </p:nvSpPr>
              <p:spPr>
                <a:xfrm>
                  <a:off x="6008922" y="4850766"/>
                  <a:ext cx="654050" cy="165100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80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0156F9F-5DB5-4A6F-9230-76E2591E3146}"/>
                    </a:ext>
                  </a:extLst>
                </p:cNvPr>
                <p:cNvSpPr txBox="1"/>
                <p:nvPr/>
              </p:nvSpPr>
              <p:spPr>
                <a:xfrm>
                  <a:off x="6943493" y="4748650"/>
                  <a:ext cx="1670330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Skip connection</a:t>
                  </a:r>
                  <a:endParaRPr lang="en-CH" sz="1801" dirty="0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AA8B88-ED1E-4AFC-A9E0-465A84A6F147}"/>
                  </a:ext>
                </a:extLst>
              </p:cNvPr>
              <p:cNvSpPr/>
              <p:nvPr/>
            </p:nvSpPr>
            <p:spPr>
              <a:xfrm>
                <a:off x="5874965" y="4662055"/>
                <a:ext cx="3006436" cy="18842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H" sz="18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32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Martin</dc:creator>
  <cp:lastModifiedBy>Henry Martin</cp:lastModifiedBy>
  <cp:revision>1</cp:revision>
  <dcterms:created xsi:type="dcterms:W3CDTF">2020-01-13T15:40:13Z</dcterms:created>
  <dcterms:modified xsi:type="dcterms:W3CDTF">2020-01-18T21:17:25Z</dcterms:modified>
</cp:coreProperties>
</file>