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5985C-D2AF-4E47-976F-9F6DE4D7A03C}" v="161" dt="2020-01-13T17:05:36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 showGuides="1">
      <p:cViewPr varScale="1">
        <p:scale>
          <a:sx n="157" d="100"/>
          <a:sy n="157" d="100"/>
        </p:scale>
        <p:origin x="36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y Martin" userId="cc6f2d1fd4666abe" providerId="LiveId" clId="{2905985C-D2AF-4E47-976F-9F6DE4D7A03C}"/>
    <pc:docChg chg="undo custSel addSld modSld">
      <pc:chgData name="Henry Martin" userId="cc6f2d1fd4666abe" providerId="LiveId" clId="{2905985C-D2AF-4E47-976F-9F6DE4D7A03C}" dt="2020-01-13T17:05:44.553" v="1018" actId="6549"/>
      <pc:docMkLst>
        <pc:docMk/>
      </pc:docMkLst>
      <pc:sldChg chg="addSp delSp modSp">
        <pc:chgData name="Henry Martin" userId="cc6f2d1fd4666abe" providerId="LiveId" clId="{2905985C-D2AF-4E47-976F-9F6DE4D7A03C}" dt="2020-01-13T15:52:26.904" v="236" actId="6549"/>
        <pc:sldMkLst>
          <pc:docMk/>
          <pc:sldMk cId="1177320248" sldId="256"/>
        </pc:sldMkLst>
        <pc:spChg chg="del">
          <ac:chgData name="Henry Martin" userId="cc6f2d1fd4666abe" providerId="LiveId" clId="{2905985C-D2AF-4E47-976F-9F6DE4D7A03C}" dt="2020-01-13T15:41:09.931" v="0" actId="478"/>
          <ac:spMkLst>
            <pc:docMk/>
            <pc:sldMk cId="1177320248" sldId="256"/>
            <ac:spMk id="2" creationId="{24E3BBE8-7DF8-4464-8A7D-328B996F42F3}"/>
          </ac:spMkLst>
        </pc:spChg>
        <pc:spChg chg="del">
          <ac:chgData name="Henry Martin" userId="cc6f2d1fd4666abe" providerId="LiveId" clId="{2905985C-D2AF-4E47-976F-9F6DE4D7A03C}" dt="2020-01-13T15:41:11.206" v="1" actId="478"/>
          <ac:spMkLst>
            <pc:docMk/>
            <pc:sldMk cId="1177320248" sldId="256"/>
            <ac:spMk id="3" creationId="{75CF486E-71B9-4F24-A1B9-98EC667D802D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4" creationId="{339F9F6B-CD18-44DE-A7ED-E4D7F329C137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5" creationId="{04BBD4F2-45A4-479D-ACE4-7368C87A9A41}"/>
          </ac:spMkLst>
        </pc:spChg>
        <pc:spChg chg="add del mod">
          <ac:chgData name="Henry Martin" userId="cc6f2d1fd4666abe" providerId="LiveId" clId="{2905985C-D2AF-4E47-976F-9F6DE4D7A03C}" dt="2020-01-13T15:50:07.206" v="138" actId="478"/>
          <ac:spMkLst>
            <pc:docMk/>
            <pc:sldMk cId="1177320248" sldId="256"/>
            <ac:spMk id="6" creationId="{22D5D980-0D90-42E2-AB78-BF8F746101D0}"/>
          </ac:spMkLst>
        </pc:spChg>
        <pc:spChg chg="add del mod">
          <ac:chgData name="Henry Martin" userId="cc6f2d1fd4666abe" providerId="LiveId" clId="{2905985C-D2AF-4E47-976F-9F6DE4D7A03C}" dt="2020-01-13T15:50:07.206" v="138" actId="478"/>
          <ac:spMkLst>
            <pc:docMk/>
            <pc:sldMk cId="1177320248" sldId="256"/>
            <ac:spMk id="7" creationId="{DD68C19A-0C41-4FCC-94D7-D105082F1B93}"/>
          </ac:spMkLst>
        </pc:spChg>
        <pc:spChg chg="add del mod">
          <ac:chgData name="Henry Martin" userId="cc6f2d1fd4666abe" providerId="LiveId" clId="{2905985C-D2AF-4E47-976F-9F6DE4D7A03C}" dt="2020-01-13T15:50:07.206" v="138" actId="478"/>
          <ac:spMkLst>
            <pc:docMk/>
            <pc:sldMk cId="1177320248" sldId="256"/>
            <ac:spMk id="8" creationId="{BF4C0EC9-3D29-43D9-B946-55ED761C8DE5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9" creationId="{C4197ACF-7A33-4477-AA05-A911ABD020CE}"/>
          </ac:spMkLst>
        </pc:spChg>
        <pc:spChg chg="add del mod">
          <ac:chgData name="Henry Martin" userId="cc6f2d1fd4666abe" providerId="LiveId" clId="{2905985C-D2AF-4E47-976F-9F6DE4D7A03C}" dt="2020-01-13T15:50:07.206" v="138" actId="478"/>
          <ac:spMkLst>
            <pc:docMk/>
            <pc:sldMk cId="1177320248" sldId="256"/>
            <ac:spMk id="10" creationId="{9AA37A36-8879-45B3-A8FA-AA2FAD4FFE57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11" creationId="{28203AEB-4905-4C25-8693-670EC5394134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12" creationId="{7BCB1638-E6DF-4E46-A76F-6110FF583032}"/>
          </ac:spMkLst>
        </pc:spChg>
        <pc:spChg chg="add del mod">
          <ac:chgData name="Henry Martin" userId="cc6f2d1fd4666abe" providerId="LiveId" clId="{2905985C-D2AF-4E47-976F-9F6DE4D7A03C}" dt="2020-01-13T15:44:38.422" v="55" actId="478"/>
          <ac:spMkLst>
            <pc:docMk/>
            <pc:sldMk cId="1177320248" sldId="256"/>
            <ac:spMk id="13" creationId="{057A3737-9C71-4AF2-B3A3-CDC27BE9B7B7}"/>
          </ac:spMkLst>
        </pc:spChg>
        <pc:spChg chg="add del mod">
          <ac:chgData name="Henry Martin" userId="cc6f2d1fd4666abe" providerId="LiveId" clId="{2905985C-D2AF-4E47-976F-9F6DE4D7A03C}" dt="2020-01-13T15:45:03.526" v="68" actId="478"/>
          <ac:spMkLst>
            <pc:docMk/>
            <pc:sldMk cId="1177320248" sldId="256"/>
            <ac:spMk id="14" creationId="{DCAB6EA6-A2F2-4089-8AFC-B38F0CBBBD67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15" creationId="{6787F51F-4E7D-4EA0-93EA-F42B6594CBAB}"/>
          </ac:spMkLst>
        </pc:spChg>
        <pc:spChg chg="add del mod">
          <ac:chgData name="Henry Martin" userId="cc6f2d1fd4666abe" providerId="LiveId" clId="{2905985C-D2AF-4E47-976F-9F6DE4D7A03C}" dt="2020-01-13T15:45:13.413" v="72" actId="478"/>
          <ac:spMkLst>
            <pc:docMk/>
            <pc:sldMk cId="1177320248" sldId="256"/>
            <ac:spMk id="16" creationId="{193E9A9D-9930-449F-A204-C267919B6E9E}"/>
          </ac:spMkLst>
        </pc:spChg>
        <pc:spChg chg="add del mod">
          <ac:chgData name="Henry Martin" userId="cc6f2d1fd4666abe" providerId="LiveId" clId="{2905985C-D2AF-4E47-976F-9F6DE4D7A03C}" dt="2020-01-13T15:45:13.413" v="72" actId="478"/>
          <ac:spMkLst>
            <pc:docMk/>
            <pc:sldMk cId="1177320248" sldId="256"/>
            <ac:spMk id="17" creationId="{7D55867C-5785-4C2E-B568-340270DCFEF1}"/>
          </ac:spMkLst>
        </pc:spChg>
        <pc:spChg chg="add del mod">
          <ac:chgData name="Henry Martin" userId="cc6f2d1fd4666abe" providerId="LiveId" clId="{2905985C-D2AF-4E47-976F-9F6DE4D7A03C}" dt="2020-01-13T15:45:13.413" v="72" actId="478"/>
          <ac:spMkLst>
            <pc:docMk/>
            <pc:sldMk cId="1177320248" sldId="256"/>
            <ac:spMk id="18" creationId="{9C3D3B21-FF59-4EF0-9E14-5036DF327111}"/>
          </ac:spMkLst>
        </pc:spChg>
        <pc:spChg chg="add del mod">
          <ac:chgData name="Henry Martin" userId="cc6f2d1fd4666abe" providerId="LiveId" clId="{2905985C-D2AF-4E47-976F-9F6DE4D7A03C}" dt="2020-01-13T15:42:51.190" v="22" actId="478"/>
          <ac:spMkLst>
            <pc:docMk/>
            <pc:sldMk cId="1177320248" sldId="256"/>
            <ac:spMk id="19" creationId="{D99F60A8-4E64-4421-B4CD-472ECDAA2888}"/>
          </ac:spMkLst>
        </pc:spChg>
        <pc:spChg chg="add del mod">
          <ac:chgData name="Henry Martin" userId="cc6f2d1fd4666abe" providerId="LiveId" clId="{2905985C-D2AF-4E47-976F-9F6DE4D7A03C}" dt="2020-01-13T15:42:59.462" v="25" actId="478"/>
          <ac:spMkLst>
            <pc:docMk/>
            <pc:sldMk cId="1177320248" sldId="256"/>
            <ac:spMk id="20" creationId="{1075E3B7-DB04-41FF-A49F-B748E92F9460}"/>
          </ac:spMkLst>
        </pc:spChg>
        <pc:spChg chg="add mod">
          <ac:chgData name="Henry Martin" userId="cc6f2d1fd4666abe" providerId="LiveId" clId="{2905985C-D2AF-4E47-976F-9F6DE4D7A03C}" dt="2020-01-13T15:52:06.245" v="217" actId="207"/>
          <ac:spMkLst>
            <pc:docMk/>
            <pc:sldMk cId="1177320248" sldId="256"/>
            <ac:spMk id="21" creationId="{7FA098DC-6833-4D49-9AB0-C6A3F115AC7A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22" creationId="{EC46BE0F-692E-43CA-B2E2-72BE7E04859F}"/>
          </ac:spMkLst>
        </pc:spChg>
        <pc:spChg chg="add mod">
          <ac:chgData name="Henry Martin" userId="cc6f2d1fd4666abe" providerId="LiveId" clId="{2905985C-D2AF-4E47-976F-9F6DE4D7A03C}" dt="2020-01-13T15:48:03.349" v="125" actId="1076"/>
          <ac:spMkLst>
            <pc:docMk/>
            <pc:sldMk cId="1177320248" sldId="256"/>
            <ac:spMk id="23" creationId="{D12ECB96-8C63-4BB9-BC74-DF3D3D816BA3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24" creationId="{B4878A14-80F5-435D-960E-8A4CC6443D31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25" creationId="{955C35DA-1627-4CB4-9D09-DE019414688F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26" creationId="{CF514824-FFC3-4C87-92CA-D001016625CC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27" creationId="{53ED714E-D598-41DA-83DC-6CA6839E7EF8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28" creationId="{EBB4DC02-D5B8-4102-90F4-EBE8612F6CAE}"/>
          </ac:spMkLst>
        </pc:spChg>
        <pc:spChg chg="add mod">
          <ac:chgData name="Henry Martin" userId="cc6f2d1fd4666abe" providerId="LiveId" clId="{2905985C-D2AF-4E47-976F-9F6DE4D7A03C}" dt="2020-01-13T15:48:03.349" v="125" actId="1076"/>
          <ac:spMkLst>
            <pc:docMk/>
            <pc:sldMk cId="1177320248" sldId="256"/>
            <ac:spMk id="29" creationId="{E7A7932C-FBC4-4509-8A68-0CD740C5462B}"/>
          </ac:spMkLst>
        </pc:spChg>
        <pc:spChg chg="add del mod">
          <ac:chgData name="Henry Martin" userId="cc6f2d1fd4666abe" providerId="LiveId" clId="{2905985C-D2AF-4E47-976F-9F6DE4D7A03C}" dt="2020-01-13T15:47:03.174" v="111" actId="478"/>
          <ac:spMkLst>
            <pc:docMk/>
            <pc:sldMk cId="1177320248" sldId="256"/>
            <ac:spMk id="30" creationId="{EED4C785-E287-4700-913B-27FBECEAE852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31" creationId="{D603045E-270D-4E50-96FF-6B69D6C9E032}"/>
          </ac:spMkLst>
        </pc:spChg>
        <pc:spChg chg="add mod">
          <ac:chgData name="Henry Martin" userId="cc6f2d1fd4666abe" providerId="LiveId" clId="{2905985C-D2AF-4E47-976F-9F6DE4D7A03C}" dt="2020-01-13T15:47:52.671" v="124" actId="208"/>
          <ac:spMkLst>
            <pc:docMk/>
            <pc:sldMk cId="1177320248" sldId="256"/>
            <ac:spMk id="32" creationId="{70C31499-80AA-45DF-B4FF-65AE32CBFEEA}"/>
          </ac:spMkLst>
        </pc:spChg>
        <pc:spChg chg="add mod">
          <ac:chgData name="Henry Martin" userId="cc6f2d1fd4666abe" providerId="LiveId" clId="{2905985C-D2AF-4E47-976F-9F6DE4D7A03C}" dt="2020-01-13T15:48:13.069" v="126" actId="571"/>
          <ac:spMkLst>
            <pc:docMk/>
            <pc:sldMk cId="1177320248" sldId="256"/>
            <ac:spMk id="33" creationId="{54F1970B-A5F2-48F3-A232-D13D1406F43F}"/>
          </ac:spMkLst>
        </pc:spChg>
        <pc:spChg chg="add mod">
          <ac:chgData name="Henry Martin" userId="cc6f2d1fd4666abe" providerId="LiveId" clId="{2905985C-D2AF-4E47-976F-9F6DE4D7A03C}" dt="2020-01-13T15:48:39.005" v="129" actId="12788"/>
          <ac:spMkLst>
            <pc:docMk/>
            <pc:sldMk cId="1177320248" sldId="256"/>
            <ac:spMk id="34" creationId="{B29846BB-8F89-4E56-86FB-C6ECA1CD7E32}"/>
          </ac:spMkLst>
        </pc:spChg>
        <pc:spChg chg="add mod">
          <ac:chgData name="Henry Martin" userId="cc6f2d1fd4666abe" providerId="LiveId" clId="{2905985C-D2AF-4E47-976F-9F6DE4D7A03C}" dt="2020-01-13T15:48:39.005" v="129" actId="12788"/>
          <ac:spMkLst>
            <pc:docMk/>
            <pc:sldMk cId="1177320248" sldId="256"/>
            <ac:spMk id="35" creationId="{4A65BEEC-90CE-4BA6-B8C1-85B05C0FF771}"/>
          </ac:spMkLst>
        </pc:spChg>
        <pc:spChg chg="add mod">
          <ac:chgData name="Henry Martin" userId="cc6f2d1fd4666abe" providerId="LiveId" clId="{2905985C-D2AF-4E47-976F-9F6DE4D7A03C}" dt="2020-01-13T15:50:23.683" v="140" actId="1076"/>
          <ac:spMkLst>
            <pc:docMk/>
            <pc:sldMk cId="1177320248" sldId="256"/>
            <ac:spMk id="36" creationId="{84E91ACC-756A-4BBE-A542-D0A60199DA47}"/>
          </ac:spMkLst>
        </pc:spChg>
        <pc:spChg chg="add mod">
          <ac:chgData name="Henry Martin" userId="cc6f2d1fd4666abe" providerId="LiveId" clId="{2905985C-D2AF-4E47-976F-9F6DE4D7A03C}" dt="2020-01-13T15:50:23.683" v="140" actId="1076"/>
          <ac:spMkLst>
            <pc:docMk/>
            <pc:sldMk cId="1177320248" sldId="256"/>
            <ac:spMk id="37" creationId="{7195BF83-7F95-46EC-9AFD-FCBEC9253200}"/>
          </ac:spMkLst>
        </pc:spChg>
        <pc:spChg chg="add mod">
          <ac:chgData name="Henry Martin" userId="cc6f2d1fd4666abe" providerId="LiveId" clId="{2905985C-D2AF-4E47-976F-9F6DE4D7A03C}" dt="2020-01-13T15:50:58.860" v="193" actId="1076"/>
          <ac:spMkLst>
            <pc:docMk/>
            <pc:sldMk cId="1177320248" sldId="256"/>
            <ac:spMk id="38" creationId="{F4517626-A95E-4E71-8F75-C3A67E9E71DF}"/>
          </ac:spMkLst>
        </pc:spChg>
        <pc:spChg chg="add mod">
          <ac:chgData name="Henry Martin" userId="cc6f2d1fd4666abe" providerId="LiveId" clId="{2905985C-D2AF-4E47-976F-9F6DE4D7A03C}" dt="2020-01-13T15:51:01.668" v="194" actId="1076"/>
          <ac:spMkLst>
            <pc:docMk/>
            <pc:sldMk cId="1177320248" sldId="256"/>
            <ac:spMk id="39" creationId="{E2931C0D-FCCA-44A1-AB07-AD920A303461}"/>
          </ac:spMkLst>
        </pc:spChg>
        <pc:spChg chg="add mod">
          <ac:chgData name="Henry Martin" userId="cc6f2d1fd4666abe" providerId="LiveId" clId="{2905985C-D2AF-4E47-976F-9F6DE4D7A03C}" dt="2020-01-13T15:51:06.669" v="195" actId="571"/>
          <ac:spMkLst>
            <pc:docMk/>
            <pc:sldMk cId="1177320248" sldId="256"/>
            <ac:spMk id="40" creationId="{376C799F-74DD-4EBE-ABB5-4E93E4B3EAEE}"/>
          </ac:spMkLst>
        </pc:spChg>
        <pc:spChg chg="add mod">
          <ac:chgData name="Henry Martin" userId="cc6f2d1fd4666abe" providerId="LiveId" clId="{2905985C-D2AF-4E47-976F-9F6DE4D7A03C}" dt="2020-01-13T15:51:20.294" v="209" actId="20577"/>
          <ac:spMkLst>
            <pc:docMk/>
            <pc:sldMk cId="1177320248" sldId="256"/>
            <ac:spMk id="41" creationId="{CB98E1ED-3F7A-4649-92E2-4C2EC8E22BFD}"/>
          </ac:spMkLst>
        </pc:spChg>
        <pc:spChg chg="add mod">
          <ac:chgData name="Henry Martin" userId="cc6f2d1fd4666abe" providerId="LiveId" clId="{2905985C-D2AF-4E47-976F-9F6DE4D7A03C}" dt="2020-01-13T15:51:18.589" v="208" actId="571"/>
          <ac:spMkLst>
            <pc:docMk/>
            <pc:sldMk cId="1177320248" sldId="256"/>
            <ac:spMk id="42" creationId="{71F5C1D1-15CC-4FFA-8BD6-CC5EAB1EB2DA}"/>
          </ac:spMkLst>
        </pc:spChg>
        <pc:spChg chg="add mod">
          <ac:chgData name="Henry Martin" userId="cc6f2d1fd4666abe" providerId="LiveId" clId="{2905985C-D2AF-4E47-976F-9F6DE4D7A03C}" dt="2020-01-13T15:51:31.382" v="212" actId="20577"/>
          <ac:spMkLst>
            <pc:docMk/>
            <pc:sldMk cId="1177320248" sldId="256"/>
            <ac:spMk id="43" creationId="{3D438139-2456-494D-88A4-1171BC6F495E}"/>
          </ac:spMkLst>
        </pc:spChg>
        <pc:spChg chg="add del mod">
          <ac:chgData name="Henry Martin" userId="cc6f2d1fd4666abe" providerId="LiveId" clId="{2905985C-D2AF-4E47-976F-9F6DE4D7A03C}" dt="2020-01-13T15:51:36.230" v="214" actId="478"/>
          <ac:spMkLst>
            <pc:docMk/>
            <pc:sldMk cId="1177320248" sldId="256"/>
            <ac:spMk id="44" creationId="{16485F6B-5D47-4AE0-B786-B488954A5AED}"/>
          </ac:spMkLst>
        </pc:spChg>
        <pc:spChg chg="add mod">
          <ac:chgData name="Henry Martin" userId="cc6f2d1fd4666abe" providerId="LiveId" clId="{2905985C-D2AF-4E47-976F-9F6DE4D7A03C}" dt="2020-01-13T15:51:49.286" v="215" actId="571"/>
          <ac:spMkLst>
            <pc:docMk/>
            <pc:sldMk cId="1177320248" sldId="256"/>
            <ac:spMk id="45" creationId="{2051397D-EB90-423D-B820-AF6FDBE2CD7E}"/>
          </ac:spMkLst>
        </pc:spChg>
        <pc:spChg chg="add mod">
          <ac:chgData name="Henry Martin" userId="cc6f2d1fd4666abe" providerId="LiveId" clId="{2905985C-D2AF-4E47-976F-9F6DE4D7A03C}" dt="2020-01-13T15:51:54.286" v="216" actId="571"/>
          <ac:spMkLst>
            <pc:docMk/>
            <pc:sldMk cId="1177320248" sldId="256"/>
            <ac:spMk id="46" creationId="{39BAD6E2-39B6-4F1D-BE5C-C599C320734D}"/>
          </ac:spMkLst>
        </pc:spChg>
        <pc:spChg chg="add mod">
          <ac:chgData name="Henry Martin" userId="cc6f2d1fd4666abe" providerId="LiveId" clId="{2905985C-D2AF-4E47-976F-9F6DE4D7A03C}" dt="2020-01-13T15:52:20.053" v="220" actId="207"/>
          <ac:spMkLst>
            <pc:docMk/>
            <pc:sldMk cId="1177320248" sldId="256"/>
            <ac:spMk id="47" creationId="{04E8ADD8-62C2-43DF-86B6-B68E5FCE009D}"/>
          </ac:spMkLst>
        </pc:spChg>
        <pc:spChg chg="add mod">
          <ac:chgData name="Henry Martin" userId="cc6f2d1fd4666abe" providerId="LiveId" clId="{2905985C-D2AF-4E47-976F-9F6DE4D7A03C}" dt="2020-01-13T15:52:26.904" v="236" actId="6549"/>
          <ac:spMkLst>
            <pc:docMk/>
            <pc:sldMk cId="1177320248" sldId="256"/>
            <ac:spMk id="48" creationId="{E0156F9F-5DB5-4A6F-9230-76E2591E3146}"/>
          </ac:spMkLst>
        </pc:spChg>
      </pc:sldChg>
      <pc:sldChg chg="addSp delSp modSp add">
        <pc:chgData name="Henry Martin" userId="cc6f2d1fd4666abe" providerId="LiveId" clId="{2905985C-D2AF-4E47-976F-9F6DE4D7A03C}" dt="2020-01-13T17:05:44.553" v="1018" actId="6549"/>
        <pc:sldMkLst>
          <pc:docMk/>
          <pc:sldMk cId="2084767380" sldId="257"/>
        </pc:sldMkLst>
        <pc:spChg chg="add mod">
          <ac:chgData name="Henry Martin" userId="cc6f2d1fd4666abe" providerId="LiveId" clId="{2905985C-D2AF-4E47-976F-9F6DE4D7A03C}" dt="2020-01-13T15:56:45.933" v="374" actId="1076"/>
          <ac:spMkLst>
            <pc:docMk/>
            <pc:sldMk cId="2084767380" sldId="257"/>
            <ac:spMk id="2" creationId="{C33A6264-182B-4547-969A-71E6D2C683D2}"/>
          </ac:spMkLst>
        </pc:spChg>
        <pc:spChg chg="add mod topLvl">
          <ac:chgData name="Henry Martin" userId="cc6f2d1fd4666abe" providerId="LiveId" clId="{2905985C-D2AF-4E47-976F-9F6DE4D7A03C}" dt="2020-01-13T16:15:50.471" v="681" actId="20577"/>
          <ac:spMkLst>
            <pc:docMk/>
            <pc:sldMk cId="2084767380" sldId="257"/>
            <ac:spMk id="3" creationId="{A001B40B-BC9C-46EE-8A67-DD12B6F5D20B}"/>
          </ac:spMkLst>
        </pc:spChg>
        <pc:spChg chg="mod">
          <ac:chgData name="Henry Martin" userId="cc6f2d1fd4666abe" providerId="LiveId" clId="{2905985C-D2AF-4E47-976F-9F6DE4D7A03C}" dt="2020-01-13T15:57:17.517" v="382" actId="408"/>
          <ac:spMkLst>
            <pc:docMk/>
            <pc:sldMk cId="2084767380" sldId="257"/>
            <ac:spMk id="4" creationId="{339F9F6B-CD18-44DE-A7ED-E4D7F329C137}"/>
          </ac:spMkLst>
        </pc:spChg>
        <pc:spChg chg="mod topLvl">
          <ac:chgData name="Henry Martin" userId="cc6f2d1fd4666abe" providerId="LiveId" clId="{2905985C-D2AF-4E47-976F-9F6DE4D7A03C}" dt="2020-01-13T16:00:07.485" v="450" actId="164"/>
          <ac:spMkLst>
            <pc:docMk/>
            <pc:sldMk cId="2084767380" sldId="257"/>
            <ac:spMk id="5" creationId="{04BBD4F2-45A4-479D-ACE4-7368C87A9A41}"/>
          </ac:spMkLst>
        </pc:spChg>
        <pc:spChg chg="mod topLvl">
          <ac:chgData name="Henry Martin" userId="cc6f2d1fd4666abe" providerId="LiveId" clId="{2905985C-D2AF-4E47-976F-9F6DE4D7A03C}" dt="2020-01-13T16:10:12.070" v="619" actId="165"/>
          <ac:spMkLst>
            <pc:docMk/>
            <pc:sldMk cId="2084767380" sldId="257"/>
            <ac:spMk id="9" creationId="{C4197ACF-7A33-4477-AA05-A911ABD020CE}"/>
          </ac:spMkLst>
        </pc:spChg>
        <pc:spChg chg="add mod">
          <ac:chgData name="Henry Martin" userId="cc6f2d1fd4666abe" providerId="LiveId" clId="{2905985C-D2AF-4E47-976F-9F6DE4D7A03C}" dt="2020-01-13T16:20:17.948" v="793" actId="1076"/>
          <ac:spMkLst>
            <pc:docMk/>
            <pc:sldMk cId="2084767380" sldId="257"/>
            <ac:spMk id="10" creationId="{66854192-106D-45AD-A631-E42BF53DA55A}"/>
          </ac:spMkLst>
        </pc:spChg>
        <pc:spChg chg="mod topLvl">
          <ac:chgData name="Henry Martin" userId="cc6f2d1fd4666abe" providerId="LiveId" clId="{2905985C-D2AF-4E47-976F-9F6DE4D7A03C}" dt="2020-01-13T16:00:07.485" v="450" actId="164"/>
          <ac:spMkLst>
            <pc:docMk/>
            <pc:sldMk cId="2084767380" sldId="257"/>
            <ac:spMk id="11" creationId="{28203AEB-4905-4C25-8693-670EC5394134}"/>
          </ac:spMkLst>
        </pc:spChg>
        <pc:spChg chg="add mod">
          <ac:chgData name="Henry Martin" userId="cc6f2d1fd4666abe" providerId="LiveId" clId="{2905985C-D2AF-4E47-976F-9F6DE4D7A03C}" dt="2020-01-13T16:22:02.397" v="836" actId="1076"/>
          <ac:spMkLst>
            <pc:docMk/>
            <pc:sldMk cId="2084767380" sldId="257"/>
            <ac:spMk id="12" creationId="{18F2B010-5EAB-406C-9BFF-B5E467427404}"/>
          </ac:spMkLst>
        </pc:spChg>
        <pc:spChg chg="del mod">
          <ac:chgData name="Henry Martin" userId="cc6f2d1fd4666abe" providerId="LiveId" clId="{2905985C-D2AF-4E47-976F-9F6DE4D7A03C}" dt="2020-01-13T15:58:34.310" v="398" actId="478"/>
          <ac:spMkLst>
            <pc:docMk/>
            <pc:sldMk cId="2084767380" sldId="257"/>
            <ac:spMk id="12" creationId="{7BCB1638-E6DF-4E46-A76F-6110FF583032}"/>
          </ac:spMkLst>
        </pc:spChg>
        <pc:spChg chg="add mod">
          <ac:chgData name="Henry Martin" userId="cc6f2d1fd4666abe" providerId="LiveId" clId="{2905985C-D2AF-4E47-976F-9F6DE4D7A03C}" dt="2020-01-13T17:05:44.553" v="1018" actId="6549"/>
          <ac:spMkLst>
            <pc:docMk/>
            <pc:sldMk cId="2084767380" sldId="257"/>
            <ac:spMk id="13" creationId="{CA661599-50C4-4E07-9D09-5C9E7C4F8A83}"/>
          </ac:spMkLst>
        </pc:spChg>
        <pc:spChg chg="mod topLvl">
          <ac:chgData name="Henry Martin" userId="cc6f2d1fd4666abe" providerId="LiveId" clId="{2905985C-D2AF-4E47-976F-9F6DE4D7A03C}" dt="2020-01-13T16:02:12.773" v="495" actId="465"/>
          <ac:spMkLst>
            <pc:docMk/>
            <pc:sldMk cId="2084767380" sldId="257"/>
            <ac:spMk id="15" creationId="{6787F51F-4E7D-4EA0-93EA-F42B6594CBAB}"/>
          </ac:spMkLst>
        </pc:spChg>
        <pc:spChg chg="mod">
          <ac:chgData name="Henry Martin" userId="cc6f2d1fd4666abe" providerId="LiveId" clId="{2905985C-D2AF-4E47-976F-9F6DE4D7A03C}" dt="2020-01-13T15:57:17.517" v="382" actId="408"/>
          <ac:spMkLst>
            <pc:docMk/>
            <pc:sldMk cId="2084767380" sldId="257"/>
            <ac:spMk id="21" creationId="{7FA098DC-6833-4D49-9AB0-C6A3F115AC7A}"/>
          </ac:spMkLst>
        </pc:spChg>
        <pc:spChg chg="mod topLvl">
          <ac:chgData name="Henry Martin" userId="cc6f2d1fd4666abe" providerId="LiveId" clId="{2905985C-D2AF-4E47-976F-9F6DE4D7A03C}" dt="2020-01-13T16:17:51.061" v="731" actId="1076"/>
          <ac:spMkLst>
            <pc:docMk/>
            <pc:sldMk cId="2084767380" sldId="257"/>
            <ac:spMk id="22" creationId="{EC46BE0F-692E-43CA-B2E2-72BE7E04859F}"/>
          </ac:spMkLst>
        </pc:spChg>
        <pc:spChg chg="mod">
          <ac:chgData name="Henry Martin" userId="cc6f2d1fd4666abe" providerId="LiveId" clId="{2905985C-D2AF-4E47-976F-9F6DE4D7A03C}" dt="2020-01-13T15:58:58.388" v="404" actId="164"/>
          <ac:spMkLst>
            <pc:docMk/>
            <pc:sldMk cId="2084767380" sldId="257"/>
            <ac:spMk id="23" creationId="{D12ECB96-8C63-4BB9-BC74-DF3D3D816BA3}"/>
          </ac:spMkLst>
        </pc:spChg>
        <pc:spChg chg="mod topLvl">
          <ac:chgData name="Henry Martin" userId="cc6f2d1fd4666abe" providerId="LiveId" clId="{2905985C-D2AF-4E47-976F-9F6DE4D7A03C}" dt="2020-01-13T16:00:07.485" v="450" actId="164"/>
          <ac:spMkLst>
            <pc:docMk/>
            <pc:sldMk cId="2084767380" sldId="257"/>
            <ac:spMk id="24" creationId="{B4878A14-80F5-435D-960E-8A4CC6443D31}"/>
          </ac:spMkLst>
        </pc:spChg>
        <pc:spChg chg="mod topLvl">
          <ac:chgData name="Henry Martin" userId="cc6f2d1fd4666abe" providerId="LiveId" clId="{2905985C-D2AF-4E47-976F-9F6DE4D7A03C}" dt="2020-01-13T16:16:13.126" v="682" actId="478"/>
          <ac:spMkLst>
            <pc:docMk/>
            <pc:sldMk cId="2084767380" sldId="257"/>
            <ac:spMk id="25" creationId="{955C35DA-1627-4CB4-9D09-DE019414688F}"/>
          </ac:spMkLst>
        </pc:spChg>
        <pc:spChg chg="mod topLvl">
          <ac:chgData name="Henry Martin" userId="cc6f2d1fd4666abe" providerId="LiveId" clId="{2905985C-D2AF-4E47-976F-9F6DE4D7A03C}" dt="2020-01-13T16:17:51.061" v="731" actId="1076"/>
          <ac:spMkLst>
            <pc:docMk/>
            <pc:sldMk cId="2084767380" sldId="257"/>
            <ac:spMk id="26" creationId="{CF514824-FFC3-4C87-92CA-D001016625CC}"/>
          </ac:spMkLst>
        </pc:spChg>
        <pc:spChg chg="mod topLvl">
          <ac:chgData name="Henry Martin" userId="cc6f2d1fd4666abe" providerId="LiveId" clId="{2905985C-D2AF-4E47-976F-9F6DE4D7A03C}" dt="2020-01-13T16:02:12.773" v="495" actId="465"/>
          <ac:spMkLst>
            <pc:docMk/>
            <pc:sldMk cId="2084767380" sldId="257"/>
            <ac:spMk id="27" creationId="{53ED714E-D598-41DA-83DC-6CA6839E7EF8}"/>
          </ac:spMkLst>
        </pc:spChg>
        <pc:spChg chg="mod topLvl">
          <ac:chgData name="Henry Martin" userId="cc6f2d1fd4666abe" providerId="LiveId" clId="{2905985C-D2AF-4E47-976F-9F6DE4D7A03C}" dt="2020-01-13T16:16:53.174" v="702" actId="478"/>
          <ac:spMkLst>
            <pc:docMk/>
            <pc:sldMk cId="2084767380" sldId="257"/>
            <ac:spMk id="28" creationId="{EBB4DC02-D5B8-4102-90F4-EBE8612F6CAE}"/>
          </ac:spMkLst>
        </pc:spChg>
        <pc:spChg chg="mod">
          <ac:chgData name="Henry Martin" userId="cc6f2d1fd4666abe" providerId="LiveId" clId="{2905985C-D2AF-4E47-976F-9F6DE4D7A03C}" dt="2020-01-13T15:58:58.388" v="404" actId="164"/>
          <ac:spMkLst>
            <pc:docMk/>
            <pc:sldMk cId="2084767380" sldId="257"/>
            <ac:spMk id="29" creationId="{E7A7932C-FBC4-4509-8A68-0CD740C5462B}"/>
          </ac:spMkLst>
        </pc:spChg>
        <pc:spChg chg="mod topLvl">
          <ac:chgData name="Henry Martin" userId="cc6f2d1fd4666abe" providerId="LiveId" clId="{2905985C-D2AF-4E47-976F-9F6DE4D7A03C}" dt="2020-01-13T16:17:51.061" v="731" actId="1076"/>
          <ac:spMkLst>
            <pc:docMk/>
            <pc:sldMk cId="2084767380" sldId="257"/>
            <ac:spMk id="31" creationId="{D603045E-270D-4E50-96FF-6B69D6C9E032}"/>
          </ac:spMkLst>
        </pc:spChg>
        <pc:spChg chg="mod">
          <ac:chgData name="Henry Martin" userId="cc6f2d1fd4666abe" providerId="LiveId" clId="{2905985C-D2AF-4E47-976F-9F6DE4D7A03C}" dt="2020-01-13T15:59:44.149" v="443" actId="12789"/>
          <ac:spMkLst>
            <pc:docMk/>
            <pc:sldMk cId="2084767380" sldId="257"/>
            <ac:spMk id="32" creationId="{70C31499-80AA-45DF-B4FF-65AE32CBFEEA}"/>
          </ac:spMkLst>
        </pc:spChg>
        <pc:spChg chg="mod topLvl">
          <ac:chgData name="Henry Martin" userId="cc6f2d1fd4666abe" providerId="LiveId" clId="{2905985C-D2AF-4E47-976F-9F6DE4D7A03C}" dt="2020-01-13T16:18:55.510" v="752" actId="478"/>
          <ac:spMkLst>
            <pc:docMk/>
            <pc:sldMk cId="2084767380" sldId="257"/>
            <ac:spMk id="33" creationId="{54F1970B-A5F2-48F3-A232-D13D1406F43F}"/>
          </ac:spMkLst>
        </pc:spChg>
        <pc:spChg chg="mod topLvl">
          <ac:chgData name="Henry Martin" userId="cc6f2d1fd4666abe" providerId="LiveId" clId="{2905985C-D2AF-4E47-976F-9F6DE4D7A03C}" dt="2020-01-13T16:00:12.085" v="451" actId="164"/>
          <ac:spMkLst>
            <pc:docMk/>
            <pc:sldMk cId="2084767380" sldId="257"/>
            <ac:spMk id="34" creationId="{B29846BB-8F89-4E56-86FB-C6ECA1CD7E32}"/>
          </ac:spMkLst>
        </pc:spChg>
        <pc:spChg chg="mod topLvl">
          <ac:chgData name="Henry Martin" userId="cc6f2d1fd4666abe" providerId="LiveId" clId="{2905985C-D2AF-4E47-976F-9F6DE4D7A03C}" dt="2020-01-13T16:00:12.085" v="451" actId="164"/>
          <ac:spMkLst>
            <pc:docMk/>
            <pc:sldMk cId="2084767380" sldId="257"/>
            <ac:spMk id="35" creationId="{4A65BEEC-90CE-4BA6-B8C1-85B05C0FF771}"/>
          </ac:spMkLst>
        </pc:spChg>
        <pc:spChg chg="mod">
          <ac:chgData name="Henry Martin" userId="cc6f2d1fd4666abe" providerId="LiveId" clId="{2905985C-D2AF-4E47-976F-9F6DE4D7A03C}" dt="2020-01-13T15:57:08.949" v="380" actId="164"/>
          <ac:spMkLst>
            <pc:docMk/>
            <pc:sldMk cId="2084767380" sldId="257"/>
            <ac:spMk id="36" creationId="{84E91ACC-756A-4BBE-A542-D0A60199DA47}"/>
          </ac:spMkLst>
        </pc:spChg>
        <pc:spChg chg="mod">
          <ac:chgData name="Henry Martin" userId="cc6f2d1fd4666abe" providerId="LiveId" clId="{2905985C-D2AF-4E47-976F-9F6DE4D7A03C}" dt="2020-01-13T15:57:08.949" v="380" actId="164"/>
          <ac:spMkLst>
            <pc:docMk/>
            <pc:sldMk cId="2084767380" sldId="257"/>
            <ac:spMk id="37" creationId="{7195BF83-7F95-46EC-9AFD-FCBEC9253200}"/>
          </ac:spMkLst>
        </pc:spChg>
        <pc:spChg chg="mod">
          <ac:chgData name="Henry Martin" userId="cc6f2d1fd4666abe" providerId="LiveId" clId="{2905985C-D2AF-4E47-976F-9F6DE4D7A03C}" dt="2020-01-13T15:56:22.142" v="370" actId="1076"/>
          <ac:spMkLst>
            <pc:docMk/>
            <pc:sldMk cId="2084767380" sldId="257"/>
            <ac:spMk id="38" creationId="{F4517626-A95E-4E71-8F75-C3A67E9E71DF}"/>
          </ac:spMkLst>
        </pc:spChg>
        <pc:spChg chg="mod">
          <ac:chgData name="Henry Martin" userId="cc6f2d1fd4666abe" providerId="LiveId" clId="{2905985C-D2AF-4E47-976F-9F6DE4D7A03C}" dt="2020-01-13T15:56:22.142" v="370" actId="1076"/>
          <ac:spMkLst>
            <pc:docMk/>
            <pc:sldMk cId="2084767380" sldId="257"/>
            <ac:spMk id="39" creationId="{E2931C0D-FCCA-44A1-AB07-AD920A303461}"/>
          </ac:spMkLst>
        </pc:spChg>
        <pc:spChg chg="mod">
          <ac:chgData name="Henry Martin" userId="cc6f2d1fd4666abe" providerId="LiveId" clId="{2905985C-D2AF-4E47-976F-9F6DE4D7A03C}" dt="2020-01-13T15:56:22.142" v="370" actId="1076"/>
          <ac:spMkLst>
            <pc:docMk/>
            <pc:sldMk cId="2084767380" sldId="257"/>
            <ac:spMk id="40" creationId="{376C799F-74DD-4EBE-ABB5-4E93E4B3EAEE}"/>
          </ac:spMkLst>
        </pc:spChg>
        <pc:spChg chg="mod">
          <ac:chgData name="Henry Martin" userId="cc6f2d1fd4666abe" providerId="LiveId" clId="{2905985C-D2AF-4E47-976F-9F6DE4D7A03C}" dt="2020-01-13T15:56:22.142" v="370" actId="1076"/>
          <ac:spMkLst>
            <pc:docMk/>
            <pc:sldMk cId="2084767380" sldId="257"/>
            <ac:spMk id="41" creationId="{CB98E1ED-3F7A-4649-92E2-4C2EC8E22BFD}"/>
          </ac:spMkLst>
        </pc:spChg>
        <pc:spChg chg="mod">
          <ac:chgData name="Henry Martin" userId="cc6f2d1fd4666abe" providerId="LiveId" clId="{2905985C-D2AF-4E47-976F-9F6DE4D7A03C}" dt="2020-01-13T15:56:22.142" v="370" actId="1076"/>
          <ac:spMkLst>
            <pc:docMk/>
            <pc:sldMk cId="2084767380" sldId="257"/>
            <ac:spMk id="42" creationId="{71F5C1D1-15CC-4FFA-8BD6-CC5EAB1EB2DA}"/>
          </ac:spMkLst>
        </pc:spChg>
        <pc:spChg chg="mod">
          <ac:chgData name="Henry Martin" userId="cc6f2d1fd4666abe" providerId="LiveId" clId="{2905985C-D2AF-4E47-976F-9F6DE4D7A03C}" dt="2020-01-13T15:56:22.142" v="370" actId="1076"/>
          <ac:spMkLst>
            <pc:docMk/>
            <pc:sldMk cId="2084767380" sldId="257"/>
            <ac:spMk id="43" creationId="{3D438139-2456-494D-88A4-1171BC6F495E}"/>
          </ac:spMkLst>
        </pc:spChg>
        <pc:spChg chg="add del mod topLvl">
          <ac:chgData name="Henry Martin" userId="cc6f2d1fd4666abe" providerId="LiveId" clId="{2905985C-D2AF-4E47-976F-9F6DE4D7A03C}" dt="2020-01-13T16:22:14.423" v="839" actId="478"/>
          <ac:spMkLst>
            <pc:docMk/>
            <pc:sldMk cId="2084767380" sldId="257"/>
            <ac:spMk id="44" creationId="{0D272F5F-148A-41EB-964B-347493397D31}"/>
          </ac:spMkLst>
        </pc:spChg>
        <pc:spChg chg="mod topLvl">
          <ac:chgData name="Henry Martin" userId="cc6f2d1fd4666abe" providerId="LiveId" clId="{2905985C-D2AF-4E47-976F-9F6DE4D7A03C}" dt="2020-01-13T16:22:14.423" v="839" actId="478"/>
          <ac:spMkLst>
            <pc:docMk/>
            <pc:sldMk cId="2084767380" sldId="257"/>
            <ac:spMk id="45" creationId="{2051397D-EB90-423D-B820-AF6FDBE2CD7E}"/>
          </ac:spMkLst>
        </pc:spChg>
        <pc:spChg chg="mod">
          <ac:chgData name="Henry Martin" userId="cc6f2d1fd4666abe" providerId="LiveId" clId="{2905985C-D2AF-4E47-976F-9F6DE4D7A03C}" dt="2020-01-13T16:04:53.093" v="573" actId="12788"/>
          <ac:spMkLst>
            <pc:docMk/>
            <pc:sldMk cId="2084767380" sldId="257"/>
            <ac:spMk id="46" creationId="{39BAD6E2-39B6-4F1D-BE5C-C599C320734D}"/>
          </ac:spMkLst>
        </pc:spChg>
        <pc:spChg chg="mod">
          <ac:chgData name="Henry Martin" userId="cc6f2d1fd4666abe" providerId="LiveId" clId="{2905985C-D2AF-4E47-976F-9F6DE4D7A03C}" dt="2020-01-13T15:56:22.142" v="370" actId="1076"/>
          <ac:spMkLst>
            <pc:docMk/>
            <pc:sldMk cId="2084767380" sldId="257"/>
            <ac:spMk id="47" creationId="{04E8ADD8-62C2-43DF-86B6-B68E5FCE009D}"/>
          </ac:spMkLst>
        </pc:spChg>
        <pc:spChg chg="mod">
          <ac:chgData name="Henry Martin" userId="cc6f2d1fd4666abe" providerId="LiveId" clId="{2905985C-D2AF-4E47-976F-9F6DE4D7A03C}" dt="2020-01-13T15:56:22.142" v="370" actId="1076"/>
          <ac:spMkLst>
            <pc:docMk/>
            <pc:sldMk cId="2084767380" sldId="257"/>
            <ac:spMk id="48" creationId="{E0156F9F-5DB5-4A6F-9230-76E2591E3146}"/>
          </ac:spMkLst>
        </pc:spChg>
        <pc:spChg chg="add del mod topLvl">
          <ac:chgData name="Henry Martin" userId="cc6f2d1fd4666abe" providerId="LiveId" clId="{2905985C-D2AF-4E47-976F-9F6DE4D7A03C}" dt="2020-01-13T16:16:13.126" v="682" actId="478"/>
          <ac:spMkLst>
            <pc:docMk/>
            <pc:sldMk cId="2084767380" sldId="257"/>
            <ac:spMk id="49" creationId="{85923EAB-54DA-4A19-8891-66924C34DDDA}"/>
          </ac:spMkLst>
        </pc:spChg>
        <pc:spChg chg="add del mod topLvl">
          <ac:chgData name="Henry Martin" userId="cc6f2d1fd4666abe" providerId="LiveId" clId="{2905985C-D2AF-4E47-976F-9F6DE4D7A03C}" dt="2020-01-13T16:16:53.174" v="702" actId="478"/>
          <ac:spMkLst>
            <pc:docMk/>
            <pc:sldMk cId="2084767380" sldId="257"/>
            <ac:spMk id="50" creationId="{E1D4595E-9E63-41AA-985B-9E576073864D}"/>
          </ac:spMkLst>
        </pc:spChg>
        <pc:spChg chg="add del mod topLvl">
          <ac:chgData name="Henry Martin" userId="cc6f2d1fd4666abe" providerId="LiveId" clId="{2905985C-D2AF-4E47-976F-9F6DE4D7A03C}" dt="2020-01-13T16:18:55.510" v="752" actId="478"/>
          <ac:spMkLst>
            <pc:docMk/>
            <pc:sldMk cId="2084767380" sldId="257"/>
            <ac:spMk id="51" creationId="{8BD5BEC8-864D-47EF-AF83-D8563F9F7956}"/>
          </ac:spMkLst>
        </pc:spChg>
        <pc:spChg chg="add mod">
          <ac:chgData name="Henry Martin" userId="cc6f2d1fd4666abe" providerId="LiveId" clId="{2905985C-D2AF-4E47-976F-9F6DE4D7A03C}" dt="2020-01-13T15:58:52.456" v="402" actId="571"/>
          <ac:spMkLst>
            <pc:docMk/>
            <pc:sldMk cId="2084767380" sldId="257"/>
            <ac:spMk id="52" creationId="{B1AEAE6B-B3EE-49F3-ADEF-3BAAAA2F9998}"/>
          </ac:spMkLst>
        </pc:spChg>
        <pc:spChg chg="add mod">
          <ac:chgData name="Henry Martin" userId="cc6f2d1fd4666abe" providerId="LiveId" clId="{2905985C-D2AF-4E47-976F-9F6DE4D7A03C}" dt="2020-01-13T15:58:52.456" v="402" actId="571"/>
          <ac:spMkLst>
            <pc:docMk/>
            <pc:sldMk cId="2084767380" sldId="257"/>
            <ac:spMk id="53" creationId="{59A5F810-BBB1-4D98-8FAC-85D1BA86AE7F}"/>
          </ac:spMkLst>
        </pc:spChg>
        <pc:spChg chg="add mod">
          <ac:chgData name="Henry Martin" userId="cc6f2d1fd4666abe" providerId="LiveId" clId="{2905985C-D2AF-4E47-976F-9F6DE4D7A03C}" dt="2020-01-13T16:05:11.701" v="579" actId="12789"/>
          <ac:spMkLst>
            <pc:docMk/>
            <pc:sldMk cId="2084767380" sldId="257"/>
            <ac:spMk id="58" creationId="{3E4B0948-514B-43DA-9BE9-9D191769AFEF}"/>
          </ac:spMkLst>
        </pc:spChg>
        <pc:spChg chg="add mod">
          <ac:chgData name="Henry Martin" userId="cc6f2d1fd4666abe" providerId="LiveId" clId="{2905985C-D2AF-4E47-976F-9F6DE4D7A03C}" dt="2020-01-13T16:17:57.236" v="732" actId="1076"/>
          <ac:spMkLst>
            <pc:docMk/>
            <pc:sldMk cId="2084767380" sldId="257"/>
            <ac:spMk id="59" creationId="{7579EF44-F1E9-4AF0-967C-E4F21A75464E}"/>
          </ac:spMkLst>
        </pc:spChg>
        <pc:spChg chg="add mod">
          <ac:chgData name="Henry Martin" userId="cc6f2d1fd4666abe" providerId="LiveId" clId="{2905985C-D2AF-4E47-976F-9F6DE4D7A03C}" dt="2020-01-13T16:17:51.061" v="731" actId="1076"/>
          <ac:spMkLst>
            <pc:docMk/>
            <pc:sldMk cId="2084767380" sldId="257"/>
            <ac:spMk id="60" creationId="{599E0B1D-F48D-47DB-B5F5-5D90C3A5E917}"/>
          </ac:spMkLst>
        </pc:spChg>
        <pc:spChg chg="add mod">
          <ac:chgData name="Henry Martin" userId="cc6f2d1fd4666abe" providerId="LiveId" clId="{2905985C-D2AF-4E47-976F-9F6DE4D7A03C}" dt="2020-01-13T16:17:51.061" v="731" actId="1076"/>
          <ac:spMkLst>
            <pc:docMk/>
            <pc:sldMk cId="2084767380" sldId="257"/>
            <ac:spMk id="61" creationId="{06C13880-870D-4BB0-B5B0-C406EFC63AF5}"/>
          </ac:spMkLst>
        </pc:spChg>
        <pc:spChg chg="add mod">
          <ac:chgData name="Henry Martin" userId="cc6f2d1fd4666abe" providerId="LiveId" clId="{2905985C-D2AF-4E47-976F-9F6DE4D7A03C}" dt="2020-01-13T16:05:40.412" v="585" actId="1076"/>
          <ac:spMkLst>
            <pc:docMk/>
            <pc:sldMk cId="2084767380" sldId="257"/>
            <ac:spMk id="62" creationId="{58E1BB2B-BFBD-4F79-94B1-EEA8A5CFFE1E}"/>
          </ac:spMkLst>
        </pc:spChg>
        <pc:spChg chg="add mod">
          <ac:chgData name="Henry Martin" userId="cc6f2d1fd4666abe" providerId="LiveId" clId="{2905985C-D2AF-4E47-976F-9F6DE4D7A03C}" dt="2020-01-13T16:45:59.558" v="1009" actId="20577"/>
          <ac:spMkLst>
            <pc:docMk/>
            <pc:sldMk cId="2084767380" sldId="257"/>
            <ac:spMk id="63" creationId="{D4954A41-366D-4C6B-9D9C-58CE0CB22D20}"/>
          </ac:spMkLst>
        </pc:spChg>
        <pc:spChg chg="add mod">
          <ac:chgData name="Henry Martin" userId="cc6f2d1fd4666abe" providerId="LiveId" clId="{2905985C-D2AF-4E47-976F-9F6DE4D7A03C}" dt="2020-01-13T16:05:35.733" v="583" actId="1076"/>
          <ac:spMkLst>
            <pc:docMk/>
            <pc:sldMk cId="2084767380" sldId="257"/>
            <ac:spMk id="64" creationId="{B4ABBADD-A6AE-4105-A348-3133EAC1B7FB}"/>
          </ac:spMkLst>
        </pc:spChg>
        <pc:spChg chg="add mod">
          <ac:chgData name="Henry Martin" userId="cc6f2d1fd4666abe" providerId="LiveId" clId="{2905985C-D2AF-4E47-976F-9F6DE4D7A03C}" dt="2020-01-13T16:05:11.701" v="579" actId="12789"/>
          <ac:spMkLst>
            <pc:docMk/>
            <pc:sldMk cId="2084767380" sldId="257"/>
            <ac:spMk id="65" creationId="{9DC51178-9F9A-4867-B9D0-8C97FB4ABBA8}"/>
          </ac:spMkLst>
        </pc:spChg>
        <pc:spChg chg="add mod">
          <ac:chgData name="Henry Martin" userId="cc6f2d1fd4666abe" providerId="LiveId" clId="{2905985C-D2AF-4E47-976F-9F6DE4D7A03C}" dt="2020-01-13T16:17:57.236" v="732" actId="1076"/>
          <ac:spMkLst>
            <pc:docMk/>
            <pc:sldMk cId="2084767380" sldId="257"/>
            <ac:spMk id="66" creationId="{2D7AD520-7E9F-49D4-B6CE-C5BA875A2E15}"/>
          </ac:spMkLst>
        </pc:spChg>
        <pc:spChg chg="add mod">
          <ac:chgData name="Henry Martin" userId="cc6f2d1fd4666abe" providerId="LiveId" clId="{2905985C-D2AF-4E47-976F-9F6DE4D7A03C}" dt="2020-01-13T16:05:11.701" v="579" actId="12789"/>
          <ac:spMkLst>
            <pc:docMk/>
            <pc:sldMk cId="2084767380" sldId="257"/>
            <ac:spMk id="67" creationId="{CD32680D-DD8F-4FBE-B701-2F264D28A4BF}"/>
          </ac:spMkLst>
        </pc:spChg>
        <pc:spChg chg="add mod">
          <ac:chgData name="Henry Martin" userId="cc6f2d1fd4666abe" providerId="LiveId" clId="{2905985C-D2AF-4E47-976F-9F6DE4D7A03C}" dt="2020-01-13T16:04:37.672" v="556" actId="571"/>
          <ac:spMkLst>
            <pc:docMk/>
            <pc:sldMk cId="2084767380" sldId="257"/>
            <ac:spMk id="68" creationId="{0B74C8AB-86B9-49D1-B67B-37D98C7AAA27}"/>
          </ac:spMkLst>
        </pc:spChg>
        <pc:spChg chg="add mod">
          <ac:chgData name="Henry Martin" userId="cc6f2d1fd4666abe" providerId="LiveId" clId="{2905985C-D2AF-4E47-976F-9F6DE4D7A03C}" dt="2020-01-13T16:09:56.252" v="605" actId="1076"/>
          <ac:spMkLst>
            <pc:docMk/>
            <pc:sldMk cId="2084767380" sldId="257"/>
            <ac:spMk id="68" creationId="{6B70A8AF-5C9B-4119-8215-FA0798DC71B6}"/>
          </ac:spMkLst>
        </pc:spChg>
        <pc:spChg chg="add mod">
          <ac:chgData name="Henry Martin" userId="cc6f2d1fd4666abe" providerId="LiveId" clId="{2905985C-D2AF-4E47-976F-9F6DE4D7A03C}" dt="2020-01-13T16:04:37.672" v="556" actId="571"/>
          <ac:spMkLst>
            <pc:docMk/>
            <pc:sldMk cId="2084767380" sldId="257"/>
            <ac:spMk id="69" creationId="{7234C15A-CA95-44F6-AEF1-9F1B04ED8131}"/>
          </ac:spMkLst>
        </pc:spChg>
        <pc:spChg chg="add mod">
          <ac:chgData name="Henry Martin" userId="cc6f2d1fd4666abe" providerId="LiveId" clId="{2905985C-D2AF-4E47-976F-9F6DE4D7A03C}" dt="2020-01-13T16:18:02.124" v="733" actId="1076"/>
          <ac:spMkLst>
            <pc:docMk/>
            <pc:sldMk cId="2084767380" sldId="257"/>
            <ac:spMk id="69" creationId="{7E697601-8771-4F6E-B4F6-80C40A9BB7B5}"/>
          </ac:spMkLst>
        </pc:spChg>
        <pc:spChg chg="add mod">
          <ac:chgData name="Henry Martin" userId="cc6f2d1fd4666abe" providerId="LiveId" clId="{2905985C-D2AF-4E47-976F-9F6DE4D7A03C}" dt="2020-01-13T16:04:37.672" v="556" actId="571"/>
          <ac:spMkLst>
            <pc:docMk/>
            <pc:sldMk cId="2084767380" sldId="257"/>
            <ac:spMk id="70" creationId="{0ED504F5-EA36-4E57-BCBE-36F1E1EC71E8}"/>
          </ac:spMkLst>
        </pc:spChg>
        <pc:spChg chg="add del mod">
          <ac:chgData name="Henry Martin" userId="cc6f2d1fd4666abe" providerId="LiveId" clId="{2905985C-D2AF-4E47-976F-9F6DE4D7A03C}" dt="2020-01-13T16:18:08.870" v="734" actId="478"/>
          <ac:spMkLst>
            <pc:docMk/>
            <pc:sldMk cId="2084767380" sldId="257"/>
            <ac:spMk id="70" creationId="{C97E659E-C5C2-4B02-A187-2077CCBFE303}"/>
          </ac:spMkLst>
        </pc:spChg>
        <pc:spChg chg="add del mod">
          <ac:chgData name="Henry Martin" userId="cc6f2d1fd4666abe" providerId="LiveId" clId="{2905985C-D2AF-4E47-976F-9F6DE4D7A03C}" dt="2020-01-13T16:18:19.606" v="737" actId="478"/>
          <ac:spMkLst>
            <pc:docMk/>
            <pc:sldMk cId="2084767380" sldId="257"/>
            <ac:spMk id="71" creationId="{0ACCB248-6D0D-48F7-8950-AE693E7D77E8}"/>
          </ac:spMkLst>
        </pc:spChg>
        <pc:spChg chg="add mod">
          <ac:chgData name="Henry Martin" userId="cc6f2d1fd4666abe" providerId="LiveId" clId="{2905985C-D2AF-4E47-976F-9F6DE4D7A03C}" dt="2020-01-13T16:04:37.672" v="556" actId="571"/>
          <ac:spMkLst>
            <pc:docMk/>
            <pc:sldMk cId="2084767380" sldId="257"/>
            <ac:spMk id="71" creationId="{65FC7540-F551-4E27-8EC0-2D02C49C40AA}"/>
          </ac:spMkLst>
        </pc:spChg>
        <pc:spChg chg="add mod">
          <ac:chgData name="Henry Martin" userId="cc6f2d1fd4666abe" providerId="LiveId" clId="{2905985C-D2AF-4E47-976F-9F6DE4D7A03C}" dt="2020-01-13T16:41:11.240" v="1006" actId="20577"/>
          <ac:spMkLst>
            <pc:docMk/>
            <pc:sldMk cId="2084767380" sldId="257"/>
            <ac:spMk id="72" creationId="{EF8176B5-5500-4705-B082-481EFFD04FB8}"/>
          </ac:spMkLst>
        </pc:spChg>
        <pc:spChg chg="add mod">
          <ac:chgData name="Henry Martin" userId="cc6f2d1fd4666abe" providerId="LiveId" clId="{2905985C-D2AF-4E47-976F-9F6DE4D7A03C}" dt="2020-01-13T16:22:42.868" v="867" actId="1076"/>
          <ac:spMkLst>
            <pc:docMk/>
            <pc:sldMk cId="2084767380" sldId="257"/>
            <ac:spMk id="73" creationId="{2C038B75-BA5C-41F6-8C34-72260E035814}"/>
          </ac:spMkLst>
        </pc:spChg>
        <pc:spChg chg="add mod">
          <ac:chgData name="Henry Martin" userId="cc6f2d1fd4666abe" providerId="LiveId" clId="{2905985C-D2AF-4E47-976F-9F6DE4D7A03C}" dt="2020-01-13T16:37:19.862" v="989" actId="20577"/>
          <ac:spMkLst>
            <pc:docMk/>
            <pc:sldMk cId="2084767380" sldId="257"/>
            <ac:spMk id="74" creationId="{1F2B487B-9BAE-4CFC-AAC2-ED16C06CE1B4}"/>
          </ac:spMkLst>
        </pc:spChg>
        <pc:spChg chg="add del mod">
          <ac:chgData name="Henry Martin" userId="cc6f2d1fd4666abe" providerId="LiveId" clId="{2905985C-D2AF-4E47-976F-9F6DE4D7A03C}" dt="2020-01-13T16:29:55.991" v="949" actId="478"/>
          <ac:spMkLst>
            <pc:docMk/>
            <pc:sldMk cId="2084767380" sldId="257"/>
            <ac:spMk id="75" creationId="{81297043-DB4B-44EA-AFB7-5141101BD53E}"/>
          </ac:spMkLst>
        </pc:spChg>
        <pc:spChg chg="add mod">
          <ac:chgData name="Henry Martin" userId="cc6f2d1fd4666abe" providerId="LiveId" clId="{2905985C-D2AF-4E47-976F-9F6DE4D7A03C}" dt="2020-01-13T16:22:06.580" v="838" actId="1076"/>
          <ac:spMkLst>
            <pc:docMk/>
            <pc:sldMk cId="2084767380" sldId="257"/>
            <ac:spMk id="76" creationId="{16FD38B4-2F24-40E3-81BA-A8654739A77A}"/>
          </ac:spMkLst>
        </pc:spChg>
        <pc:spChg chg="add mod">
          <ac:chgData name="Henry Martin" userId="cc6f2d1fd4666abe" providerId="LiveId" clId="{2905985C-D2AF-4E47-976F-9F6DE4D7A03C}" dt="2020-01-13T16:22:34.872" v="866" actId="20577"/>
          <ac:spMkLst>
            <pc:docMk/>
            <pc:sldMk cId="2084767380" sldId="257"/>
            <ac:spMk id="77" creationId="{496DC1E0-6079-43EE-88D8-1B8672F483B3}"/>
          </ac:spMkLst>
        </pc:spChg>
        <pc:spChg chg="add mod">
          <ac:chgData name="Henry Martin" userId="cc6f2d1fd4666abe" providerId="LiveId" clId="{2905985C-D2AF-4E47-976F-9F6DE4D7A03C}" dt="2020-01-13T16:22:55.540" v="872" actId="1076"/>
          <ac:spMkLst>
            <pc:docMk/>
            <pc:sldMk cId="2084767380" sldId="257"/>
            <ac:spMk id="78" creationId="{229BE1E8-7A6F-45DD-9668-0EA34D05E781}"/>
          </ac:spMkLst>
        </pc:spChg>
        <pc:spChg chg="add mod">
          <ac:chgData name="Henry Martin" userId="cc6f2d1fd4666abe" providerId="LiveId" clId="{2905985C-D2AF-4E47-976F-9F6DE4D7A03C}" dt="2020-01-13T16:22:59.472" v="874" actId="20577"/>
          <ac:spMkLst>
            <pc:docMk/>
            <pc:sldMk cId="2084767380" sldId="257"/>
            <ac:spMk id="79" creationId="{C40F302E-85F1-405C-AF98-3E69E320E45C}"/>
          </ac:spMkLst>
        </pc:spChg>
        <pc:spChg chg="add del">
          <ac:chgData name="Henry Martin" userId="cc6f2d1fd4666abe" providerId="LiveId" clId="{2905985C-D2AF-4E47-976F-9F6DE4D7A03C}" dt="2020-01-13T16:23:08.853" v="876"/>
          <ac:spMkLst>
            <pc:docMk/>
            <pc:sldMk cId="2084767380" sldId="257"/>
            <ac:spMk id="80" creationId="{AA1E2EEC-1707-4DEE-9955-83D7D50A3F56}"/>
          </ac:spMkLst>
        </pc:spChg>
        <pc:spChg chg="add mod">
          <ac:chgData name="Henry Martin" userId="cc6f2d1fd4666abe" providerId="LiveId" clId="{2905985C-D2AF-4E47-976F-9F6DE4D7A03C}" dt="2020-01-13T16:23:17.957" v="883" actId="1076"/>
          <ac:spMkLst>
            <pc:docMk/>
            <pc:sldMk cId="2084767380" sldId="257"/>
            <ac:spMk id="81" creationId="{40779BD3-A282-491A-B08F-79DE84B05662}"/>
          </ac:spMkLst>
        </pc:spChg>
        <pc:spChg chg="add mod">
          <ac:chgData name="Henry Martin" userId="cc6f2d1fd4666abe" providerId="LiveId" clId="{2905985C-D2AF-4E47-976F-9F6DE4D7A03C}" dt="2020-01-13T16:23:29.228" v="886" actId="1076"/>
          <ac:spMkLst>
            <pc:docMk/>
            <pc:sldMk cId="2084767380" sldId="257"/>
            <ac:spMk id="82" creationId="{6A62F598-CF83-41DA-908A-5A203F60C66D}"/>
          </ac:spMkLst>
        </pc:spChg>
        <pc:spChg chg="add del mod">
          <ac:chgData name="Henry Martin" userId="cc6f2d1fd4666abe" providerId="LiveId" clId="{2905985C-D2AF-4E47-976F-9F6DE4D7A03C}" dt="2020-01-13T16:37:01.783" v="981" actId="478"/>
          <ac:spMkLst>
            <pc:docMk/>
            <pc:sldMk cId="2084767380" sldId="257"/>
            <ac:spMk id="83" creationId="{994734B7-3D50-45F1-A4F6-16BADC992EB8}"/>
          </ac:spMkLst>
        </pc:spChg>
        <pc:spChg chg="add mod">
          <ac:chgData name="Henry Martin" userId="cc6f2d1fd4666abe" providerId="LiveId" clId="{2905985C-D2AF-4E47-976F-9F6DE4D7A03C}" dt="2020-01-13T16:37:42.423" v="1005" actId="20577"/>
          <ac:spMkLst>
            <pc:docMk/>
            <pc:sldMk cId="2084767380" sldId="257"/>
            <ac:spMk id="84" creationId="{2CCD6E27-51E5-4B75-BECE-6E523A85497B}"/>
          </ac:spMkLst>
        </pc:spChg>
        <pc:grpChg chg="add del mod">
          <ac:chgData name="Henry Martin" userId="cc6f2d1fd4666abe" providerId="LiveId" clId="{2905985C-D2AF-4E47-976F-9F6DE4D7A03C}" dt="2020-01-13T16:10:12.070" v="619" actId="165"/>
          <ac:grpSpMkLst>
            <pc:docMk/>
            <pc:sldMk cId="2084767380" sldId="257"/>
            <ac:grpSpMk id="6" creationId="{E2CA4807-F08B-4D41-A68D-84799BB28804}"/>
          </ac:grpSpMkLst>
        </pc:grpChg>
        <pc:grpChg chg="add del mod">
          <ac:chgData name="Henry Martin" userId="cc6f2d1fd4666abe" providerId="LiveId" clId="{2905985C-D2AF-4E47-976F-9F6DE4D7A03C}" dt="2020-01-13T16:22:14.423" v="839" actId="478"/>
          <ac:grpSpMkLst>
            <pc:docMk/>
            <pc:sldMk cId="2084767380" sldId="257"/>
            <ac:grpSpMk id="7" creationId="{2A353D3A-2C42-4C4F-AAA5-E9CFE8ED688B}"/>
          </ac:grpSpMkLst>
        </pc:grpChg>
        <pc:grpChg chg="add mod topLvl">
          <ac:chgData name="Henry Martin" userId="cc6f2d1fd4666abe" providerId="LiveId" clId="{2905985C-D2AF-4E47-976F-9F6DE4D7A03C}" dt="2020-01-13T16:00:12.085" v="451" actId="164"/>
          <ac:grpSpMkLst>
            <pc:docMk/>
            <pc:sldMk cId="2084767380" sldId="257"/>
            <ac:grpSpMk id="8" creationId="{EEC42DD4-EF8F-4613-9017-600F6BCD359D}"/>
          </ac:grpSpMkLst>
        </pc:grpChg>
        <pc:grpChg chg="add del mod">
          <ac:chgData name="Henry Martin" userId="cc6f2d1fd4666abe" providerId="LiveId" clId="{2905985C-D2AF-4E47-976F-9F6DE4D7A03C}" dt="2020-01-13T15:59:37.014" v="442" actId="165"/>
          <ac:grpSpMkLst>
            <pc:docMk/>
            <pc:sldMk cId="2084767380" sldId="257"/>
            <ac:grpSpMk id="10" creationId="{39F2145E-CBC5-469F-8824-EF462880F1E5}"/>
          </ac:grpSpMkLst>
        </pc:grpChg>
        <pc:grpChg chg="add del mod">
          <ac:chgData name="Henry Martin" userId="cc6f2d1fd4666abe" providerId="LiveId" clId="{2905985C-D2AF-4E47-976F-9F6DE4D7A03C}" dt="2020-01-13T15:58:08.926" v="392" actId="165"/>
          <ac:grpSpMkLst>
            <pc:docMk/>
            <pc:sldMk cId="2084767380" sldId="257"/>
            <ac:grpSpMk id="13" creationId="{1EDD7BAF-DE13-445F-91D7-28CE91993CDB}"/>
          </ac:grpSpMkLst>
        </pc:grpChg>
        <pc:grpChg chg="add del mod">
          <ac:chgData name="Henry Martin" userId="cc6f2d1fd4666abe" providerId="LiveId" clId="{2905985C-D2AF-4E47-976F-9F6DE4D7A03C}" dt="2020-01-13T15:59:15.701" v="422" actId="165"/>
          <ac:grpSpMkLst>
            <pc:docMk/>
            <pc:sldMk cId="2084767380" sldId="257"/>
            <ac:grpSpMk id="14" creationId="{B2EA3FF1-51D4-45A2-8E0C-E3F190103150}"/>
          </ac:grpSpMkLst>
        </pc:grpChg>
        <pc:grpChg chg="add del mod">
          <ac:chgData name="Henry Martin" userId="cc6f2d1fd4666abe" providerId="LiveId" clId="{2905985C-D2AF-4E47-976F-9F6DE4D7A03C}" dt="2020-01-13T15:59:33.646" v="441" actId="165"/>
          <ac:grpSpMkLst>
            <pc:docMk/>
            <pc:sldMk cId="2084767380" sldId="257"/>
            <ac:grpSpMk id="16" creationId="{D5CC9BC2-5CA7-47BB-B8DA-2A6E3D81B336}"/>
          </ac:grpSpMkLst>
        </pc:grpChg>
        <pc:grpChg chg="add del mod">
          <ac:chgData name="Henry Martin" userId="cc6f2d1fd4666abe" providerId="LiveId" clId="{2905985C-D2AF-4E47-976F-9F6DE4D7A03C}" dt="2020-01-13T15:59:18.877" v="439" actId="165"/>
          <ac:grpSpMkLst>
            <pc:docMk/>
            <pc:sldMk cId="2084767380" sldId="257"/>
            <ac:grpSpMk id="17" creationId="{4F9CAE7B-03FE-4FA6-9AB9-565D9159104B}"/>
          </ac:grpSpMkLst>
        </pc:grpChg>
        <pc:grpChg chg="add mod topLvl">
          <ac:chgData name="Henry Martin" userId="cc6f2d1fd4666abe" providerId="LiveId" clId="{2905985C-D2AF-4E47-976F-9F6DE4D7A03C}" dt="2020-01-13T16:20:02.630" v="784" actId="1076"/>
          <ac:grpSpMkLst>
            <pc:docMk/>
            <pc:sldMk cId="2084767380" sldId="257"/>
            <ac:grpSpMk id="18" creationId="{A7F82C0D-4391-4878-8554-764F6B49E2AD}"/>
          </ac:grpSpMkLst>
        </pc:grpChg>
        <pc:grpChg chg="add mod">
          <ac:chgData name="Henry Martin" userId="cc6f2d1fd4666abe" providerId="LiveId" clId="{2905985C-D2AF-4E47-976F-9F6DE4D7A03C}" dt="2020-01-13T16:17:57.236" v="732" actId="1076"/>
          <ac:grpSpMkLst>
            <pc:docMk/>
            <pc:sldMk cId="2084767380" sldId="257"/>
            <ac:grpSpMk id="19" creationId="{C9D5D690-292B-41A9-8D0F-A029DF14A494}"/>
          </ac:grpSpMkLst>
        </pc:grpChg>
        <pc:grpChg chg="add mod">
          <ac:chgData name="Henry Martin" userId="cc6f2d1fd4666abe" providerId="LiveId" clId="{2905985C-D2AF-4E47-976F-9F6DE4D7A03C}" dt="2020-01-13T16:00:12.085" v="451" actId="164"/>
          <ac:grpSpMkLst>
            <pc:docMk/>
            <pc:sldMk cId="2084767380" sldId="257"/>
            <ac:grpSpMk id="20" creationId="{73760071-A232-4BC7-AEDB-241D49F966E1}"/>
          </ac:grpSpMkLst>
        </pc:grpChg>
        <pc:grpChg chg="add del mod">
          <ac:chgData name="Henry Martin" userId="cc6f2d1fd4666abe" providerId="LiveId" clId="{2905985C-D2AF-4E47-976F-9F6DE4D7A03C}" dt="2020-01-13T16:18:55.510" v="752" actId="478"/>
          <ac:grpSpMkLst>
            <pc:docMk/>
            <pc:sldMk cId="2084767380" sldId="257"/>
            <ac:grpSpMk id="30" creationId="{9B8AD1A1-5B74-4BEE-83F9-86F6F3FFB557}"/>
          </ac:grpSpMkLst>
        </pc:grpChg>
        <pc:grpChg chg="add del mod">
          <ac:chgData name="Henry Martin" userId="cc6f2d1fd4666abe" providerId="LiveId" clId="{2905985C-D2AF-4E47-976F-9F6DE4D7A03C}" dt="2020-01-13T16:16:13.126" v="682" actId="478"/>
          <ac:grpSpMkLst>
            <pc:docMk/>
            <pc:sldMk cId="2084767380" sldId="257"/>
            <ac:grpSpMk id="54" creationId="{86F74D9B-6750-4248-9E3D-2A2BD1B582A7}"/>
          </ac:grpSpMkLst>
        </pc:grpChg>
        <pc:grpChg chg="add del mod">
          <ac:chgData name="Henry Martin" userId="cc6f2d1fd4666abe" providerId="LiveId" clId="{2905985C-D2AF-4E47-976F-9F6DE4D7A03C}" dt="2020-01-13T16:16:53.174" v="702" actId="478"/>
          <ac:grpSpMkLst>
            <pc:docMk/>
            <pc:sldMk cId="2084767380" sldId="257"/>
            <ac:grpSpMk id="55" creationId="{B339D82F-ED8D-4DDB-B283-670824353F6D}"/>
          </ac:grpSpMkLst>
        </pc:grpChg>
        <pc:grpChg chg="add del mod">
          <ac:chgData name="Henry Martin" userId="cc6f2d1fd4666abe" providerId="LiveId" clId="{2905985C-D2AF-4E47-976F-9F6DE4D7A03C}" dt="2020-01-13T16:02:01.245" v="478" actId="165"/>
          <ac:grpSpMkLst>
            <pc:docMk/>
            <pc:sldMk cId="2084767380" sldId="257"/>
            <ac:grpSpMk id="56" creationId="{0B2C3347-C763-4FC2-AE5D-A68F43106848}"/>
          </ac:grpSpMkLst>
        </pc:grpChg>
        <pc:grpChg chg="add del mod">
          <ac:chgData name="Henry Martin" userId="cc6f2d1fd4666abe" providerId="LiveId" clId="{2905985C-D2AF-4E47-976F-9F6DE4D7A03C}" dt="2020-01-13T16:02:01.245" v="478" actId="165"/>
          <ac:grpSpMkLst>
            <pc:docMk/>
            <pc:sldMk cId="2084767380" sldId="257"/>
            <ac:grpSpMk id="57" creationId="{07BF11EB-C714-4A4A-AE7E-008CB80E6987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9BD69-FBC4-46A5-A746-D721A6E26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918D6-33A4-4B15-A5B8-151518C5B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E210D-AA51-4F41-8DA9-10D79F0A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1B-6FCD-4114-81BA-4B1FF6A70EA5}" type="datetimeFigureOut">
              <a:rPr lang="en-CH" smtClean="0"/>
              <a:t>13/01/2020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6DECB-CF79-4038-A036-453C4CBD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E563F-260E-461C-9199-02937338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AF99-3408-47C2-BBA3-3C6EE902BB4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934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8F87-FC24-45C3-90C3-76C64E07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9CF31-E680-4287-86C9-6BA610162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9A7E8-45A6-46C3-B415-7CABF725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1B-6FCD-4114-81BA-4B1FF6A70EA5}" type="datetimeFigureOut">
              <a:rPr lang="en-CH" smtClean="0"/>
              <a:t>13/01/2020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43486-62FA-42BA-A2D3-CF18EF3F1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5A79A-7105-49A9-8F1F-CE3345EE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AF99-3408-47C2-BBA3-3C6EE902BB4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677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B36EE-FBBE-4C49-BB73-8D542559D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2D905-2834-411C-88E6-A94E27333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01795-4CB6-4444-BC5F-CD267B98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1B-6FCD-4114-81BA-4B1FF6A70EA5}" type="datetimeFigureOut">
              <a:rPr lang="en-CH" smtClean="0"/>
              <a:t>13/01/2020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72F00-C84D-4E74-82C9-35039C0B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7266C-D776-47A2-8F02-17C27212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AF99-3408-47C2-BBA3-3C6EE902BB4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4630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0211-52CA-4494-AEED-80EC63EE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3122D-4167-4F5C-8B30-340AE5508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28EDB-1024-4AE7-93B9-CBFF8385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1B-6FCD-4114-81BA-4B1FF6A70EA5}" type="datetimeFigureOut">
              <a:rPr lang="en-CH" smtClean="0"/>
              <a:t>13/01/2020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69ACE-2CE5-453D-B9A6-1BA1344FC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05102-4982-4C19-B49D-C0E82808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AF99-3408-47C2-BBA3-3C6EE902BB4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002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537DF-5154-4C89-B16C-2CAA1095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A0A00-09F5-4F1B-B9A7-595A188E5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74A04-C2B9-4DFB-99E9-8C94B8459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1B-6FCD-4114-81BA-4B1FF6A70EA5}" type="datetimeFigureOut">
              <a:rPr lang="en-CH" smtClean="0"/>
              <a:t>13/01/2020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8D899-4EB4-4B21-8CE0-FD6A81BD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521D4-D58E-4BF7-A64B-AC919260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AF99-3408-47C2-BBA3-3C6EE902BB4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5211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6181-D700-4ED3-ABDC-25266B29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AD6DC-BDE1-4C1B-8368-4BC8AB51B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F85CC-9DB7-45CD-94E7-927102E98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5514F-FF72-4247-AD15-8462F7B16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1B-6FCD-4114-81BA-4B1FF6A70EA5}" type="datetimeFigureOut">
              <a:rPr lang="en-CH" smtClean="0"/>
              <a:t>13/01/2020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B2D41-938D-422A-81FA-C97133E8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307B8-94DF-4131-B9BA-F13C99AE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AF99-3408-47C2-BBA3-3C6EE902BB4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9140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42212-5BFA-4772-A235-E86C9606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4FDF8-D980-4939-8F02-D823B8D84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4F0A4-149D-49FF-A469-040CF15DB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CB8B32-C232-4F65-9D7F-CDA2F8EB9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F8226E-19F8-41A7-B076-2B94A0D3E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4CD70C-837A-48A4-B608-1871FCE3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1B-6FCD-4114-81BA-4B1FF6A70EA5}" type="datetimeFigureOut">
              <a:rPr lang="en-CH" smtClean="0"/>
              <a:t>13/01/2020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E0882-53AC-41B2-845A-927CC1926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2A1B2E-954E-4C62-AE56-B5F0706B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AF99-3408-47C2-BBA3-3C6EE902BB4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1279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4F42-2F92-486E-8D59-C409C3C7D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74BAA-6895-4A45-83C9-4AC28B8D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1B-6FCD-4114-81BA-4B1FF6A70EA5}" type="datetimeFigureOut">
              <a:rPr lang="en-CH" smtClean="0"/>
              <a:t>13/01/2020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B2864-914C-4065-B890-1CBA4C0E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4AF08-4CDD-47BC-96A4-7CB17F4DE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AF99-3408-47C2-BBA3-3C6EE902BB4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3865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FC5CC8-5E1E-4F1D-9AF2-E36436F3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1B-6FCD-4114-81BA-4B1FF6A70EA5}" type="datetimeFigureOut">
              <a:rPr lang="en-CH" smtClean="0"/>
              <a:t>13/01/2020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10B4B-C64C-41DA-A907-F5F569DF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AE24D-9D69-4766-AF3D-0224A03E7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AF99-3408-47C2-BBA3-3C6EE902BB4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9938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0F1A-F177-4A8C-8143-5A7FE090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D6470-455A-4DD0-836A-B06271038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A3C71-5172-4EAD-A420-55B70F36A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B55E4-CB6D-4C06-9BB9-DE50750F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1B-6FCD-4114-81BA-4B1FF6A70EA5}" type="datetimeFigureOut">
              <a:rPr lang="en-CH" smtClean="0"/>
              <a:t>13/01/2020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01A3A-EAC7-4506-98DD-B83B6AFB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02907-18AA-4BA1-83BF-E1C39D1A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AF99-3408-47C2-BBA3-3C6EE902BB4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9265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27638-7275-425D-9F1E-A2657A0E7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C721E2-5699-4A2C-A6DF-264285C63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B7CE8-D628-4DCB-8010-ABC052539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0AE47-1407-4277-87A1-FBF57912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2E1B-6FCD-4114-81BA-4B1FF6A70EA5}" type="datetimeFigureOut">
              <a:rPr lang="en-CH" smtClean="0"/>
              <a:t>13/01/2020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4158F-A04E-4459-9034-B037A32F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2F84E-8CCA-410A-B0C4-F990EAC81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AF99-3408-47C2-BBA3-3C6EE902BB4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2896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A07FF-181E-4C9F-87F3-7D4C1A8F3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D07F2-36EB-42BE-8972-E620BE361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A841A-F6A7-4834-BB8E-4CEC02D20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62E1B-6FCD-4114-81BA-4B1FF6A70EA5}" type="datetimeFigureOut">
              <a:rPr lang="en-CH" smtClean="0"/>
              <a:t>13/01/2020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6CDA4-18EC-4282-8F7C-5B3113418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2E8FA-F8CD-4D8E-9372-1A1D674CB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AAF99-3408-47C2-BBA3-3C6EE902BB4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3276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9F9F6B-CD18-44DE-A7ED-E4D7F329C137}"/>
              </a:ext>
            </a:extLst>
          </p:cNvPr>
          <p:cNvSpPr/>
          <p:nvPr/>
        </p:nvSpPr>
        <p:spPr>
          <a:xfrm>
            <a:off x="906307" y="606901"/>
            <a:ext cx="72000" cy="14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BBD4F2-45A4-479D-ACE4-7368C87A9A41}"/>
              </a:ext>
            </a:extLst>
          </p:cNvPr>
          <p:cNvSpPr/>
          <p:nvPr/>
        </p:nvSpPr>
        <p:spPr>
          <a:xfrm>
            <a:off x="1935708" y="606901"/>
            <a:ext cx="144000" cy="14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4197ACF-7A33-4477-AA05-A911ABD020CE}"/>
              </a:ext>
            </a:extLst>
          </p:cNvPr>
          <p:cNvSpPr/>
          <p:nvPr/>
        </p:nvSpPr>
        <p:spPr>
          <a:xfrm>
            <a:off x="1146990" y="1244351"/>
            <a:ext cx="654050" cy="1651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8203AEB-4905-4C25-8693-670EC5394134}"/>
              </a:ext>
            </a:extLst>
          </p:cNvPr>
          <p:cNvSpPr/>
          <p:nvPr/>
        </p:nvSpPr>
        <p:spPr>
          <a:xfrm rot="5400000">
            <a:off x="1872687" y="2461061"/>
            <a:ext cx="270043" cy="25905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CB1638-E6DF-4E46-A76F-6110FF583032}"/>
              </a:ext>
            </a:extLst>
          </p:cNvPr>
          <p:cNvSpPr/>
          <p:nvPr/>
        </p:nvSpPr>
        <p:spPr>
          <a:xfrm>
            <a:off x="1935708" y="3140675"/>
            <a:ext cx="144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787F51F-4E7D-4EA0-93EA-F42B6594CBAB}"/>
              </a:ext>
            </a:extLst>
          </p:cNvPr>
          <p:cNvSpPr/>
          <p:nvPr/>
        </p:nvSpPr>
        <p:spPr>
          <a:xfrm rot="16200000">
            <a:off x="4735763" y="4512083"/>
            <a:ext cx="270043" cy="25905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FA098DC-6833-4D49-9AB0-C6A3F115AC7A}"/>
              </a:ext>
            </a:extLst>
          </p:cNvPr>
          <p:cNvSpPr/>
          <p:nvPr/>
        </p:nvSpPr>
        <p:spPr>
          <a:xfrm>
            <a:off x="2648497" y="1215860"/>
            <a:ext cx="3153646" cy="22208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46BE0F-692E-43CA-B2E2-72BE7E04859F}"/>
              </a:ext>
            </a:extLst>
          </p:cNvPr>
          <p:cNvSpPr/>
          <p:nvPr/>
        </p:nvSpPr>
        <p:spPr>
          <a:xfrm>
            <a:off x="3016052" y="3140675"/>
            <a:ext cx="288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2ECB96-8C63-4BB9-BC74-DF3D3D816BA3}"/>
              </a:ext>
            </a:extLst>
          </p:cNvPr>
          <p:cNvSpPr/>
          <p:nvPr/>
        </p:nvSpPr>
        <p:spPr>
          <a:xfrm>
            <a:off x="4870784" y="3140675"/>
            <a:ext cx="288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878A14-80F5-435D-960E-8A4CC6443D31}"/>
              </a:ext>
            </a:extLst>
          </p:cNvPr>
          <p:cNvSpPr/>
          <p:nvPr/>
        </p:nvSpPr>
        <p:spPr>
          <a:xfrm>
            <a:off x="1941083" y="3140675"/>
            <a:ext cx="144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55C35DA-1627-4CB4-9D09-DE019414688F}"/>
              </a:ext>
            </a:extLst>
          </p:cNvPr>
          <p:cNvSpPr/>
          <p:nvPr/>
        </p:nvSpPr>
        <p:spPr>
          <a:xfrm>
            <a:off x="2218167" y="3598125"/>
            <a:ext cx="654050" cy="1651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514824-FFC3-4C87-92CA-D001016625CC}"/>
              </a:ext>
            </a:extLst>
          </p:cNvPr>
          <p:cNvSpPr/>
          <p:nvPr/>
        </p:nvSpPr>
        <p:spPr>
          <a:xfrm>
            <a:off x="2987110" y="5057463"/>
            <a:ext cx="288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ED714E-D598-41DA-83DC-6CA6839E7EF8}"/>
              </a:ext>
            </a:extLst>
          </p:cNvPr>
          <p:cNvSpPr/>
          <p:nvPr/>
        </p:nvSpPr>
        <p:spPr>
          <a:xfrm>
            <a:off x="4582784" y="5057463"/>
            <a:ext cx="576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BB4DC02-D5B8-4102-90F4-EBE8612F6CAE}"/>
              </a:ext>
            </a:extLst>
          </p:cNvPr>
          <p:cNvSpPr/>
          <p:nvPr/>
        </p:nvSpPr>
        <p:spPr>
          <a:xfrm>
            <a:off x="3636009" y="5334913"/>
            <a:ext cx="654050" cy="1651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A7932C-FBC4-4509-8A68-0CD740C5462B}"/>
              </a:ext>
            </a:extLst>
          </p:cNvPr>
          <p:cNvSpPr/>
          <p:nvPr/>
        </p:nvSpPr>
        <p:spPr>
          <a:xfrm>
            <a:off x="4582784" y="3140675"/>
            <a:ext cx="288000" cy="1080000"/>
          </a:xfrm>
          <a:prstGeom prst="rect">
            <a:avLst/>
          </a:prstGeom>
          <a:pattFill prst="wdDn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603045E-270D-4E50-96FF-6B69D6C9E032}"/>
              </a:ext>
            </a:extLst>
          </p:cNvPr>
          <p:cNvSpPr/>
          <p:nvPr/>
        </p:nvSpPr>
        <p:spPr>
          <a:xfrm rot="5400000">
            <a:off x="2996088" y="4517797"/>
            <a:ext cx="270043" cy="25905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0C31499-80AA-45DF-B4FF-65AE32CBFEEA}"/>
              </a:ext>
            </a:extLst>
          </p:cNvPr>
          <p:cNvSpPr/>
          <p:nvPr/>
        </p:nvSpPr>
        <p:spPr>
          <a:xfrm>
            <a:off x="3580971" y="3599367"/>
            <a:ext cx="654050" cy="1651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54F1970B-A5F2-48F3-A232-D13D1406F43F}"/>
              </a:ext>
            </a:extLst>
          </p:cNvPr>
          <p:cNvSpPr/>
          <p:nvPr/>
        </p:nvSpPr>
        <p:spPr>
          <a:xfrm>
            <a:off x="5511800" y="3598125"/>
            <a:ext cx="654050" cy="1651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9846BB-8F89-4E56-86FB-C6ECA1CD7E32}"/>
              </a:ext>
            </a:extLst>
          </p:cNvPr>
          <p:cNvSpPr/>
          <p:nvPr/>
        </p:nvSpPr>
        <p:spPr>
          <a:xfrm>
            <a:off x="6514932" y="3140675"/>
            <a:ext cx="288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4A65BEEC-90CE-4BA6-B8C1-85B05C0FF771}"/>
              </a:ext>
            </a:extLst>
          </p:cNvPr>
          <p:cNvSpPr/>
          <p:nvPr/>
        </p:nvSpPr>
        <p:spPr>
          <a:xfrm rot="16200000">
            <a:off x="6523911" y="2596083"/>
            <a:ext cx="270043" cy="25905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E91ACC-756A-4BBE-A542-D0A60199DA47}"/>
              </a:ext>
            </a:extLst>
          </p:cNvPr>
          <p:cNvSpPr/>
          <p:nvPr/>
        </p:nvSpPr>
        <p:spPr>
          <a:xfrm>
            <a:off x="6591132" y="606901"/>
            <a:ext cx="288000" cy="14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95BF83-7F95-46EC-9AFD-FCBEC9253200}"/>
              </a:ext>
            </a:extLst>
          </p:cNvPr>
          <p:cNvSpPr/>
          <p:nvPr/>
        </p:nvSpPr>
        <p:spPr>
          <a:xfrm>
            <a:off x="6447132" y="606901"/>
            <a:ext cx="144000" cy="1440000"/>
          </a:xfrm>
          <a:prstGeom prst="rect">
            <a:avLst/>
          </a:prstGeom>
          <a:pattFill prst="wdDn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4517626-A95E-4E71-8F75-C3A67E9E71DF}"/>
              </a:ext>
            </a:extLst>
          </p:cNvPr>
          <p:cNvSpPr/>
          <p:nvPr/>
        </p:nvSpPr>
        <p:spPr>
          <a:xfrm>
            <a:off x="7991442" y="5057463"/>
            <a:ext cx="654050" cy="1651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931C0D-FCCA-44A1-AB07-AD920A303461}"/>
              </a:ext>
            </a:extLst>
          </p:cNvPr>
          <p:cNvSpPr txBox="1"/>
          <p:nvPr/>
        </p:nvSpPr>
        <p:spPr>
          <a:xfrm>
            <a:off x="8916892" y="4955347"/>
            <a:ext cx="261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GCN (double convolution)</a:t>
            </a:r>
            <a:endParaRPr lang="en-CH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376C799F-74DD-4EBE-ABB5-4E93E4B3EAEE}"/>
              </a:ext>
            </a:extLst>
          </p:cNvPr>
          <p:cNvSpPr/>
          <p:nvPr/>
        </p:nvSpPr>
        <p:spPr>
          <a:xfrm rot="5400000">
            <a:off x="8183446" y="5496829"/>
            <a:ext cx="270043" cy="25905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98E1ED-3F7A-4649-92E2-4C2EC8E22BFD}"/>
              </a:ext>
            </a:extLst>
          </p:cNvPr>
          <p:cNvSpPr txBox="1"/>
          <p:nvPr/>
        </p:nvSpPr>
        <p:spPr>
          <a:xfrm>
            <a:off x="8916892" y="541746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pooling</a:t>
            </a:r>
            <a:endParaRPr lang="en-CH" dirty="0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71F5C1D1-15CC-4FFA-8BD6-CC5EAB1EB2DA}"/>
              </a:ext>
            </a:extLst>
          </p:cNvPr>
          <p:cNvSpPr/>
          <p:nvPr/>
        </p:nvSpPr>
        <p:spPr>
          <a:xfrm rot="16200000">
            <a:off x="8183446" y="6035646"/>
            <a:ext cx="270043" cy="25905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438139-2456-494D-88A4-1171BC6F495E}"/>
              </a:ext>
            </a:extLst>
          </p:cNvPr>
          <p:cNvSpPr txBox="1"/>
          <p:nvPr/>
        </p:nvSpPr>
        <p:spPr>
          <a:xfrm>
            <a:off x="8935449" y="593086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unpooling</a:t>
            </a:r>
            <a:endParaRPr lang="en-CH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2051397D-EB90-423D-B820-AF6FDBE2CD7E}"/>
              </a:ext>
            </a:extLst>
          </p:cNvPr>
          <p:cNvSpPr/>
          <p:nvPr/>
        </p:nvSpPr>
        <p:spPr>
          <a:xfrm>
            <a:off x="7236121" y="1244351"/>
            <a:ext cx="654050" cy="1651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BAD6E2-39B6-4F1D-BE5C-C599C320734D}"/>
              </a:ext>
            </a:extLst>
          </p:cNvPr>
          <p:cNvSpPr/>
          <p:nvPr/>
        </p:nvSpPr>
        <p:spPr>
          <a:xfrm>
            <a:off x="8188938" y="606901"/>
            <a:ext cx="72000" cy="14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04E8ADD8-62C2-43DF-86B6-B68E5FCE009D}"/>
              </a:ext>
            </a:extLst>
          </p:cNvPr>
          <p:cNvSpPr/>
          <p:nvPr/>
        </p:nvSpPr>
        <p:spPr>
          <a:xfrm>
            <a:off x="7978806" y="4670966"/>
            <a:ext cx="654050" cy="1651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156F9F-5DB5-4A6F-9230-76E2591E3146}"/>
              </a:ext>
            </a:extLst>
          </p:cNvPr>
          <p:cNvSpPr txBox="1"/>
          <p:nvPr/>
        </p:nvSpPr>
        <p:spPr>
          <a:xfrm>
            <a:off x="8904256" y="4568850"/>
            <a:ext cx="1670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Skip connection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7732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9F9F6B-CD18-44DE-A7ED-E4D7F329C137}"/>
              </a:ext>
            </a:extLst>
          </p:cNvPr>
          <p:cNvSpPr/>
          <p:nvPr/>
        </p:nvSpPr>
        <p:spPr>
          <a:xfrm>
            <a:off x="906307" y="565626"/>
            <a:ext cx="72000" cy="14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FA098DC-6833-4D49-9AB0-C6A3F115AC7A}"/>
              </a:ext>
            </a:extLst>
          </p:cNvPr>
          <p:cNvSpPr/>
          <p:nvPr/>
        </p:nvSpPr>
        <p:spPr>
          <a:xfrm>
            <a:off x="4418443" y="1174585"/>
            <a:ext cx="3153646" cy="22208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9D5D690-292B-41A9-8D0F-A029DF14A494}"/>
              </a:ext>
            </a:extLst>
          </p:cNvPr>
          <p:cNvGrpSpPr/>
          <p:nvPr/>
        </p:nvGrpSpPr>
        <p:grpSpPr>
          <a:xfrm>
            <a:off x="3209660" y="565626"/>
            <a:ext cx="259058" cy="3575344"/>
            <a:chOff x="3377424" y="565626"/>
            <a:chExt cx="259058" cy="35753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4BBD4F2-45A4-479D-ACE4-7368C87A9A41}"/>
                </a:ext>
              </a:extLst>
            </p:cNvPr>
            <p:cNvSpPr/>
            <p:nvPr/>
          </p:nvSpPr>
          <p:spPr>
            <a:xfrm>
              <a:off x="3434952" y="565626"/>
              <a:ext cx="144000" cy="144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28203AEB-4905-4C25-8693-670EC5394134}"/>
                </a:ext>
              </a:extLst>
            </p:cNvPr>
            <p:cNvSpPr/>
            <p:nvPr/>
          </p:nvSpPr>
          <p:spPr>
            <a:xfrm rot="5400000">
              <a:off x="3371931" y="2414573"/>
              <a:ext cx="270043" cy="259058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4878A14-80F5-435D-960E-8A4CC6443D31}"/>
                </a:ext>
              </a:extLst>
            </p:cNvPr>
            <p:cNvSpPr/>
            <p:nvPr/>
          </p:nvSpPr>
          <p:spPr>
            <a:xfrm>
              <a:off x="3434952" y="3060970"/>
              <a:ext cx="144000" cy="10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787F51F-4E7D-4EA0-93EA-F42B6594CBAB}"/>
              </a:ext>
            </a:extLst>
          </p:cNvPr>
          <p:cNvSpPr/>
          <p:nvPr/>
        </p:nvSpPr>
        <p:spPr>
          <a:xfrm rot="16200000">
            <a:off x="6331469" y="4593146"/>
            <a:ext cx="270043" cy="25905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ED714E-D598-41DA-83DC-6CA6839E7EF8}"/>
              </a:ext>
            </a:extLst>
          </p:cNvPr>
          <p:cNvSpPr/>
          <p:nvPr/>
        </p:nvSpPr>
        <p:spPr>
          <a:xfrm>
            <a:off x="6178490" y="5304378"/>
            <a:ext cx="576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7F82C0D-4391-4878-8554-764F6B49E2AD}"/>
              </a:ext>
            </a:extLst>
          </p:cNvPr>
          <p:cNvGrpSpPr/>
          <p:nvPr/>
        </p:nvGrpSpPr>
        <p:grpSpPr>
          <a:xfrm>
            <a:off x="6178490" y="3060970"/>
            <a:ext cx="576000" cy="1080000"/>
            <a:chOff x="6183622" y="3140675"/>
            <a:chExt cx="576000" cy="1080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12ECB96-8C63-4BB9-BC74-DF3D3D816BA3}"/>
                </a:ext>
              </a:extLst>
            </p:cNvPr>
            <p:cNvSpPr/>
            <p:nvPr/>
          </p:nvSpPr>
          <p:spPr>
            <a:xfrm>
              <a:off x="6471622" y="3140675"/>
              <a:ext cx="288000" cy="10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A7932C-FBC4-4509-8A68-0CD740C5462B}"/>
                </a:ext>
              </a:extLst>
            </p:cNvPr>
            <p:cNvSpPr/>
            <p:nvPr/>
          </p:nvSpPr>
          <p:spPr>
            <a:xfrm>
              <a:off x="6183622" y="3140675"/>
              <a:ext cx="288000" cy="1080000"/>
            </a:xfrm>
            <a:prstGeom prst="rect">
              <a:avLst/>
            </a:prstGeom>
            <a:pattFill prst="wdDn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C46BE0F-692E-43CA-B2E2-72BE7E04859F}"/>
              </a:ext>
            </a:extLst>
          </p:cNvPr>
          <p:cNvSpPr/>
          <p:nvPr/>
        </p:nvSpPr>
        <p:spPr>
          <a:xfrm>
            <a:off x="4653751" y="3060970"/>
            <a:ext cx="288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514824-FFC3-4C87-92CA-D001016625CC}"/>
              </a:ext>
            </a:extLst>
          </p:cNvPr>
          <p:cNvSpPr/>
          <p:nvPr/>
        </p:nvSpPr>
        <p:spPr>
          <a:xfrm>
            <a:off x="4653751" y="5304378"/>
            <a:ext cx="288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603045E-270D-4E50-96FF-6B69D6C9E032}"/>
              </a:ext>
            </a:extLst>
          </p:cNvPr>
          <p:cNvSpPr/>
          <p:nvPr/>
        </p:nvSpPr>
        <p:spPr>
          <a:xfrm rot="5400000">
            <a:off x="4662730" y="4593146"/>
            <a:ext cx="270043" cy="25905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0C31499-80AA-45DF-B4FF-65AE32CBFEEA}"/>
              </a:ext>
            </a:extLst>
          </p:cNvPr>
          <p:cNvSpPr/>
          <p:nvPr/>
        </p:nvSpPr>
        <p:spPr>
          <a:xfrm>
            <a:off x="5147305" y="3518420"/>
            <a:ext cx="654050" cy="1651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3760071-A232-4BC7-AEDB-241D49F966E1}"/>
              </a:ext>
            </a:extLst>
          </p:cNvPr>
          <p:cNvGrpSpPr/>
          <p:nvPr/>
        </p:nvGrpSpPr>
        <p:grpSpPr>
          <a:xfrm>
            <a:off x="8392712" y="565626"/>
            <a:ext cx="432000" cy="3575344"/>
            <a:chOff x="8392712" y="565626"/>
            <a:chExt cx="432000" cy="357534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29846BB-8F89-4E56-86FB-C6ECA1CD7E32}"/>
                </a:ext>
              </a:extLst>
            </p:cNvPr>
            <p:cNvSpPr/>
            <p:nvPr/>
          </p:nvSpPr>
          <p:spPr>
            <a:xfrm>
              <a:off x="8464712" y="3060970"/>
              <a:ext cx="288000" cy="10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4A65BEEC-90CE-4BA6-B8C1-85B05C0FF771}"/>
                </a:ext>
              </a:extLst>
            </p:cNvPr>
            <p:cNvSpPr/>
            <p:nvPr/>
          </p:nvSpPr>
          <p:spPr>
            <a:xfrm rot="16200000">
              <a:off x="8473691" y="2436674"/>
              <a:ext cx="270043" cy="259058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C42DD4-EF8F-4613-9017-600F6BCD359D}"/>
                </a:ext>
              </a:extLst>
            </p:cNvPr>
            <p:cNvGrpSpPr/>
            <p:nvPr/>
          </p:nvGrpSpPr>
          <p:grpSpPr>
            <a:xfrm>
              <a:off x="8392712" y="565626"/>
              <a:ext cx="432000" cy="1440000"/>
              <a:chOff x="8798423" y="524351"/>
              <a:chExt cx="432000" cy="144000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4E91ACC-756A-4BBE-A542-D0A60199DA47}"/>
                  </a:ext>
                </a:extLst>
              </p:cNvPr>
              <p:cNvSpPr/>
              <p:nvPr/>
            </p:nvSpPr>
            <p:spPr>
              <a:xfrm>
                <a:off x="8942423" y="524351"/>
                <a:ext cx="288000" cy="144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195BF83-7F95-46EC-9AFD-FCBEC9253200}"/>
                  </a:ext>
                </a:extLst>
              </p:cNvPr>
              <p:cNvSpPr/>
              <p:nvPr/>
            </p:nvSpPr>
            <p:spPr>
              <a:xfrm>
                <a:off x="8798423" y="524351"/>
                <a:ext cx="144000" cy="1440000"/>
              </a:xfrm>
              <a:prstGeom prst="rect">
                <a:avLst/>
              </a:prstGeom>
              <a:pattFill prst="wdDnDiag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</p:grp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4517626-A95E-4E71-8F75-C3A67E9E71DF}"/>
              </a:ext>
            </a:extLst>
          </p:cNvPr>
          <p:cNvSpPr/>
          <p:nvPr/>
        </p:nvSpPr>
        <p:spPr>
          <a:xfrm>
            <a:off x="8653206" y="5447156"/>
            <a:ext cx="654050" cy="1651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931C0D-FCCA-44A1-AB07-AD920A303461}"/>
              </a:ext>
            </a:extLst>
          </p:cNvPr>
          <p:cNvSpPr txBox="1"/>
          <p:nvPr/>
        </p:nvSpPr>
        <p:spPr>
          <a:xfrm>
            <a:off x="9578656" y="5345040"/>
            <a:ext cx="261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GCN (double convolution)</a:t>
            </a:r>
            <a:endParaRPr lang="en-CH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376C799F-74DD-4EBE-ABB5-4E93E4B3EAEE}"/>
              </a:ext>
            </a:extLst>
          </p:cNvPr>
          <p:cNvSpPr/>
          <p:nvPr/>
        </p:nvSpPr>
        <p:spPr>
          <a:xfrm rot="5400000">
            <a:off x="8845210" y="5886522"/>
            <a:ext cx="270043" cy="25905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98E1ED-3F7A-4649-92E2-4C2EC8E22BFD}"/>
              </a:ext>
            </a:extLst>
          </p:cNvPr>
          <p:cNvSpPr txBox="1"/>
          <p:nvPr/>
        </p:nvSpPr>
        <p:spPr>
          <a:xfrm>
            <a:off x="9578656" y="580715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pooling</a:t>
            </a:r>
            <a:endParaRPr lang="en-CH" dirty="0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71F5C1D1-15CC-4FFA-8BD6-CC5EAB1EB2DA}"/>
              </a:ext>
            </a:extLst>
          </p:cNvPr>
          <p:cNvSpPr/>
          <p:nvPr/>
        </p:nvSpPr>
        <p:spPr>
          <a:xfrm rot="16200000">
            <a:off x="8845210" y="6425339"/>
            <a:ext cx="270043" cy="25905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438139-2456-494D-88A4-1171BC6F495E}"/>
              </a:ext>
            </a:extLst>
          </p:cNvPr>
          <p:cNvSpPr txBox="1"/>
          <p:nvPr/>
        </p:nvSpPr>
        <p:spPr>
          <a:xfrm>
            <a:off x="9597213" y="6320558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unpooling</a:t>
            </a:r>
            <a:endParaRPr lang="en-CH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BAD6E2-39B6-4F1D-BE5C-C599C320734D}"/>
              </a:ext>
            </a:extLst>
          </p:cNvPr>
          <p:cNvSpPr/>
          <p:nvPr/>
        </p:nvSpPr>
        <p:spPr>
          <a:xfrm>
            <a:off x="11431671" y="565626"/>
            <a:ext cx="72000" cy="14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04E8ADD8-62C2-43DF-86B6-B68E5FCE009D}"/>
              </a:ext>
            </a:extLst>
          </p:cNvPr>
          <p:cNvSpPr/>
          <p:nvPr/>
        </p:nvSpPr>
        <p:spPr>
          <a:xfrm>
            <a:off x="8640570" y="5060659"/>
            <a:ext cx="654050" cy="1651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156F9F-5DB5-4A6F-9230-76E2591E3146}"/>
              </a:ext>
            </a:extLst>
          </p:cNvPr>
          <p:cNvSpPr txBox="1"/>
          <p:nvPr/>
        </p:nvSpPr>
        <p:spPr>
          <a:xfrm>
            <a:off x="9566020" y="4958543"/>
            <a:ext cx="1670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Skip connection</a:t>
            </a:r>
            <a:endParaRPr lang="en-C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3A6264-182B-4547-969A-71E6D2C683D2}"/>
              </a:ext>
            </a:extLst>
          </p:cNvPr>
          <p:cNvSpPr txBox="1"/>
          <p:nvPr/>
        </p:nvSpPr>
        <p:spPr>
          <a:xfrm>
            <a:off x="4582784" y="-17178"/>
            <a:ext cx="347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naming for dense diff pool</a:t>
            </a:r>
            <a:endParaRPr lang="en-CH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4197ACF-7A33-4477-AA05-A911ABD020CE}"/>
              </a:ext>
            </a:extLst>
          </p:cNvPr>
          <p:cNvSpPr/>
          <p:nvPr/>
        </p:nvSpPr>
        <p:spPr>
          <a:xfrm>
            <a:off x="1889038" y="1401988"/>
            <a:ext cx="654050" cy="1651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1B40B-BC9C-46EE-8A67-DD12B6F5D20B}"/>
              </a:ext>
            </a:extLst>
          </p:cNvPr>
          <p:cNvSpPr txBox="1"/>
          <p:nvPr/>
        </p:nvSpPr>
        <p:spPr>
          <a:xfrm>
            <a:off x="1259739" y="1162515"/>
            <a:ext cx="16898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gcn0_in(</a:t>
            </a:r>
            <a:r>
              <a:rPr lang="en-US" sz="1000" dirty="0" err="1"/>
              <a:t>n_features</a:t>
            </a:r>
            <a:r>
              <a:rPr lang="en-US" sz="1000" dirty="0"/>
              <a:t>-&gt; 2**</a:t>
            </a:r>
            <a:r>
              <a:rPr lang="en-US" sz="1000" dirty="0" err="1"/>
              <a:t>wf</a:t>
            </a:r>
            <a:r>
              <a:rPr lang="en-US" sz="1000" dirty="0"/>
              <a:t>)</a:t>
            </a:r>
            <a:endParaRPr lang="en-CH" sz="1000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2051397D-EB90-423D-B820-AF6FDBE2CD7E}"/>
              </a:ext>
            </a:extLst>
          </p:cNvPr>
          <p:cNvSpPr/>
          <p:nvPr/>
        </p:nvSpPr>
        <p:spPr>
          <a:xfrm>
            <a:off x="9801167" y="1398413"/>
            <a:ext cx="654050" cy="1651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55C35DA-1627-4CB4-9D09-DE019414688F}"/>
              </a:ext>
            </a:extLst>
          </p:cNvPr>
          <p:cNvSpPr/>
          <p:nvPr/>
        </p:nvSpPr>
        <p:spPr>
          <a:xfrm>
            <a:off x="3674284" y="3518420"/>
            <a:ext cx="654050" cy="1651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BB4DC02-D5B8-4102-90F4-EBE8612F6CAE}"/>
              </a:ext>
            </a:extLst>
          </p:cNvPr>
          <p:cNvSpPr/>
          <p:nvPr/>
        </p:nvSpPr>
        <p:spPr>
          <a:xfrm>
            <a:off x="5196549" y="5581828"/>
            <a:ext cx="654050" cy="1651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54F1970B-A5F2-48F3-A232-D13D1406F43F}"/>
              </a:ext>
            </a:extLst>
          </p:cNvPr>
          <p:cNvSpPr/>
          <p:nvPr/>
        </p:nvSpPr>
        <p:spPr>
          <a:xfrm>
            <a:off x="7141890" y="3518420"/>
            <a:ext cx="654050" cy="1651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4B0948-514B-43DA-9BE9-9D191769AFEF}"/>
              </a:ext>
            </a:extLst>
          </p:cNvPr>
          <p:cNvSpPr txBox="1"/>
          <p:nvPr/>
        </p:nvSpPr>
        <p:spPr>
          <a:xfrm>
            <a:off x="741771" y="200968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x0</a:t>
            </a:r>
            <a:endParaRPr lang="en-CH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79EF44-F1E9-4AF0-967C-E4F21A75464E}"/>
              </a:ext>
            </a:extLst>
          </p:cNvPr>
          <p:cNvSpPr txBox="1"/>
          <p:nvPr/>
        </p:nvSpPr>
        <p:spPr>
          <a:xfrm>
            <a:off x="3138652" y="416278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  <a:endParaRPr lang="en-CH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9E0B1D-F48D-47DB-B5F5-5D90C3A5E917}"/>
              </a:ext>
            </a:extLst>
          </p:cNvPr>
          <p:cNvSpPr txBox="1"/>
          <p:nvPr/>
        </p:nvSpPr>
        <p:spPr>
          <a:xfrm>
            <a:off x="4604400" y="602437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  <a:endParaRPr lang="en-CH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C13880-870D-4BB0-B5B0-C406EFC63AF5}"/>
              </a:ext>
            </a:extLst>
          </p:cNvPr>
          <p:cNvSpPr txBox="1"/>
          <p:nvPr/>
        </p:nvSpPr>
        <p:spPr>
          <a:xfrm>
            <a:off x="4546692" y="4162784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x1_</a:t>
            </a:r>
            <a:endParaRPr lang="en-CH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8E1BB2B-BFBD-4F79-94B1-EEA8A5CFFE1E}"/>
              </a:ext>
            </a:extLst>
          </p:cNvPr>
          <p:cNvSpPr txBox="1"/>
          <p:nvPr/>
        </p:nvSpPr>
        <p:spPr>
          <a:xfrm>
            <a:off x="6047945" y="602437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x2_out</a:t>
            </a:r>
            <a:endParaRPr lang="en-CH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954A41-366D-4C6B-9D9C-58CE0CB22D20}"/>
              </a:ext>
            </a:extLst>
          </p:cNvPr>
          <p:cNvSpPr txBox="1"/>
          <p:nvPr/>
        </p:nvSpPr>
        <p:spPr>
          <a:xfrm>
            <a:off x="5756199" y="4170558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[x1_, x2_out_up]</a:t>
            </a:r>
            <a:endParaRPr lang="en-CH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4ABBADD-A6AE-4105-A348-3133EAC1B7FB}"/>
              </a:ext>
            </a:extLst>
          </p:cNvPr>
          <p:cNvSpPr txBox="1"/>
          <p:nvPr/>
        </p:nvSpPr>
        <p:spPr>
          <a:xfrm>
            <a:off x="8190167" y="4131383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x1_out</a:t>
            </a:r>
            <a:endParaRPr lang="en-CH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C51178-9F9A-4867-B9D0-8C97FB4ABBA8}"/>
              </a:ext>
            </a:extLst>
          </p:cNvPr>
          <p:cNvSpPr txBox="1"/>
          <p:nvPr/>
        </p:nvSpPr>
        <p:spPr>
          <a:xfrm>
            <a:off x="8028129" y="2009685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[x0, x1_out]</a:t>
            </a:r>
            <a:endParaRPr lang="en-CH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7AD520-7E9F-49D4-B6CE-C5BA875A2E15}"/>
              </a:ext>
            </a:extLst>
          </p:cNvPr>
          <p:cNvSpPr txBox="1"/>
          <p:nvPr/>
        </p:nvSpPr>
        <p:spPr>
          <a:xfrm>
            <a:off x="3080944" y="200968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x0_</a:t>
            </a:r>
            <a:endParaRPr lang="en-CH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D32680D-DD8F-4FBE-B701-2F264D28A4BF}"/>
              </a:ext>
            </a:extLst>
          </p:cNvPr>
          <p:cNvSpPr txBox="1"/>
          <p:nvPr/>
        </p:nvSpPr>
        <p:spPr>
          <a:xfrm>
            <a:off x="11049126" y="2009685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x0_out</a:t>
            </a:r>
            <a:endParaRPr lang="en-CH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B70A8AF-5C9B-4119-8215-FA0798DC71B6}"/>
              </a:ext>
            </a:extLst>
          </p:cNvPr>
          <p:cNvSpPr txBox="1"/>
          <p:nvPr/>
        </p:nvSpPr>
        <p:spPr>
          <a:xfrm>
            <a:off x="566976" y="268345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N_features</a:t>
            </a:r>
            <a:endParaRPr lang="en-CH" sz="105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E697601-8771-4F6E-B4F6-80C40A9BB7B5}"/>
              </a:ext>
            </a:extLst>
          </p:cNvPr>
          <p:cNvSpPr txBox="1"/>
          <p:nvPr/>
        </p:nvSpPr>
        <p:spPr>
          <a:xfrm>
            <a:off x="3462933" y="3149088"/>
            <a:ext cx="1330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gcn1_in</a:t>
            </a:r>
          </a:p>
          <a:p>
            <a:r>
              <a:rPr lang="en-US" sz="1000" dirty="0"/>
              <a:t>(2**wf</a:t>
            </a:r>
            <a:r>
              <a:rPr lang="en-US" sz="1000" dirty="0">
                <a:sym typeface="Wingdings" panose="05000000000000000000" pitchFamily="2" charset="2"/>
              </a:rPr>
              <a:t>2**(wf+1)</a:t>
            </a:r>
            <a:r>
              <a:rPr lang="en-US" sz="1000" dirty="0"/>
              <a:t>)</a:t>
            </a:r>
            <a:endParaRPr lang="en-CH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F8176B5-5500-4705-B082-481EFFD04FB8}"/>
              </a:ext>
            </a:extLst>
          </p:cNvPr>
          <p:cNvSpPr txBox="1"/>
          <p:nvPr/>
        </p:nvSpPr>
        <p:spPr>
          <a:xfrm>
            <a:off x="4860596" y="5143209"/>
            <a:ext cx="1591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gcn2_in</a:t>
            </a:r>
          </a:p>
          <a:p>
            <a:r>
              <a:rPr lang="en-US" sz="1000" dirty="0"/>
              <a:t>(</a:t>
            </a:r>
            <a:r>
              <a:rPr lang="en-US" sz="1000" dirty="0">
                <a:sym typeface="Wingdings" panose="05000000000000000000" pitchFamily="2" charset="2"/>
              </a:rPr>
              <a:t>2**(wf+1)2**(wf+2)</a:t>
            </a:r>
            <a:r>
              <a:rPr lang="en-US" sz="1000" dirty="0"/>
              <a:t>)</a:t>
            </a:r>
            <a:endParaRPr lang="en-CH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C038B75-BA5C-41F6-8C34-72260E035814}"/>
              </a:ext>
            </a:extLst>
          </p:cNvPr>
          <p:cNvSpPr txBox="1"/>
          <p:nvPr/>
        </p:nvSpPr>
        <p:spPr>
          <a:xfrm>
            <a:off x="6725223" y="3201141"/>
            <a:ext cx="186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gcn1_out</a:t>
            </a:r>
          </a:p>
          <a:p>
            <a:r>
              <a:rPr lang="en-US" sz="800" dirty="0"/>
              <a:t>([2**(wf+1) + 2**(wf+2)]) -&gt; 2**(wf+1) </a:t>
            </a:r>
            <a:endParaRPr lang="en-CH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F2B487B-9BAE-4CFC-AAC2-ED16C06CE1B4}"/>
              </a:ext>
            </a:extLst>
          </p:cNvPr>
          <p:cNvSpPr txBox="1"/>
          <p:nvPr/>
        </p:nvSpPr>
        <p:spPr>
          <a:xfrm>
            <a:off x="1335149" y="2355786"/>
            <a:ext cx="20543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s1 = conv_pool1(num_clusters1)</a:t>
            </a:r>
            <a:br>
              <a:rPr lang="en-US" sz="1000" dirty="0"/>
            </a:br>
            <a:r>
              <a:rPr lang="en-US" sz="1000" dirty="0" err="1"/>
              <a:t>dense_diff_pool</a:t>
            </a:r>
            <a:r>
              <a:rPr lang="en-US" sz="1000" dirty="0"/>
              <a:t>(x0_, </a:t>
            </a:r>
            <a:r>
              <a:rPr lang="en-US" sz="1000" dirty="0" err="1"/>
              <a:t>data.adj</a:t>
            </a:r>
            <a:r>
              <a:rPr lang="en-US" sz="1000" dirty="0"/>
              <a:t>, s1, mask)</a:t>
            </a:r>
            <a:endParaRPr lang="en-CH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854192-106D-45AD-A631-E42BF53DA55A}"/>
              </a:ext>
            </a:extLst>
          </p:cNvPr>
          <p:cNvSpPr/>
          <p:nvPr/>
        </p:nvSpPr>
        <p:spPr>
          <a:xfrm>
            <a:off x="6071096" y="5019556"/>
            <a:ext cx="8231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ym typeface="Wingdings" panose="05000000000000000000" pitchFamily="2" charset="2"/>
              </a:rPr>
              <a:t>2**(wf+2)</a:t>
            </a:r>
            <a:endParaRPr lang="en-CH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F2B010-5EAB-406C-9BFF-B5E467427404}"/>
              </a:ext>
            </a:extLst>
          </p:cNvPr>
          <p:cNvSpPr/>
          <p:nvPr/>
        </p:nvSpPr>
        <p:spPr>
          <a:xfrm>
            <a:off x="4410899" y="2769772"/>
            <a:ext cx="7713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ym typeface="Wingdings" panose="05000000000000000000" pitchFamily="2" charset="2"/>
              </a:rPr>
              <a:t>2**(wf+1)</a:t>
            </a:r>
            <a:endParaRPr lang="en-CH" sz="105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6FD38B4-2F24-40E3-81BA-A8654739A77A}"/>
              </a:ext>
            </a:extLst>
          </p:cNvPr>
          <p:cNvSpPr/>
          <p:nvPr/>
        </p:nvSpPr>
        <p:spPr>
          <a:xfrm>
            <a:off x="8221552" y="2766641"/>
            <a:ext cx="7713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ym typeface="Wingdings" panose="05000000000000000000" pitchFamily="2" charset="2"/>
              </a:rPr>
              <a:t>2**(wf+1)</a:t>
            </a:r>
            <a:endParaRPr lang="en-CH" sz="105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96DC1E0-6079-43EE-88D8-1B8672F483B3}"/>
              </a:ext>
            </a:extLst>
          </p:cNvPr>
          <p:cNvSpPr txBox="1"/>
          <p:nvPr/>
        </p:nvSpPr>
        <p:spPr>
          <a:xfrm>
            <a:off x="9228086" y="1032818"/>
            <a:ext cx="186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gcn0_out</a:t>
            </a:r>
          </a:p>
          <a:p>
            <a:r>
              <a:rPr lang="en-US" sz="800" dirty="0"/>
              <a:t>([2**(</a:t>
            </a:r>
            <a:r>
              <a:rPr lang="en-US" sz="800" dirty="0" err="1"/>
              <a:t>wf</a:t>
            </a:r>
            <a:r>
              <a:rPr lang="en-US" sz="800" dirty="0"/>
              <a:t>) + 2**(wf+1)]) -&gt; </a:t>
            </a:r>
            <a:r>
              <a:rPr lang="en-US" sz="800" dirty="0" err="1"/>
              <a:t>n_classes</a:t>
            </a:r>
            <a:r>
              <a:rPr lang="en-US" sz="800" dirty="0"/>
              <a:t> </a:t>
            </a:r>
            <a:endParaRPr lang="en-CH" sz="8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29BE1E8-7A6F-45DD-9668-0EA34D05E781}"/>
              </a:ext>
            </a:extLst>
          </p:cNvPr>
          <p:cNvSpPr/>
          <p:nvPr/>
        </p:nvSpPr>
        <p:spPr>
          <a:xfrm>
            <a:off x="5844294" y="2805508"/>
            <a:ext cx="60785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ym typeface="Wingdings" panose="05000000000000000000" pitchFamily="2" charset="2"/>
              </a:rPr>
              <a:t>2**(wf+1)</a:t>
            </a:r>
            <a:endParaRPr lang="en-CH" sz="8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40F302E-85F1-405C-AF98-3E69E320E45C}"/>
              </a:ext>
            </a:extLst>
          </p:cNvPr>
          <p:cNvSpPr/>
          <p:nvPr/>
        </p:nvSpPr>
        <p:spPr>
          <a:xfrm>
            <a:off x="6531768" y="2777988"/>
            <a:ext cx="60785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ym typeface="Wingdings" panose="05000000000000000000" pitchFamily="2" charset="2"/>
              </a:rPr>
              <a:t>2**(wf+2)</a:t>
            </a:r>
            <a:endParaRPr lang="en-CH" sz="8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0779BD3-A282-491A-B08F-79DE84B05662}"/>
              </a:ext>
            </a:extLst>
          </p:cNvPr>
          <p:cNvSpPr/>
          <p:nvPr/>
        </p:nvSpPr>
        <p:spPr>
          <a:xfrm>
            <a:off x="7928853" y="333427"/>
            <a:ext cx="60785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ym typeface="Wingdings" panose="05000000000000000000" pitchFamily="2" charset="2"/>
              </a:rPr>
              <a:t>2**(wf+1)</a:t>
            </a:r>
            <a:endParaRPr lang="en-CH" sz="8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A62F598-CF83-41DA-908A-5A203F60C66D}"/>
              </a:ext>
            </a:extLst>
          </p:cNvPr>
          <p:cNvSpPr/>
          <p:nvPr/>
        </p:nvSpPr>
        <p:spPr>
          <a:xfrm>
            <a:off x="8536712" y="333427"/>
            <a:ext cx="50526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ym typeface="Wingdings" panose="05000000000000000000" pitchFamily="2" charset="2"/>
              </a:rPr>
              <a:t>2**(</a:t>
            </a:r>
            <a:r>
              <a:rPr lang="en-US" sz="800" dirty="0" err="1">
                <a:sym typeface="Wingdings" panose="05000000000000000000" pitchFamily="2" charset="2"/>
              </a:rPr>
              <a:t>wf</a:t>
            </a:r>
            <a:r>
              <a:rPr lang="en-US" sz="800" dirty="0">
                <a:sym typeface="Wingdings" panose="05000000000000000000" pitchFamily="2" charset="2"/>
              </a:rPr>
              <a:t>)</a:t>
            </a:r>
            <a:endParaRPr lang="en-CH" sz="8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CCD6E27-51E5-4B75-BECE-6E523A85497B}"/>
              </a:ext>
            </a:extLst>
          </p:cNvPr>
          <p:cNvSpPr txBox="1"/>
          <p:nvPr/>
        </p:nvSpPr>
        <p:spPr>
          <a:xfrm>
            <a:off x="2435773" y="4580698"/>
            <a:ext cx="2054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s2 = conv_pool2(num_clusters2)</a:t>
            </a:r>
            <a:br>
              <a:rPr lang="en-US" sz="1000" dirty="0"/>
            </a:br>
            <a:r>
              <a:rPr lang="en-US" sz="1000" dirty="0" err="1"/>
              <a:t>dense_diff_pool</a:t>
            </a:r>
            <a:r>
              <a:rPr lang="en-US" sz="1000" dirty="0"/>
              <a:t>(x1_, adj1, s2)</a:t>
            </a:r>
            <a:endParaRPr lang="en-CH" sz="1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61599-50C4-4E07-9D09-5C9E7C4F8A83}"/>
              </a:ext>
            </a:extLst>
          </p:cNvPr>
          <p:cNvSpPr/>
          <p:nvPr/>
        </p:nvSpPr>
        <p:spPr>
          <a:xfrm>
            <a:off x="2949625" y="264415"/>
            <a:ext cx="6286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ym typeface="Wingdings" panose="05000000000000000000" pitchFamily="2" charset="2"/>
              </a:rPr>
              <a:t>2**(</a:t>
            </a:r>
            <a:r>
              <a:rPr lang="en-US" sz="1100" dirty="0" err="1">
                <a:sym typeface="Wingdings" panose="05000000000000000000" pitchFamily="2" charset="2"/>
              </a:rPr>
              <a:t>wf</a:t>
            </a:r>
            <a:r>
              <a:rPr lang="en-US" sz="1100" dirty="0">
                <a:sym typeface="Wingdings" panose="05000000000000000000" pitchFamily="2" charset="2"/>
              </a:rPr>
              <a:t>)</a:t>
            </a:r>
            <a:endParaRPr lang="en-CH" sz="1100" dirty="0"/>
          </a:p>
        </p:txBody>
      </p:sp>
    </p:spTree>
    <p:extLst>
      <p:ext uri="{BB962C8B-B14F-4D97-AF65-F5344CB8AC3E}">
        <p14:creationId xmlns:p14="http://schemas.microsoft.com/office/powerpoint/2010/main" val="2084767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Martin</dc:creator>
  <cp:lastModifiedBy>Henry Martin</cp:lastModifiedBy>
  <cp:revision>1</cp:revision>
  <dcterms:created xsi:type="dcterms:W3CDTF">2020-01-13T15:40:13Z</dcterms:created>
  <dcterms:modified xsi:type="dcterms:W3CDTF">2020-01-13T17:05:45Z</dcterms:modified>
</cp:coreProperties>
</file>