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F414-C134-4738-B684-F6C95249FCB4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9A107C-8919-438B-8F44-F29670197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1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F414-C134-4738-B684-F6C95249FCB4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9A107C-8919-438B-8F44-F29670197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5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F414-C134-4738-B684-F6C95249FCB4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9A107C-8919-438B-8F44-F29670197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3415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F414-C134-4738-B684-F6C95249FCB4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9A107C-8919-438B-8F44-F29670197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149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F414-C134-4738-B684-F6C95249FCB4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9A107C-8919-438B-8F44-F29670197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688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F414-C134-4738-B684-F6C95249FCB4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9A107C-8919-438B-8F44-F29670197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02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F414-C134-4738-B684-F6C95249FCB4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107C-8919-438B-8F44-F29670197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34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F414-C134-4738-B684-F6C95249FCB4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107C-8919-438B-8F44-F29670197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56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F414-C134-4738-B684-F6C95249FCB4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107C-8919-438B-8F44-F29670197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91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F414-C134-4738-B684-F6C95249FCB4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9A107C-8919-438B-8F44-F29670197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9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F414-C134-4738-B684-F6C95249FCB4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9A107C-8919-438B-8F44-F29670197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87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F414-C134-4738-B684-F6C95249FCB4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9A107C-8919-438B-8F44-F29670197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7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F414-C134-4738-B684-F6C95249FCB4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107C-8919-438B-8F44-F29670197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90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F414-C134-4738-B684-F6C95249FCB4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107C-8919-438B-8F44-F29670197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5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F414-C134-4738-B684-F6C95249FCB4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107C-8919-438B-8F44-F29670197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72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F414-C134-4738-B684-F6C95249FCB4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9A107C-8919-438B-8F44-F29670197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F414-C134-4738-B684-F6C95249FCB4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9A107C-8919-438B-8F44-F29670197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64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2009633"/>
            <a:ext cx="8915399" cy="2262781"/>
          </a:xfrm>
        </p:spPr>
        <p:txBody>
          <a:bodyPr/>
          <a:lstStyle/>
          <a:p>
            <a:r>
              <a:rPr lang="zh-CN" altLang="en-US" dirty="0" smtClean="0"/>
              <a:t>扫雷游戏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MineGame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7637" y="4941152"/>
            <a:ext cx="8915399" cy="112628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3120000060 </a:t>
            </a:r>
            <a:r>
              <a:rPr lang="zh-CN" altLang="en-US" dirty="0" smtClean="0"/>
              <a:t>秦昇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11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游戏设计原理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分初级、中级和高级三个级别，单击游戏菜单可以适当选择难度。</a:t>
            </a:r>
          </a:p>
          <a:p>
            <a:pPr lvl="0"/>
            <a:r>
              <a:rPr lang="zh-CN" altLang="zh-CN" dirty="0"/>
              <a:t>选择级别后将出现相应级别的扫雷区域，用户在使用鼠标左键单击雷区中任意一个方块便启动计时器。</a:t>
            </a:r>
          </a:p>
          <a:p>
            <a:pPr lvl="0"/>
            <a:r>
              <a:rPr lang="zh-CN" altLang="zh-CN" dirty="0"/>
              <a:t>用户要揭开某个方块可以单击，如果恰好有地雷，便会显示游戏结束以及所有的有雷的方块，如果没有类，则显示一个数字，代表方块周围的</a:t>
            </a:r>
            <a:r>
              <a:rPr lang="en-US" altLang="zh-CN" dirty="0"/>
              <a:t>8</a:t>
            </a:r>
            <a:r>
              <a:rPr lang="zh-CN" altLang="zh-CN" dirty="0"/>
              <a:t>个方块中总共有的雷数。</a:t>
            </a:r>
          </a:p>
          <a:p>
            <a:pPr lvl="0"/>
            <a:r>
              <a:rPr lang="zh-CN" altLang="zh-CN" dirty="0"/>
              <a:t>扫雷胜利后会弹出保存用户姓名的对话框。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6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类的组合关系，文件</a:t>
            </a:r>
            <a:r>
              <a:rPr lang="zh-CN" altLang="zh-CN" b="1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0135" y="2289649"/>
            <a:ext cx="4651139" cy="4351338"/>
          </a:xfrm>
        </p:spPr>
        <p:txBody>
          <a:bodyPr/>
          <a:lstStyle/>
          <a:p>
            <a:r>
              <a:rPr lang="en-US" altLang="zh-CN" dirty="0"/>
              <a:t>MineGame.java </a:t>
            </a:r>
            <a:endParaRPr lang="zh-CN" altLang="zh-CN" dirty="0"/>
          </a:p>
          <a:p>
            <a:r>
              <a:rPr lang="en-US" altLang="zh-CN" dirty="0"/>
              <a:t>MineArea.java </a:t>
            </a:r>
            <a:endParaRPr lang="zh-CN" altLang="zh-CN" dirty="0"/>
          </a:p>
          <a:p>
            <a:r>
              <a:rPr lang="en-US" altLang="zh-CN" dirty="0"/>
              <a:t>Block.java</a:t>
            </a:r>
            <a:endParaRPr lang="zh-CN" altLang="zh-CN" dirty="0"/>
          </a:p>
          <a:p>
            <a:r>
              <a:rPr lang="en-US" altLang="zh-CN" dirty="0"/>
              <a:t>BlockView.java</a:t>
            </a:r>
            <a:endParaRPr lang="zh-CN" altLang="zh-CN" dirty="0"/>
          </a:p>
          <a:p>
            <a:r>
              <a:rPr lang="en-US" altLang="zh-CN" dirty="0"/>
              <a:t>LayMines.java</a:t>
            </a:r>
            <a:endParaRPr lang="zh-CN" altLang="zh-CN" dirty="0"/>
          </a:p>
          <a:p>
            <a:r>
              <a:rPr lang="en-US" altLang="zh-CN" dirty="0"/>
              <a:t>Record.java</a:t>
            </a:r>
            <a:endParaRPr lang="zh-CN" altLang="zh-CN" dirty="0"/>
          </a:p>
          <a:p>
            <a:r>
              <a:rPr lang="en-US" altLang="zh-CN" dirty="0" smtClean="0"/>
              <a:t>ShowRecord.java</a:t>
            </a:r>
            <a:endParaRPr lang="zh-CN" altLang="zh-CN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398096"/>
            <a:ext cx="5048250" cy="3781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41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难点、要点、关键代码算法说明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46913"/>
            <a:ext cx="8915400" cy="416430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err="1"/>
              <a:t>MineGame</a:t>
            </a:r>
            <a:r>
              <a:rPr lang="zh-CN" altLang="zh-CN" b="1" dirty="0"/>
              <a:t>类</a:t>
            </a:r>
            <a:r>
              <a:rPr lang="zh-CN" altLang="zh-CN" dirty="0"/>
              <a:t>：</a:t>
            </a:r>
            <a:r>
              <a:rPr lang="en-US" altLang="zh-CN" dirty="0" err="1"/>
              <a:t>actionPerformed</a:t>
            </a:r>
            <a:r>
              <a:rPr lang="zh-CN" altLang="zh-CN" dirty="0"/>
              <a:t>（</a:t>
            </a:r>
            <a:r>
              <a:rPr lang="en-US" altLang="zh-CN" dirty="0" err="1"/>
              <a:t>ActionEvent</a:t>
            </a:r>
            <a:r>
              <a:rPr lang="zh-CN" altLang="zh-CN" dirty="0"/>
              <a:t>）方法是</a:t>
            </a:r>
            <a:r>
              <a:rPr lang="en-US" altLang="zh-CN" dirty="0" err="1"/>
              <a:t>MineGame</a:t>
            </a:r>
            <a:r>
              <a:rPr lang="zh-CN" altLang="zh-CN" dirty="0"/>
              <a:t>类实现的</a:t>
            </a:r>
            <a:r>
              <a:rPr lang="en-US" altLang="zh-CN" dirty="0" err="1"/>
              <a:t>ActionListener</a:t>
            </a:r>
            <a:r>
              <a:rPr lang="zh-CN" altLang="zh-CN" dirty="0"/>
              <a:t>接口中的方法，该方法负责执行菜单发出的有关命令，用户选择菜单中的菜单项可触发</a:t>
            </a:r>
            <a:r>
              <a:rPr lang="en-US" altLang="zh-CN" dirty="0" err="1"/>
              <a:t>ActionEvent</a:t>
            </a:r>
            <a:r>
              <a:rPr lang="zh-CN" altLang="zh-CN" dirty="0"/>
              <a:t>事件，导致</a:t>
            </a:r>
            <a:r>
              <a:rPr lang="en-US" altLang="zh-CN" dirty="0" err="1"/>
              <a:t>actionPerformed</a:t>
            </a:r>
            <a:r>
              <a:rPr lang="en-US" altLang="zh-CN" dirty="0"/>
              <a:t>(</a:t>
            </a:r>
            <a:r>
              <a:rPr lang="en-US" altLang="zh-CN" dirty="0" err="1"/>
              <a:t>ActionEvent</a:t>
            </a:r>
            <a:r>
              <a:rPr lang="en-US" altLang="zh-CN" dirty="0"/>
              <a:t>)</a:t>
            </a:r>
            <a:r>
              <a:rPr lang="zh-CN" altLang="zh-CN" dirty="0"/>
              <a:t>方法执行相应的操作</a:t>
            </a:r>
            <a:r>
              <a:rPr lang="zh-CN" altLang="zh-CN" dirty="0" smtClean="0"/>
              <a:t>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b="1" dirty="0" err="1"/>
              <a:t>MineArea</a:t>
            </a:r>
            <a:r>
              <a:rPr lang="zh-CN" altLang="zh-CN" b="1" dirty="0"/>
              <a:t>类</a:t>
            </a:r>
            <a:r>
              <a:rPr lang="zh-CN" altLang="zh-CN" dirty="0"/>
              <a:t>：</a:t>
            </a:r>
            <a:r>
              <a:rPr lang="en-US" altLang="zh-CN" dirty="0"/>
              <a:t>show()</a:t>
            </a:r>
            <a:r>
              <a:rPr lang="zh-CN" altLang="zh-CN" dirty="0"/>
              <a:t>方法是一个递归方法。</a:t>
            </a:r>
            <a:r>
              <a:rPr lang="en-US" altLang="zh-CN" dirty="0" err="1"/>
              <a:t>actionPerformed</a:t>
            </a:r>
            <a:r>
              <a:rPr lang="en-US" altLang="zh-CN" dirty="0"/>
              <a:t>(</a:t>
            </a:r>
            <a:r>
              <a:rPr lang="en-US" altLang="zh-CN" dirty="0" err="1"/>
              <a:t>ActionEvent</a:t>
            </a:r>
            <a:r>
              <a:rPr lang="en-US" altLang="zh-CN" dirty="0"/>
              <a:t>)</a:t>
            </a:r>
            <a:r>
              <a:rPr lang="zh-CN" altLang="zh-CN" dirty="0"/>
              <a:t>方法执行时将调用</a:t>
            </a:r>
            <a:r>
              <a:rPr lang="en-US" altLang="zh-CN" dirty="0"/>
              <a:t>show</a:t>
            </a:r>
            <a:r>
              <a:rPr lang="zh-CN" altLang="zh-CN" dirty="0"/>
              <a:t>方法进行扫雷。</a:t>
            </a:r>
          </a:p>
          <a:p>
            <a:r>
              <a:rPr lang="en-US" altLang="zh-CN" dirty="0" err="1"/>
              <a:t>mousePressed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)</a:t>
            </a:r>
            <a:r>
              <a:rPr lang="zh-CN" altLang="zh-CN" dirty="0"/>
              <a:t>方法是</a:t>
            </a:r>
            <a:r>
              <a:rPr lang="en-US" altLang="zh-CN" dirty="0" err="1"/>
              <a:t>MineArea</a:t>
            </a:r>
            <a:r>
              <a:rPr lang="zh-CN" altLang="zh-CN" dirty="0"/>
              <a:t>类实现的</a:t>
            </a:r>
            <a:r>
              <a:rPr lang="en-US" altLang="zh-CN" dirty="0" err="1"/>
              <a:t>MouseListener</a:t>
            </a:r>
            <a:r>
              <a:rPr lang="zh-CN" altLang="zh-CN" dirty="0"/>
              <a:t>接口中的方法，当用户按下鼠标右键时，</a:t>
            </a:r>
            <a:r>
              <a:rPr lang="en-US" altLang="zh-CN" dirty="0" err="1"/>
              <a:t>mousePressed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)</a:t>
            </a:r>
            <a:r>
              <a:rPr lang="zh-CN" altLang="zh-CN" dirty="0"/>
              <a:t>方法负责让方块上显示一个探雷标记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b="1" dirty="0" err="1"/>
              <a:t>BlockView</a:t>
            </a:r>
            <a:r>
              <a:rPr lang="zh-CN" altLang="zh-CN" b="1" dirty="0"/>
              <a:t>类</a:t>
            </a:r>
            <a:r>
              <a:rPr lang="zh-CN" altLang="zh-CN" dirty="0"/>
              <a:t>：</a:t>
            </a:r>
            <a:r>
              <a:rPr lang="en-US" altLang="zh-CN" dirty="0" err="1"/>
              <a:t>giveView</a:t>
            </a:r>
            <a:r>
              <a:rPr lang="en-US" altLang="zh-CN" dirty="0"/>
              <a:t>(Block block)</a:t>
            </a:r>
            <a:r>
              <a:rPr lang="zh-CN" altLang="zh-CN" dirty="0"/>
              <a:t>方法给参数制定的</a:t>
            </a:r>
            <a:r>
              <a:rPr lang="en-US" altLang="zh-CN" dirty="0"/>
              <a:t>Block</a:t>
            </a:r>
            <a:r>
              <a:rPr lang="zh-CN" altLang="zh-CN" dirty="0"/>
              <a:t>对象提供视图，如果</a:t>
            </a:r>
            <a:r>
              <a:rPr lang="en-US" altLang="zh-CN" dirty="0"/>
              <a:t>Block</a:t>
            </a:r>
            <a:r>
              <a:rPr lang="zh-CN" altLang="zh-CN" dirty="0"/>
              <a:t>对象的</a:t>
            </a:r>
            <a:r>
              <a:rPr lang="en-US" altLang="zh-CN" dirty="0" err="1"/>
              <a:t>isMine</a:t>
            </a:r>
            <a:r>
              <a:rPr lang="zh-CN" altLang="zh-CN" dirty="0"/>
              <a:t>属性为</a:t>
            </a:r>
            <a:r>
              <a:rPr lang="en-US" altLang="zh-CN" dirty="0"/>
              <a:t>true</a:t>
            </a:r>
            <a:r>
              <a:rPr lang="zh-CN" altLang="zh-CN" dirty="0"/>
              <a:t>，那么</a:t>
            </a:r>
            <a:r>
              <a:rPr lang="en-US" altLang="zh-CN" dirty="0" err="1"/>
              <a:t>blockNameOrIcon</a:t>
            </a:r>
            <a:r>
              <a:rPr lang="zh-CN" altLang="zh-CN" dirty="0"/>
              <a:t>标签上设置的文本就是</a:t>
            </a:r>
            <a:r>
              <a:rPr lang="en-US" altLang="zh-CN" dirty="0"/>
              <a:t>Block</a:t>
            </a:r>
            <a:r>
              <a:rPr lang="zh-CN" altLang="zh-CN" dirty="0"/>
              <a:t>对象的</a:t>
            </a:r>
            <a:r>
              <a:rPr lang="en-US" altLang="zh-CN" dirty="0"/>
              <a:t>Name</a:t>
            </a:r>
            <a:r>
              <a:rPr lang="zh-CN" altLang="zh-CN" dirty="0"/>
              <a:t>属性值，反之，</a:t>
            </a:r>
            <a:r>
              <a:rPr lang="en-US" altLang="zh-CN" dirty="0" err="1"/>
              <a:t>blockNameOrIcon</a:t>
            </a:r>
            <a:r>
              <a:rPr lang="zh-CN" altLang="zh-CN" dirty="0"/>
              <a:t>标签上设置的文本就是</a:t>
            </a:r>
            <a:r>
              <a:rPr lang="en-US" altLang="zh-CN" dirty="0"/>
              <a:t>Block</a:t>
            </a:r>
            <a:r>
              <a:rPr lang="zh-CN" altLang="zh-CN" dirty="0"/>
              <a:t>对象的</a:t>
            </a:r>
            <a:r>
              <a:rPr lang="en-US" altLang="zh-CN" dirty="0" err="1"/>
              <a:t>aroundMineNumber</a:t>
            </a:r>
            <a:r>
              <a:rPr lang="zh-CN" altLang="zh-CN" dirty="0"/>
              <a:t>属性值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b="1" dirty="0" err="1"/>
              <a:t>LayMines</a:t>
            </a:r>
            <a:r>
              <a:rPr lang="zh-CN" altLang="zh-CN" b="1" dirty="0"/>
              <a:t>类</a:t>
            </a:r>
            <a:r>
              <a:rPr lang="zh-CN" altLang="zh-CN" dirty="0"/>
              <a:t>：</a:t>
            </a:r>
            <a:r>
              <a:rPr lang="en-US" altLang="zh-CN" dirty="0" err="1"/>
              <a:t>layMinesForBlock</a:t>
            </a:r>
            <a:r>
              <a:rPr lang="en-US" altLang="zh-CN" dirty="0"/>
              <a:t>(Block[][],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zh-CN" dirty="0"/>
              <a:t>方法对参数指定的</a:t>
            </a:r>
            <a:r>
              <a:rPr lang="en-US" altLang="zh-CN" dirty="0"/>
              <a:t>Block</a:t>
            </a:r>
            <a:r>
              <a:rPr lang="zh-CN" altLang="zh-CN" dirty="0"/>
              <a:t>数组进行设置，其中</a:t>
            </a:r>
            <a:r>
              <a:rPr lang="en-US" altLang="zh-CN" dirty="0" err="1"/>
              <a:t>int</a:t>
            </a:r>
            <a:r>
              <a:rPr lang="zh-CN" altLang="zh-CN" dirty="0"/>
              <a:t>参数制定雷的数目。当制定</a:t>
            </a:r>
            <a:r>
              <a:rPr lang="en-US" altLang="zh-CN" dirty="0"/>
              <a:t>Block</a:t>
            </a:r>
            <a:r>
              <a:rPr lang="zh-CN" altLang="zh-CN" dirty="0"/>
              <a:t>数组中某个单元中的方块是雷时，就将盖房快闪的图表设置为</a:t>
            </a:r>
            <a:r>
              <a:rPr lang="en-US" altLang="zh-CN" dirty="0" err="1"/>
              <a:t>mineIcon</a:t>
            </a:r>
            <a:r>
              <a:rPr lang="zh-CN" altLang="zh-CN" dirty="0"/>
              <a:t>。当制定</a:t>
            </a:r>
            <a:r>
              <a:rPr lang="en-US" altLang="zh-CN" dirty="0"/>
              <a:t>Block</a:t>
            </a:r>
            <a:r>
              <a:rPr lang="zh-CN" altLang="zh-CN" dirty="0"/>
              <a:t>数组中的某个单元中的方块不是雷时，就将该方块的名字设置为周围雷的数目。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58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程序使用说明、实例及结果</a:t>
            </a:r>
            <a:r>
              <a:rPr lang="zh-CN" altLang="zh-CN" b="1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b="1" dirty="0"/>
              <a:t>开始游戏：编译运行，开始</a:t>
            </a:r>
            <a:r>
              <a:rPr lang="zh-CN" altLang="zh-CN" b="1" dirty="0" smtClean="0"/>
              <a:t>游戏</a:t>
            </a:r>
            <a:endParaRPr lang="zh-CN" altLang="zh-CN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87816" y="3428999"/>
            <a:ext cx="1471930" cy="202882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17705" y="3347402"/>
            <a:ext cx="1552575" cy="219202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5242681" y="2624772"/>
            <a:ext cx="2143760" cy="291465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8302360" y="2563019"/>
            <a:ext cx="260223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9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352383"/>
            <a:ext cx="8915400" cy="3777622"/>
          </a:xfrm>
        </p:spPr>
        <p:txBody>
          <a:bodyPr/>
          <a:lstStyle/>
          <a:p>
            <a:r>
              <a:rPr lang="zh-CN" altLang="zh-CN" b="1" dirty="0"/>
              <a:t>游戏结果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76087" y="2872580"/>
            <a:ext cx="1664335" cy="225742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78309" y="3025192"/>
            <a:ext cx="1952625" cy="132207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433" y="2739229"/>
            <a:ext cx="1809115" cy="252412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8815047" y="3028367"/>
            <a:ext cx="2219325" cy="13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5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编写代码之前的整体设计十分重要，包括接口、层次、模块之间解耦等。</a:t>
            </a:r>
          </a:p>
          <a:p>
            <a:pPr lvl="0"/>
            <a:r>
              <a:rPr lang="zh-CN" altLang="zh-CN" dirty="0"/>
              <a:t>充分利用</a:t>
            </a:r>
            <a:r>
              <a:rPr lang="en-US" altLang="zh-CN" dirty="0" err="1"/>
              <a:t>JButton</a:t>
            </a:r>
            <a:r>
              <a:rPr lang="zh-CN" altLang="zh-CN" dirty="0"/>
              <a:t>，</a:t>
            </a:r>
            <a:r>
              <a:rPr lang="en-US" altLang="zh-CN" dirty="0" err="1"/>
              <a:t>JLabel</a:t>
            </a:r>
            <a:r>
              <a:rPr lang="zh-CN" altLang="zh-CN" dirty="0"/>
              <a:t>、</a:t>
            </a:r>
            <a:r>
              <a:rPr lang="en-US" altLang="zh-CN" dirty="0" err="1"/>
              <a:t>JFrame</a:t>
            </a:r>
            <a:r>
              <a:rPr lang="zh-CN" altLang="zh-CN" dirty="0"/>
              <a:t>等</a:t>
            </a:r>
            <a:r>
              <a:rPr lang="en-US" altLang="zh-CN" dirty="0"/>
              <a:t>Java</a:t>
            </a:r>
            <a:r>
              <a:rPr lang="zh-CN" altLang="zh-CN" dirty="0"/>
              <a:t>库中丰富的框架设计类，可以轻松设计界面和触发事件。</a:t>
            </a:r>
          </a:p>
          <a:p>
            <a:pPr lvl="0"/>
            <a:r>
              <a:rPr lang="zh-CN" altLang="zh-CN" dirty="0"/>
              <a:t>提高编程能力，可以避免小</a:t>
            </a:r>
            <a:r>
              <a:rPr lang="en-US" altLang="zh-CN" dirty="0"/>
              <a:t>bug</a:t>
            </a:r>
            <a:r>
              <a:rPr lang="zh-CN" altLang="zh-CN" dirty="0"/>
              <a:t>的出现，本次大程仍然存在一些问题，比如地雷和用户标记的图标显示仍有问题，以及扫雷英雄榜的初始化存在问题，但是游戏的主体已经完成，也算是一个值得欣慰的结果吧。</a:t>
            </a:r>
          </a:p>
          <a:p>
            <a:pPr lvl="0"/>
            <a:r>
              <a:rPr lang="zh-CN" altLang="zh-CN" dirty="0"/>
              <a:t>在这次作业的基础上我对</a:t>
            </a:r>
            <a:r>
              <a:rPr lang="en-US" altLang="zh-CN" dirty="0"/>
              <a:t>Java</a:t>
            </a:r>
            <a:r>
              <a:rPr lang="zh-CN" altLang="zh-CN" dirty="0"/>
              <a:t>有了全新的认识，它强大而丰富的库将带给我们很多便利，也强大了它的功能，值得深入研究。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47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2472" y="4289946"/>
            <a:ext cx="2720674" cy="1280890"/>
          </a:xfrm>
        </p:spPr>
        <p:txBody>
          <a:bodyPr/>
          <a:lstStyle/>
          <a:p>
            <a:r>
              <a:rPr lang="zh-CN" altLang="en-US" sz="4400" dirty="0" smtClean="0"/>
              <a:t>谢谢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13857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352</Words>
  <Application>Microsoft Office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幼圆</vt:lpstr>
      <vt:lpstr>Arial</vt:lpstr>
      <vt:lpstr>Century Gothic</vt:lpstr>
      <vt:lpstr>Wingdings 3</vt:lpstr>
      <vt:lpstr>丝状</vt:lpstr>
      <vt:lpstr>扫雷游戏(MineGame)</vt:lpstr>
      <vt:lpstr>游戏设计原理</vt:lpstr>
      <vt:lpstr>类的组合关系，文件列表</vt:lpstr>
      <vt:lpstr>难点、要点、关键代码算法说明</vt:lpstr>
      <vt:lpstr>程序使用说明、实例及结果分析</vt:lpstr>
      <vt:lpstr>PowerPoint 演示文稿</vt:lpstr>
      <vt:lpstr>结论展望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扫雷游戏(MineGame)</dc:title>
  <dc:creator>Henry Ching</dc:creator>
  <cp:lastModifiedBy>Henry Ching</cp:lastModifiedBy>
  <cp:revision>1</cp:revision>
  <dcterms:created xsi:type="dcterms:W3CDTF">2014-11-23T12:57:29Z</dcterms:created>
  <dcterms:modified xsi:type="dcterms:W3CDTF">2014-11-23T13:03:35Z</dcterms:modified>
</cp:coreProperties>
</file>