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6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BA7F5-5904-4465-9CE4-2B1B10895FA2}" v="720" dt="2025-04-13T19:57:5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Omeogu" userId="ff547bc2be76a185" providerId="LiveId" clId="{690BA7F5-5904-4465-9CE4-2B1B10895FA2}"/>
    <pc:docChg chg="undo custSel addSld delSld modSld">
      <pc:chgData name="Henry Omeogu" userId="ff547bc2be76a185" providerId="LiveId" clId="{690BA7F5-5904-4465-9CE4-2B1B10895FA2}" dt="2025-04-13T19:57:50.863" v="1615" actId="20577"/>
      <pc:docMkLst>
        <pc:docMk/>
      </pc:docMkLst>
      <pc:sldChg chg="addSp delSp modSp new mod setBg setClrOvrMap delDesignElem">
        <pc:chgData name="Henry Omeogu" userId="ff547bc2be76a185" providerId="LiveId" clId="{690BA7F5-5904-4465-9CE4-2B1B10895FA2}" dt="2025-04-13T01:59:54.004" v="804" actId="26606"/>
        <pc:sldMkLst>
          <pc:docMk/>
          <pc:sldMk cId="398546924" sldId="256"/>
        </pc:sldMkLst>
        <pc:spChg chg="mo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2" creationId="{9675B9FF-D087-768E-E94B-7A0E7938E029}"/>
          </ac:spMkLst>
        </pc:spChg>
        <pc:spChg chg="mo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3" creationId="{E555EB38-A43C-AE21-CD1C-078EC420A9D9}"/>
          </ac:spMkLst>
        </pc:spChg>
        <pc:spChg chg="add del">
          <ac:chgData name="Henry Omeogu" userId="ff547bc2be76a185" providerId="LiveId" clId="{690BA7F5-5904-4465-9CE4-2B1B10895FA2}" dt="2025-04-13T01:59:53.991" v="803" actId="26606"/>
          <ac:spMkLst>
            <pc:docMk/>
            <pc:sldMk cId="398546924" sldId="256"/>
            <ac:spMk id="6" creationId="{71B2258F-86CA-4D4D-8270-BC05FCDEBFB3}"/>
          </ac:spMkLst>
        </pc:spChg>
        <pc:spChg chg="add del">
          <ac:chgData name="Henry Omeogu" userId="ff547bc2be76a185" providerId="LiveId" clId="{690BA7F5-5904-4465-9CE4-2B1B10895FA2}" dt="2025-04-13T01:57:48.134" v="796"/>
          <ac:spMkLst>
            <pc:docMk/>
            <pc:sldMk cId="398546924" sldId="256"/>
            <ac:spMk id="8" creationId="{DEE2AD96-B495-4E06-9291-B71706F728CB}"/>
          </ac:spMkLst>
        </pc:spChg>
        <pc:spChg chg="add del">
          <ac:chgData name="Henry Omeogu" userId="ff547bc2be76a185" providerId="LiveId" clId="{690BA7F5-5904-4465-9CE4-2B1B10895FA2}" dt="2025-04-13T01:57:48.134" v="796"/>
          <ac:spMkLst>
            <pc:docMk/>
            <pc:sldMk cId="398546924" sldId="256"/>
            <ac:spMk id="10" creationId="{53CF6D67-C5A8-4ADD-9E8E-1E38CA1D3166}"/>
          </ac:spMkLst>
        </pc:spChg>
        <pc:spChg chg="ad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11" creationId="{09588DA8-065E-4F6F-8EFD-43104AB2E0CF}"/>
          </ac:spMkLst>
        </pc:spChg>
        <pc:spChg chg="add del">
          <ac:chgData name="Henry Omeogu" userId="ff547bc2be76a185" providerId="LiveId" clId="{690BA7F5-5904-4465-9CE4-2B1B10895FA2}" dt="2025-04-13T00:21:25.482" v="522" actId="26606"/>
          <ac:spMkLst>
            <pc:docMk/>
            <pc:sldMk cId="398546924" sldId="256"/>
            <ac:spMk id="12" creationId="{74751229-0244-4FBB-BED1-407467F4C951}"/>
          </ac:spMkLst>
        </pc:spChg>
        <pc:spChg chg="ad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13" creationId="{C4285719-470E-454C-AF62-8323075F1F5B}"/>
          </ac:spMkLst>
        </pc:spChg>
        <pc:spChg chg="add del">
          <ac:chgData name="Henry Omeogu" userId="ff547bc2be76a185" providerId="LiveId" clId="{690BA7F5-5904-4465-9CE4-2B1B10895FA2}" dt="2025-04-13T01:57:48.134" v="796"/>
          <ac:spMkLst>
            <pc:docMk/>
            <pc:sldMk cId="398546924" sldId="256"/>
            <ac:spMk id="14" creationId="{21C9FE86-FCC3-4A31-AA1C-C882262B7FE7}"/>
          </ac:spMkLst>
        </pc:spChg>
        <pc:spChg chg="add del">
          <ac:chgData name="Henry Omeogu" userId="ff547bc2be76a185" providerId="LiveId" clId="{690BA7F5-5904-4465-9CE4-2B1B10895FA2}" dt="2025-04-13T01:57:48.134" v="796"/>
          <ac:spMkLst>
            <pc:docMk/>
            <pc:sldMk cId="398546924" sldId="256"/>
            <ac:spMk id="15" creationId="{86909FA0-B515-4681-B7A8-FA281D133B94}"/>
          </ac:spMkLst>
        </pc:spChg>
        <pc:spChg chg="add del">
          <ac:chgData name="Henry Omeogu" userId="ff547bc2be76a185" providerId="LiveId" clId="{690BA7F5-5904-4465-9CE4-2B1B10895FA2}" dt="2025-04-13T01:57:48.134" v="796"/>
          <ac:spMkLst>
            <pc:docMk/>
            <pc:sldMk cId="398546924" sldId="256"/>
            <ac:spMk id="16" creationId="{7D96243B-ECED-4B71-8E06-AE9A285EAD20}"/>
          </ac:spMkLst>
        </pc:spChg>
        <pc:spChg chg="ad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17" creationId="{CD9FE4EF-C4D8-49A0-B2FF-81D8DB7D8A24}"/>
          </ac:spMkLst>
        </pc:spChg>
        <pc:spChg chg="add del">
          <ac:chgData name="Henry Omeogu" userId="ff547bc2be76a185" providerId="LiveId" clId="{690BA7F5-5904-4465-9CE4-2B1B10895FA2}" dt="2025-04-13T01:57:48.134" v="796"/>
          <ac:spMkLst>
            <pc:docMk/>
            <pc:sldMk cId="398546924" sldId="256"/>
            <ac:spMk id="18" creationId="{A09989E4-EFDC-4A90-A633-E0525FB4139E}"/>
          </ac:spMkLst>
        </pc:spChg>
        <pc:spChg chg="ad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19" creationId="{4300840D-0A0B-4512-BACA-B439D5B9C57C}"/>
          </ac:spMkLst>
        </pc:spChg>
        <pc:spChg chg="ad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20" creationId="{8D71EDA1-87BF-4D5D-AB79-F346FD19278A}"/>
          </ac:spMkLst>
        </pc:spChg>
        <pc:spChg chg="ad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21" creationId="{D2B78728-A580-49A7-84F9-6EF6F583ADE0}"/>
          </ac:spMkLst>
        </pc:spChg>
        <pc:spChg chg="add">
          <ac:chgData name="Henry Omeogu" userId="ff547bc2be76a185" providerId="LiveId" clId="{690BA7F5-5904-4465-9CE4-2B1B10895FA2}" dt="2025-04-13T01:59:54.004" v="804" actId="26606"/>
          <ac:spMkLst>
            <pc:docMk/>
            <pc:sldMk cId="398546924" sldId="256"/>
            <ac:spMk id="22" creationId="{38FAA1A1-D861-433F-88FA-1E9D6FD31D11}"/>
          </ac:spMkLst>
        </pc:spChg>
        <pc:picChg chg="add del">
          <ac:chgData name="Henry Omeogu" userId="ff547bc2be76a185" providerId="LiveId" clId="{690BA7F5-5904-4465-9CE4-2B1B10895FA2}" dt="2025-04-13T01:59:53.991" v="803" actId="26606"/>
          <ac:picMkLst>
            <pc:docMk/>
            <pc:sldMk cId="398546924" sldId="256"/>
            <ac:picMk id="5" creationId="{0BE41664-10F0-8431-58DB-27A977F9E8B2}"/>
          </ac:picMkLst>
        </pc:picChg>
        <pc:picChg chg="add del">
          <ac:chgData name="Henry Omeogu" userId="ff547bc2be76a185" providerId="LiveId" clId="{690BA7F5-5904-4465-9CE4-2B1B10895FA2}" dt="2025-04-13T00:21:25.482" v="522" actId="26606"/>
          <ac:picMkLst>
            <pc:docMk/>
            <pc:sldMk cId="398546924" sldId="256"/>
            <ac:picMk id="7" creationId="{F495CF6D-47A4-059D-9387-DE5136A0639D}"/>
          </ac:picMkLst>
        </pc:picChg>
        <pc:picChg chg="add del">
          <ac:chgData name="Henry Omeogu" userId="ff547bc2be76a185" providerId="LiveId" clId="{690BA7F5-5904-4465-9CE4-2B1B10895FA2}" dt="2025-04-13T00:21:25.482" v="522" actId="26606"/>
          <ac:picMkLst>
            <pc:docMk/>
            <pc:sldMk cId="398546924" sldId="256"/>
            <ac:picMk id="9" creationId="{F0F34CC3-DE33-4577-BBC1-434B05934673}"/>
          </ac:picMkLst>
        </pc:picChg>
      </pc:sldChg>
      <pc:sldChg chg="addSp delSp modSp new mod setBg setClrOvrMap">
        <pc:chgData name="Henry Omeogu" userId="ff547bc2be76a185" providerId="LiveId" clId="{690BA7F5-5904-4465-9CE4-2B1B10895FA2}" dt="2025-04-13T02:33:11.454" v="809" actId="207"/>
        <pc:sldMkLst>
          <pc:docMk/>
          <pc:sldMk cId="2951090781" sldId="257"/>
        </pc:sldMkLst>
        <pc:spChg chg="del">
          <ac:chgData name="Henry Omeogu" userId="ff547bc2be76a185" providerId="LiveId" clId="{690BA7F5-5904-4465-9CE4-2B1B10895FA2}" dt="2025-04-12T22:14:45.652" v="12" actId="478"/>
          <ac:spMkLst>
            <pc:docMk/>
            <pc:sldMk cId="2951090781" sldId="257"/>
            <ac:spMk id="2" creationId="{29D75E87-BD46-19BB-E3BC-074369A163EE}"/>
          </ac:spMkLst>
        </pc:spChg>
        <pc:spChg chg="del">
          <ac:chgData name="Henry Omeogu" userId="ff547bc2be76a185" providerId="LiveId" clId="{690BA7F5-5904-4465-9CE4-2B1B10895FA2}" dt="2025-04-12T22:14:54.403" v="13" actId="478"/>
          <ac:spMkLst>
            <pc:docMk/>
            <pc:sldMk cId="2951090781" sldId="257"/>
            <ac:spMk id="3" creationId="{A6D659F0-93EF-DFD2-8869-CA8A10CCA0E6}"/>
          </ac:spMkLst>
        </pc:spChg>
        <pc:spChg chg="add del mod">
          <ac:chgData name="Henry Omeogu" userId="ff547bc2be76a185" providerId="LiveId" clId="{690BA7F5-5904-4465-9CE4-2B1B10895FA2}" dt="2025-04-13T00:03:23.462" v="371" actId="26606"/>
          <ac:spMkLst>
            <pc:docMk/>
            <pc:sldMk cId="2951090781" sldId="257"/>
            <ac:spMk id="5" creationId="{64922816-4C61-4358-8BD8-6B8657B8EE16}"/>
          </ac:spMkLst>
        </pc:spChg>
        <pc:graphicFrameChg chg="add del">
          <ac:chgData name="Henry Omeogu" userId="ff547bc2be76a185" providerId="LiveId" clId="{690BA7F5-5904-4465-9CE4-2B1B10895FA2}" dt="2025-04-13T00:03:09.530" v="364" actId="26606"/>
          <ac:graphicFrameMkLst>
            <pc:docMk/>
            <pc:sldMk cId="2951090781" sldId="257"/>
            <ac:graphicFrameMk id="19" creationId="{859EC41E-1EAF-1000-3634-F973DC652F5C}"/>
          </ac:graphicFrameMkLst>
        </pc:graphicFrameChg>
        <pc:graphicFrameChg chg="add del">
          <ac:chgData name="Henry Omeogu" userId="ff547bc2be76a185" providerId="LiveId" clId="{690BA7F5-5904-4465-9CE4-2B1B10895FA2}" dt="2025-04-13T00:03:11.221" v="366" actId="26606"/>
          <ac:graphicFrameMkLst>
            <pc:docMk/>
            <pc:sldMk cId="2951090781" sldId="257"/>
            <ac:graphicFrameMk id="21" creationId="{9E8F9356-6F82-82D3-0FA2-0770397248B1}"/>
          </ac:graphicFrameMkLst>
        </pc:graphicFrameChg>
        <pc:graphicFrameChg chg="add del">
          <ac:chgData name="Henry Omeogu" userId="ff547bc2be76a185" providerId="LiveId" clId="{690BA7F5-5904-4465-9CE4-2B1B10895FA2}" dt="2025-04-13T00:03:13.386" v="368" actId="26606"/>
          <ac:graphicFrameMkLst>
            <pc:docMk/>
            <pc:sldMk cId="2951090781" sldId="257"/>
            <ac:graphicFrameMk id="23" creationId="{3517B04A-EB88-133C-499C-9B51B23EB8BF}"/>
          </ac:graphicFrameMkLst>
        </pc:graphicFrameChg>
        <pc:graphicFrameChg chg="add del">
          <ac:chgData name="Henry Omeogu" userId="ff547bc2be76a185" providerId="LiveId" clId="{690BA7F5-5904-4465-9CE4-2B1B10895FA2}" dt="2025-04-13T00:03:23.440" v="370" actId="26606"/>
          <ac:graphicFrameMkLst>
            <pc:docMk/>
            <pc:sldMk cId="2951090781" sldId="257"/>
            <ac:graphicFrameMk id="25" creationId="{5A75AA63-F321-4638-53E8-94AE549DBA6E}"/>
          </ac:graphicFrameMkLst>
        </pc:graphicFrameChg>
        <pc:graphicFrameChg chg="add mod modGraphic">
          <ac:chgData name="Henry Omeogu" userId="ff547bc2be76a185" providerId="LiveId" clId="{690BA7F5-5904-4465-9CE4-2B1B10895FA2}" dt="2025-04-13T02:33:11.454" v="809" actId="207"/>
          <ac:graphicFrameMkLst>
            <pc:docMk/>
            <pc:sldMk cId="2951090781" sldId="257"/>
            <ac:graphicFrameMk id="27" creationId="{859EC41E-1EAF-1000-3634-F973DC652F5C}"/>
          </ac:graphicFrameMkLst>
        </pc:graphicFrameChg>
        <pc:picChg chg="add del mod modCrop">
          <ac:chgData name="Henry Omeogu" userId="ff547bc2be76a185" providerId="LiveId" clId="{690BA7F5-5904-4465-9CE4-2B1B10895FA2}" dt="2025-04-12T23:50:02.764" v="208" actId="478"/>
          <ac:picMkLst>
            <pc:docMk/>
            <pc:sldMk cId="2951090781" sldId="257"/>
            <ac:picMk id="7" creationId="{D4884EDD-8171-D2D7-B516-9C985915DCD2}"/>
          </ac:picMkLst>
        </pc:picChg>
        <pc:picChg chg="add del mod">
          <ac:chgData name="Henry Omeogu" userId="ff547bc2be76a185" providerId="LiveId" clId="{690BA7F5-5904-4465-9CE4-2B1B10895FA2}" dt="2025-04-12T23:52:11.736" v="226" actId="478"/>
          <ac:picMkLst>
            <pc:docMk/>
            <pc:sldMk cId="2951090781" sldId="257"/>
            <ac:picMk id="9" creationId="{5C2C8435-F3F2-CE4B-1318-504C850A7968}"/>
          </ac:picMkLst>
        </pc:picChg>
        <pc:picChg chg="add del mod">
          <ac:chgData name="Henry Omeogu" userId="ff547bc2be76a185" providerId="LiveId" clId="{690BA7F5-5904-4465-9CE4-2B1B10895FA2}" dt="2025-04-12T23:53:22.797" v="236" actId="478"/>
          <ac:picMkLst>
            <pc:docMk/>
            <pc:sldMk cId="2951090781" sldId="257"/>
            <ac:picMk id="11" creationId="{EDF19B18-65C4-19E4-BECB-8F0DCDDEB3D3}"/>
          </ac:picMkLst>
        </pc:picChg>
        <pc:picChg chg="add del mod">
          <ac:chgData name="Henry Omeogu" userId="ff547bc2be76a185" providerId="LiveId" clId="{690BA7F5-5904-4465-9CE4-2B1B10895FA2}" dt="2025-04-12T23:54:25.171" v="248" actId="478"/>
          <ac:picMkLst>
            <pc:docMk/>
            <pc:sldMk cId="2951090781" sldId="257"/>
            <ac:picMk id="13" creationId="{A046C29D-8F30-E733-76D9-DC372AEFF93F}"/>
          </ac:picMkLst>
        </pc:picChg>
        <pc:picChg chg="add del mod">
          <ac:chgData name="Henry Omeogu" userId="ff547bc2be76a185" providerId="LiveId" clId="{690BA7F5-5904-4465-9CE4-2B1B10895FA2}" dt="2025-04-12T23:58:15.728" v="259" actId="478"/>
          <ac:picMkLst>
            <pc:docMk/>
            <pc:sldMk cId="2951090781" sldId="257"/>
            <ac:picMk id="15" creationId="{05BB317F-6BBE-D17F-5050-E884343647D2}"/>
          </ac:picMkLst>
        </pc:picChg>
        <pc:picChg chg="add mod">
          <ac:chgData name="Henry Omeogu" userId="ff547bc2be76a185" providerId="LiveId" clId="{690BA7F5-5904-4465-9CE4-2B1B10895FA2}" dt="2025-04-13T00:08:28.817" v="425" actId="26606"/>
          <ac:picMkLst>
            <pc:docMk/>
            <pc:sldMk cId="2951090781" sldId="257"/>
            <ac:picMk id="17" creationId="{17FE7F87-7AA9-B7D2-EDAE-54DE48E23769}"/>
          </ac:picMkLst>
        </pc:picChg>
      </pc:sldChg>
      <pc:sldChg chg="new del">
        <pc:chgData name="Henry Omeogu" userId="ff547bc2be76a185" providerId="LiveId" clId="{690BA7F5-5904-4465-9CE4-2B1B10895FA2}" dt="2025-04-12T22:15:13.590" v="14" actId="2696"/>
        <pc:sldMkLst>
          <pc:docMk/>
          <pc:sldMk cId="1056732636" sldId="258"/>
        </pc:sldMkLst>
      </pc:sldChg>
      <pc:sldChg chg="addSp delSp modSp add mod setBg">
        <pc:chgData name="Henry Omeogu" userId="ff547bc2be76a185" providerId="LiveId" clId="{690BA7F5-5904-4465-9CE4-2B1B10895FA2}" dt="2025-04-13T02:45:23.886" v="1339"/>
        <pc:sldMkLst>
          <pc:docMk/>
          <pc:sldMk cId="3751881519" sldId="258"/>
        </pc:sldMkLst>
        <pc:spChg chg="add del mod">
          <ac:chgData name="Henry Omeogu" userId="ff547bc2be76a185" providerId="LiveId" clId="{690BA7F5-5904-4465-9CE4-2B1B10895FA2}" dt="2025-04-13T01:46:02.008" v="711" actId="26606"/>
          <ac:spMkLst>
            <pc:docMk/>
            <pc:sldMk cId="3751881519" sldId="258"/>
            <ac:spMk id="3" creationId="{A3241A9E-AA34-905A-4269-F1BEAC811135}"/>
          </ac:spMkLst>
        </pc:spChg>
        <pc:spChg chg="add del">
          <ac:chgData name="Henry Omeogu" userId="ff547bc2be76a185" providerId="LiveId" clId="{690BA7F5-5904-4465-9CE4-2B1B10895FA2}" dt="2025-04-13T01:59:25.093" v="798" actId="26606"/>
          <ac:spMkLst>
            <pc:docMk/>
            <pc:sldMk cId="3751881519" sldId="258"/>
            <ac:spMk id="18" creationId="{A8384FB5-9ADC-4DDC-881B-597D56F5B15D}"/>
          </ac:spMkLst>
        </pc:spChg>
        <pc:spChg chg="add del">
          <ac:chgData name="Henry Omeogu" userId="ff547bc2be76a185" providerId="LiveId" clId="{690BA7F5-5904-4465-9CE4-2B1B10895FA2}" dt="2025-04-13T01:59:25.093" v="798" actId="26606"/>
          <ac:spMkLst>
            <pc:docMk/>
            <pc:sldMk cId="3751881519" sldId="258"/>
            <ac:spMk id="20" creationId="{91E5A9A7-95C6-4F4F-B00E-C82E07FE62EF}"/>
          </ac:spMkLst>
        </pc:spChg>
        <pc:spChg chg="add del">
          <ac:chgData name="Henry Omeogu" userId="ff547bc2be76a185" providerId="LiveId" clId="{690BA7F5-5904-4465-9CE4-2B1B10895FA2}" dt="2025-04-13T01:59:25.093" v="798" actId="26606"/>
          <ac:spMkLst>
            <pc:docMk/>
            <pc:sldMk cId="3751881519" sldId="258"/>
            <ac:spMk id="22" creationId="{D07DD2DE-F619-49DD-B5E7-03A290FF4ED1}"/>
          </ac:spMkLst>
        </pc:spChg>
        <pc:spChg chg="add del">
          <ac:chgData name="Henry Omeogu" userId="ff547bc2be76a185" providerId="LiveId" clId="{690BA7F5-5904-4465-9CE4-2B1B10895FA2}" dt="2025-04-13T01:59:25.093" v="798" actId="26606"/>
          <ac:spMkLst>
            <pc:docMk/>
            <pc:sldMk cId="3751881519" sldId="258"/>
            <ac:spMk id="24" creationId="{85149191-5F60-4A28-AAFF-039F96B0F3EC}"/>
          </ac:spMkLst>
        </pc:spChg>
        <pc:spChg chg="add del">
          <ac:chgData name="Henry Omeogu" userId="ff547bc2be76a185" providerId="LiveId" clId="{690BA7F5-5904-4465-9CE4-2B1B10895FA2}" dt="2025-04-13T01:59:25.093" v="798" actId="26606"/>
          <ac:spMkLst>
            <pc:docMk/>
            <pc:sldMk cId="3751881519" sldId="258"/>
            <ac:spMk id="26" creationId="{F8260ED5-17F7-4158-B241-D51DD4CF1B7E}"/>
          </ac:spMkLst>
        </pc:spChg>
        <pc:spChg chg="add del">
          <ac:chgData name="Henry Omeogu" userId="ff547bc2be76a185" providerId="LiveId" clId="{690BA7F5-5904-4465-9CE4-2B1B10895FA2}" dt="2025-04-13T01:59:27.751" v="800" actId="26606"/>
          <ac:spMkLst>
            <pc:docMk/>
            <pc:sldMk cId="3751881519" sldId="258"/>
            <ac:spMk id="28" creationId="{A8384FB5-9ADC-4DDC-881B-597D56F5B15D}"/>
          </ac:spMkLst>
        </pc:spChg>
        <pc:spChg chg="add del">
          <ac:chgData name="Henry Omeogu" userId="ff547bc2be76a185" providerId="LiveId" clId="{690BA7F5-5904-4465-9CE4-2B1B10895FA2}" dt="2025-04-13T01:59:27.751" v="800" actId="26606"/>
          <ac:spMkLst>
            <pc:docMk/>
            <pc:sldMk cId="3751881519" sldId="258"/>
            <ac:spMk id="29" creationId="{91E5A9A7-95C6-4F4F-B00E-C82E07FE62EF}"/>
          </ac:spMkLst>
        </pc:spChg>
        <pc:spChg chg="add del">
          <ac:chgData name="Henry Omeogu" userId="ff547bc2be76a185" providerId="LiveId" clId="{690BA7F5-5904-4465-9CE4-2B1B10895FA2}" dt="2025-04-13T01:59:27.751" v="800" actId="26606"/>
          <ac:spMkLst>
            <pc:docMk/>
            <pc:sldMk cId="3751881519" sldId="258"/>
            <ac:spMk id="30" creationId="{D07DD2DE-F619-49DD-B5E7-03A290FF4ED1}"/>
          </ac:spMkLst>
        </pc:spChg>
        <pc:spChg chg="add del">
          <ac:chgData name="Henry Omeogu" userId="ff547bc2be76a185" providerId="LiveId" clId="{690BA7F5-5904-4465-9CE4-2B1B10895FA2}" dt="2025-04-13T01:59:27.751" v="800" actId="26606"/>
          <ac:spMkLst>
            <pc:docMk/>
            <pc:sldMk cId="3751881519" sldId="258"/>
            <ac:spMk id="31" creationId="{85149191-5F60-4A28-AAFF-039F96B0F3EC}"/>
          </ac:spMkLst>
        </pc:spChg>
        <pc:spChg chg="add del">
          <ac:chgData name="Henry Omeogu" userId="ff547bc2be76a185" providerId="LiveId" clId="{690BA7F5-5904-4465-9CE4-2B1B10895FA2}" dt="2025-04-13T01:59:27.751" v="800" actId="26606"/>
          <ac:spMkLst>
            <pc:docMk/>
            <pc:sldMk cId="3751881519" sldId="258"/>
            <ac:spMk id="32" creationId="{F8260ED5-17F7-4158-B241-D51DD4CF1B7E}"/>
          </ac:spMkLst>
        </pc:spChg>
        <pc:graphicFrameChg chg="add del">
          <ac:chgData name="Henry Omeogu" userId="ff547bc2be76a185" providerId="LiveId" clId="{690BA7F5-5904-4465-9CE4-2B1B10895FA2}" dt="2025-04-13T01:46:01.989" v="710" actId="26606"/>
          <ac:graphicFrameMkLst>
            <pc:docMk/>
            <pc:sldMk cId="3751881519" sldId="258"/>
            <ac:graphicFrameMk id="11" creationId="{79F05A1A-E846-FB83-35A5-BE93BE20C859}"/>
          </ac:graphicFrameMkLst>
        </pc:graphicFrameChg>
        <pc:graphicFrameChg chg="add mod modGraphic">
          <ac:chgData name="Henry Omeogu" userId="ff547bc2be76a185" providerId="LiveId" clId="{690BA7F5-5904-4465-9CE4-2B1B10895FA2}" dt="2025-04-13T02:45:23.886" v="1339"/>
          <ac:graphicFrameMkLst>
            <pc:docMk/>
            <pc:sldMk cId="3751881519" sldId="258"/>
            <ac:graphicFrameMk id="13" creationId="{E9CCD5B5-6562-EC8F-3ADC-83C669C9902A}"/>
          </ac:graphicFrameMkLst>
        </pc:graphicFrameChg>
        <pc:picChg chg="add mod modCrop">
          <ac:chgData name="Henry Omeogu" userId="ff547bc2be76a185" providerId="LiveId" clId="{690BA7F5-5904-4465-9CE4-2B1B10895FA2}" dt="2025-04-13T02:38:38.430" v="1010" actId="14100"/>
          <ac:picMkLst>
            <pc:docMk/>
            <pc:sldMk cId="3751881519" sldId="258"/>
            <ac:picMk id="5" creationId="{74DF9425-EE40-33D3-9B68-4A6ACE83F63D}"/>
          </ac:picMkLst>
        </pc:picChg>
        <pc:picChg chg="add del mod">
          <ac:chgData name="Henry Omeogu" userId="ff547bc2be76a185" providerId="LiveId" clId="{690BA7F5-5904-4465-9CE4-2B1B10895FA2}" dt="2025-04-13T01:13:56.834" v="691" actId="478"/>
          <ac:picMkLst>
            <pc:docMk/>
            <pc:sldMk cId="3751881519" sldId="258"/>
            <ac:picMk id="7" creationId="{A7ED0C13-46FE-B795-2E4C-9A94EBF1F397}"/>
          </ac:picMkLst>
        </pc:picChg>
        <pc:picChg chg="add del mod modCrop">
          <ac:chgData name="Henry Omeogu" userId="ff547bc2be76a185" providerId="LiveId" clId="{690BA7F5-5904-4465-9CE4-2B1B10895FA2}" dt="2025-04-13T01:49:49.115" v="729" actId="21"/>
          <ac:picMkLst>
            <pc:docMk/>
            <pc:sldMk cId="3751881519" sldId="258"/>
            <ac:picMk id="9" creationId="{77BA5077-E412-5F76-D460-59A59CA805EB}"/>
          </ac:picMkLst>
        </pc:picChg>
      </pc:sldChg>
      <pc:sldChg chg="addSp delSp modSp add mod">
        <pc:chgData name="Henry Omeogu" userId="ff547bc2be76a185" providerId="LiveId" clId="{690BA7F5-5904-4465-9CE4-2B1B10895FA2}" dt="2025-04-13T02:53:26.740" v="1397" actId="20577"/>
        <pc:sldMkLst>
          <pc:docMk/>
          <pc:sldMk cId="101578746" sldId="259"/>
        </pc:sldMkLst>
        <pc:spChg chg="add del mod">
          <ac:chgData name="Henry Omeogu" userId="ff547bc2be76a185" providerId="LiveId" clId="{690BA7F5-5904-4465-9CE4-2B1B10895FA2}" dt="2025-04-13T01:55:21.203" v="772" actId="26606"/>
          <ac:spMkLst>
            <pc:docMk/>
            <pc:sldMk cId="101578746" sldId="259"/>
            <ac:spMk id="3" creationId="{7766C009-0E52-7F97-6B27-ACE0DA3D49DB}"/>
          </ac:spMkLst>
        </pc:spChg>
        <pc:spChg chg="add mod">
          <ac:chgData name="Henry Omeogu" userId="ff547bc2be76a185" providerId="LiveId" clId="{690BA7F5-5904-4465-9CE4-2B1B10895FA2}" dt="2025-04-13T02:53:26.740" v="1397" actId="20577"/>
          <ac:spMkLst>
            <pc:docMk/>
            <pc:sldMk cId="101578746" sldId="259"/>
            <ac:spMk id="10" creationId="{E741EE77-5F38-49A4-F427-2E5CF916DCA0}"/>
          </ac:spMkLst>
        </pc:spChg>
        <pc:graphicFrameChg chg="add mod modGraphic">
          <ac:chgData name="Henry Omeogu" userId="ff547bc2be76a185" providerId="LiveId" clId="{690BA7F5-5904-4465-9CE4-2B1B10895FA2}" dt="2025-04-13T02:50:56.058" v="1373" actId="20577"/>
          <ac:graphicFrameMkLst>
            <pc:docMk/>
            <pc:sldMk cId="101578746" sldId="259"/>
            <ac:graphicFrameMk id="9" creationId="{8976F784-0C21-06CB-1EE0-8BF0B771D20C}"/>
          </ac:graphicFrameMkLst>
        </pc:graphicFrameChg>
        <pc:picChg chg="add mod modCrop">
          <ac:chgData name="Henry Omeogu" userId="ff547bc2be76a185" providerId="LiveId" clId="{690BA7F5-5904-4465-9CE4-2B1B10895FA2}" dt="2025-04-13T01:54:30.328" v="767" actId="1076"/>
          <ac:picMkLst>
            <pc:docMk/>
            <pc:sldMk cId="101578746" sldId="259"/>
            <ac:picMk id="5" creationId="{0ED919FB-B574-2CB6-3AFA-7EE99FD70CC6}"/>
          </ac:picMkLst>
        </pc:picChg>
        <pc:picChg chg="add mod modCrop">
          <ac:chgData name="Henry Omeogu" userId="ff547bc2be76a185" providerId="LiveId" clId="{690BA7F5-5904-4465-9CE4-2B1B10895FA2}" dt="2025-04-13T01:54:40.794" v="771" actId="14100"/>
          <ac:picMkLst>
            <pc:docMk/>
            <pc:sldMk cId="101578746" sldId="259"/>
            <ac:picMk id="7" creationId="{ED0BF46E-0971-C225-83D8-9F20EED0118D}"/>
          </ac:picMkLst>
        </pc:picChg>
      </pc:sldChg>
      <pc:sldChg chg="new del">
        <pc:chgData name="Henry Omeogu" userId="ff547bc2be76a185" providerId="LiveId" clId="{690BA7F5-5904-4465-9CE4-2B1B10895FA2}" dt="2025-04-12T22:15:13.590" v="14" actId="2696"/>
        <pc:sldMkLst>
          <pc:docMk/>
          <pc:sldMk cId="1946194716" sldId="259"/>
        </pc:sldMkLst>
      </pc:sldChg>
      <pc:sldChg chg="new del">
        <pc:chgData name="Henry Omeogu" userId="ff547bc2be76a185" providerId="LiveId" clId="{690BA7F5-5904-4465-9CE4-2B1B10895FA2}" dt="2025-04-12T22:15:13.590" v="14" actId="2696"/>
        <pc:sldMkLst>
          <pc:docMk/>
          <pc:sldMk cId="1781599054" sldId="260"/>
        </pc:sldMkLst>
      </pc:sldChg>
      <pc:sldChg chg="addSp delSp modSp add mod">
        <pc:chgData name="Henry Omeogu" userId="ff547bc2be76a185" providerId="LiveId" clId="{690BA7F5-5904-4465-9CE4-2B1B10895FA2}" dt="2025-04-13T03:10:23.911" v="1534" actId="14100"/>
        <pc:sldMkLst>
          <pc:docMk/>
          <pc:sldMk cId="3122930847" sldId="260"/>
        </pc:sldMkLst>
        <pc:spChg chg="add del mod">
          <ac:chgData name="Henry Omeogu" userId="ff547bc2be76a185" providerId="LiveId" clId="{690BA7F5-5904-4465-9CE4-2B1B10895FA2}" dt="2025-04-13T03:09:36.586" v="1526" actId="26606"/>
          <ac:spMkLst>
            <pc:docMk/>
            <pc:sldMk cId="3122930847" sldId="260"/>
            <ac:spMk id="3" creationId="{89988118-07D7-9930-6B15-9C5C16B7D1E6}"/>
          </ac:spMkLst>
        </pc:spChg>
        <pc:graphicFrameChg chg="add mod">
          <ac:chgData name="Henry Omeogu" userId="ff547bc2be76a185" providerId="LiveId" clId="{690BA7F5-5904-4465-9CE4-2B1B10895FA2}" dt="2025-04-13T03:10:16.257" v="1532" actId="1076"/>
          <ac:graphicFrameMkLst>
            <pc:docMk/>
            <pc:sldMk cId="3122930847" sldId="260"/>
            <ac:graphicFrameMk id="7" creationId="{0D8D3351-ECF2-E3E6-41DC-755769372559}"/>
          </ac:graphicFrameMkLst>
        </pc:graphicFrameChg>
        <pc:picChg chg="add mod modCrop">
          <ac:chgData name="Henry Omeogu" userId="ff547bc2be76a185" providerId="LiveId" clId="{690BA7F5-5904-4465-9CE4-2B1B10895FA2}" dt="2025-04-13T03:10:23.911" v="1534" actId="14100"/>
          <ac:picMkLst>
            <pc:docMk/>
            <pc:sldMk cId="3122930847" sldId="260"/>
            <ac:picMk id="5" creationId="{0A8E4CF1-B731-41BA-AD23-C322387874C7}"/>
          </ac:picMkLst>
        </pc:picChg>
      </pc:sldChg>
      <pc:sldChg chg="new del">
        <pc:chgData name="Henry Omeogu" userId="ff547bc2be76a185" providerId="LiveId" clId="{690BA7F5-5904-4465-9CE4-2B1B10895FA2}" dt="2025-04-12T22:15:13.590" v="14" actId="2696"/>
        <pc:sldMkLst>
          <pc:docMk/>
          <pc:sldMk cId="500473345" sldId="261"/>
        </pc:sldMkLst>
      </pc:sldChg>
      <pc:sldChg chg="add del">
        <pc:chgData name="Henry Omeogu" userId="ff547bc2be76a185" providerId="LiveId" clId="{690BA7F5-5904-4465-9CE4-2B1B10895FA2}" dt="2025-04-12T22:36:22.865" v="168" actId="2696"/>
        <pc:sldMkLst>
          <pc:docMk/>
          <pc:sldMk cId="815991347" sldId="261"/>
        </pc:sldMkLst>
      </pc:sldChg>
      <pc:sldChg chg="addSp delSp modSp add mod setBg">
        <pc:chgData name="Henry Omeogu" userId="ff547bc2be76a185" providerId="LiveId" clId="{690BA7F5-5904-4465-9CE4-2B1B10895FA2}" dt="2025-04-13T02:33:22.662" v="810" actId="207"/>
        <pc:sldMkLst>
          <pc:docMk/>
          <pc:sldMk cId="103656114" sldId="262"/>
        </pc:sldMkLst>
        <pc:spChg chg="add del mod">
          <ac:chgData name="Henry Omeogu" userId="ff547bc2be76a185" providerId="LiveId" clId="{690BA7F5-5904-4465-9CE4-2B1B10895FA2}" dt="2025-04-13T00:19:40.914" v="509" actId="26606"/>
          <ac:spMkLst>
            <pc:docMk/>
            <pc:sldMk cId="103656114" sldId="262"/>
            <ac:spMk id="5" creationId="{579AAE0F-23AF-0DCB-D8E2-252A981318EB}"/>
          </ac:spMkLst>
        </pc:spChg>
        <pc:graphicFrameChg chg="add del">
          <ac:chgData name="Henry Omeogu" userId="ff547bc2be76a185" providerId="LiveId" clId="{690BA7F5-5904-4465-9CE4-2B1B10895FA2}" dt="2025-04-13T00:19:40.902" v="508" actId="26606"/>
          <ac:graphicFrameMkLst>
            <pc:docMk/>
            <pc:sldMk cId="103656114" sldId="262"/>
            <ac:graphicFrameMk id="7" creationId="{1DE14FCE-62C3-7BA1-6475-DEEDE8E9E21A}"/>
          </ac:graphicFrameMkLst>
        </pc:graphicFrameChg>
        <pc:graphicFrameChg chg="add mod modGraphic">
          <ac:chgData name="Henry Omeogu" userId="ff547bc2be76a185" providerId="LiveId" clId="{690BA7F5-5904-4465-9CE4-2B1B10895FA2}" dt="2025-04-13T02:33:22.662" v="810" actId="207"/>
          <ac:graphicFrameMkLst>
            <pc:docMk/>
            <pc:sldMk cId="103656114" sldId="262"/>
            <ac:graphicFrameMk id="9" creationId="{307D2DE7-BF83-8939-4E91-251785ED9FF8}"/>
          </ac:graphicFrameMkLst>
        </pc:graphicFrameChg>
        <pc:picChg chg="add mod modCrop">
          <ac:chgData name="Henry Omeogu" userId="ff547bc2be76a185" providerId="LiveId" clId="{690BA7F5-5904-4465-9CE4-2B1B10895FA2}" dt="2025-04-13T00:20:29.998" v="520" actId="14100"/>
          <ac:picMkLst>
            <pc:docMk/>
            <pc:sldMk cId="103656114" sldId="262"/>
            <ac:picMk id="3" creationId="{78686B9B-DAFB-906E-B254-BD6EA599E990}"/>
          </ac:picMkLst>
        </pc:picChg>
      </pc:sldChg>
      <pc:sldChg chg="addSp delSp modSp add mod">
        <pc:chgData name="Henry Omeogu" userId="ff547bc2be76a185" providerId="LiveId" clId="{690BA7F5-5904-4465-9CE4-2B1B10895FA2}" dt="2025-04-13T19:57:50.863" v="1615" actId="20577"/>
        <pc:sldMkLst>
          <pc:docMk/>
          <pc:sldMk cId="3922871051" sldId="263"/>
        </pc:sldMkLst>
        <pc:spChg chg="add del mod">
          <ac:chgData name="Henry Omeogu" userId="ff547bc2be76a185" providerId="LiveId" clId="{690BA7F5-5904-4465-9CE4-2B1B10895FA2}" dt="2025-04-13T01:06:18.810" v="647" actId="26606"/>
          <ac:spMkLst>
            <pc:docMk/>
            <pc:sldMk cId="3922871051" sldId="263"/>
            <ac:spMk id="5" creationId="{F0ED012A-8070-4E4E-FEBD-86ED3055E7D5}"/>
          </ac:spMkLst>
        </pc:spChg>
        <pc:spChg chg="add del mod">
          <ac:chgData name="Henry Omeogu" userId="ff547bc2be76a185" providerId="LiveId" clId="{690BA7F5-5904-4465-9CE4-2B1B10895FA2}" dt="2025-04-13T01:05:03.627" v="642"/>
          <ac:spMkLst>
            <pc:docMk/>
            <pc:sldMk cId="3922871051" sldId="263"/>
            <ac:spMk id="7" creationId="{E09CBF91-A583-E577-5573-2EE307B9A031}"/>
          </ac:spMkLst>
        </pc:spChg>
        <pc:spChg chg="add mod">
          <ac:chgData name="Henry Omeogu" userId="ff547bc2be76a185" providerId="LiveId" clId="{690BA7F5-5904-4465-9CE4-2B1B10895FA2}" dt="2025-04-13T01:03:05.114" v="606" actId="1076"/>
          <ac:spMkLst>
            <pc:docMk/>
            <pc:sldMk cId="3922871051" sldId="263"/>
            <ac:spMk id="8" creationId="{57E836FF-EFE5-47CF-9F79-17BFDF9D4CB7}"/>
          </ac:spMkLst>
        </pc:spChg>
        <pc:spChg chg="add mod">
          <ac:chgData name="Henry Omeogu" userId="ff547bc2be76a185" providerId="LiveId" clId="{690BA7F5-5904-4465-9CE4-2B1B10895FA2}" dt="2025-04-13T01:03:53.123" v="620" actId="20577"/>
          <ac:spMkLst>
            <pc:docMk/>
            <pc:sldMk cId="3922871051" sldId="263"/>
            <ac:spMk id="9" creationId="{B8C38C57-EC10-C802-7BCA-6039188A31B5}"/>
          </ac:spMkLst>
        </pc:spChg>
        <pc:spChg chg="add mod">
          <ac:chgData name="Henry Omeogu" userId="ff547bc2be76a185" providerId="LiveId" clId="{690BA7F5-5904-4465-9CE4-2B1B10895FA2}" dt="2025-04-13T01:05:02.524" v="640" actId="20577"/>
          <ac:spMkLst>
            <pc:docMk/>
            <pc:sldMk cId="3922871051" sldId="263"/>
            <ac:spMk id="10" creationId="{BB9CD6F9-C0B0-887E-5EF3-4D1628EEFE5E}"/>
          </ac:spMkLst>
        </pc:spChg>
        <pc:spChg chg="add mod">
          <ac:chgData name="Henry Omeogu" userId="ff547bc2be76a185" providerId="LiveId" clId="{690BA7F5-5904-4465-9CE4-2B1B10895FA2}" dt="2025-04-13T01:04:43.485" v="628" actId="20577"/>
          <ac:spMkLst>
            <pc:docMk/>
            <pc:sldMk cId="3922871051" sldId="263"/>
            <ac:spMk id="11" creationId="{49DCF282-6808-E138-D9AA-D44DA0667895}"/>
          </ac:spMkLst>
        </pc:spChg>
        <pc:spChg chg="add mod">
          <ac:chgData name="Henry Omeogu" userId="ff547bc2be76a185" providerId="LiveId" clId="{690BA7F5-5904-4465-9CE4-2B1B10895FA2}" dt="2025-04-13T01:04:49.494" v="632" actId="20577"/>
          <ac:spMkLst>
            <pc:docMk/>
            <pc:sldMk cId="3922871051" sldId="263"/>
            <ac:spMk id="12" creationId="{200E522F-AA8F-A869-E524-5A0FDDCE8B77}"/>
          </ac:spMkLst>
        </pc:spChg>
        <pc:graphicFrameChg chg="add del">
          <ac:chgData name="Henry Omeogu" userId="ff547bc2be76a185" providerId="LiveId" clId="{690BA7F5-5904-4465-9CE4-2B1B10895FA2}" dt="2025-04-13T01:06:13.544" v="644" actId="26606"/>
          <ac:graphicFrameMkLst>
            <pc:docMk/>
            <pc:sldMk cId="3922871051" sldId="263"/>
            <ac:graphicFrameMk id="14" creationId="{37C39DDC-BA04-3A15-66BF-900BD873DA0F}"/>
          </ac:graphicFrameMkLst>
        </pc:graphicFrameChg>
        <pc:graphicFrameChg chg="add del">
          <ac:chgData name="Henry Omeogu" userId="ff547bc2be76a185" providerId="LiveId" clId="{690BA7F5-5904-4465-9CE4-2B1B10895FA2}" dt="2025-04-13T01:06:18.796" v="646" actId="26606"/>
          <ac:graphicFrameMkLst>
            <pc:docMk/>
            <pc:sldMk cId="3922871051" sldId="263"/>
            <ac:graphicFrameMk id="16" creationId="{027FD6D1-8DBB-A775-E05F-55CC94622B50}"/>
          </ac:graphicFrameMkLst>
        </pc:graphicFrameChg>
        <pc:graphicFrameChg chg="add mod modGraphic">
          <ac:chgData name="Henry Omeogu" userId="ff547bc2be76a185" providerId="LiveId" clId="{690BA7F5-5904-4465-9CE4-2B1B10895FA2}" dt="2025-04-13T19:57:50.863" v="1615" actId="20577"/>
          <ac:graphicFrameMkLst>
            <pc:docMk/>
            <pc:sldMk cId="3922871051" sldId="263"/>
            <ac:graphicFrameMk id="18" creationId="{C23B9E04-56BC-D2CF-7A20-D99175A5D34C}"/>
          </ac:graphicFrameMkLst>
        </pc:graphicFrameChg>
        <pc:picChg chg="add mod">
          <ac:chgData name="Henry Omeogu" userId="ff547bc2be76a185" providerId="LiveId" clId="{690BA7F5-5904-4465-9CE4-2B1B10895FA2}" dt="2025-04-13T00:30:05.416" v="572" actId="931"/>
          <ac:picMkLst>
            <pc:docMk/>
            <pc:sldMk cId="3922871051" sldId="263"/>
            <ac:picMk id="3" creationId="{67A4D992-B375-71EF-E6A2-4E6BE1431462}"/>
          </ac:picMkLst>
        </pc:picChg>
        <pc:picChg chg="add mod">
          <ac:chgData name="Henry Omeogu" userId="ff547bc2be76a185" providerId="LiveId" clId="{690BA7F5-5904-4465-9CE4-2B1B10895FA2}" dt="2025-04-13T01:01:29.455" v="593" actId="14100"/>
          <ac:picMkLst>
            <pc:docMk/>
            <pc:sldMk cId="3922871051" sldId="263"/>
            <ac:picMk id="6" creationId="{8F235D5F-CA99-0A33-60FC-77A53FC224B4}"/>
          </ac:picMkLst>
        </pc:picChg>
      </pc:sldChg>
      <pc:sldChg chg="addSp modSp add mod">
        <pc:chgData name="Henry Omeogu" userId="ff547bc2be76a185" providerId="LiveId" clId="{690BA7F5-5904-4465-9CE4-2B1B10895FA2}" dt="2025-04-13T02:53:57.750" v="1398"/>
        <pc:sldMkLst>
          <pc:docMk/>
          <pc:sldMk cId="2255704022" sldId="264"/>
        </pc:sldMkLst>
        <pc:spChg chg="mod">
          <ac:chgData name="Henry Omeogu" userId="ff547bc2be76a185" providerId="LiveId" clId="{690BA7F5-5904-4465-9CE4-2B1B10895FA2}" dt="2025-04-13T02:53:57.750" v="1398"/>
          <ac:spMkLst>
            <pc:docMk/>
            <pc:sldMk cId="2255704022" sldId="264"/>
            <ac:spMk id="3" creationId="{60F2C49D-424B-6462-3091-EA402A3D774D}"/>
          </ac:spMkLst>
        </pc:spChg>
        <pc:picChg chg="add mod">
          <ac:chgData name="Henry Omeogu" userId="ff547bc2be76a185" providerId="LiveId" clId="{690BA7F5-5904-4465-9CE4-2B1B10895FA2}" dt="2025-04-13T02:48:05.647" v="1358" actId="14100"/>
          <ac:picMkLst>
            <pc:docMk/>
            <pc:sldMk cId="2255704022" sldId="264"/>
            <ac:picMk id="9" creationId="{77BA5077-E412-5F76-D460-59A59CA805EB}"/>
          </ac:picMkLst>
        </pc:picChg>
      </pc:sldChg>
      <pc:sldChg chg="addSp delSp modSp add mod setBg">
        <pc:chgData name="Henry Omeogu" userId="ff547bc2be76a185" providerId="LiveId" clId="{690BA7F5-5904-4465-9CE4-2B1B10895FA2}" dt="2025-04-13T03:15:43.127" v="1582" actId="14100"/>
        <pc:sldMkLst>
          <pc:docMk/>
          <pc:sldMk cId="306987811" sldId="265"/>
        </pc:sldMkLst>
        <pc:spChg chg="add del mod">
          <ac:chgData name="Henry Omeogu" userId="ff547bc2be76a185" providerId="LiveId" clId="{690BA7F5-5904-4465-9CE4-2B1B10895FA2}" dt="2025-04-13T03:10:57.795" v="1541" actId="26606"/>
          <ac:spMkLst>
            <pc:docMk/>
            <pc:sldMk cId="306987811" sldId="265"/>
            <ac:spMk id="3" creationId="{855E3FE6-9E29-0301-9230-6A35448AECB4}"/>
          </ac:spMkLst>
        </pc:spChg>
        <pc:spChg chg="add">
          <ac:chgData name="Henry Omeogu" userId="ff547bc2be76a185" providerId="LiveId" clId="{690BA7F5-5904-4465-9CE4-2B1B10895FA2}" dt="2025-04-13T03:15:29.255" v="1580" actId="26606"/>
          <ac:spMkLst>
            <pc:docMk/>
            <pc:sldMk cId="306987811" sldId="265"/>
            <ac:spMk id="14" creationId="{A8384FB5-9ADC-4DDC-881B-597D56F5B15D}"/>
          </ac:spMkLst>
        </pc:spChg>
        <pc:spChg chg="add">
          <ac:chgData name="Henry Omeogu" userId="ff547bc2be76a185" providerId="LiveId" clId="{690BA7F5-5904-4465-9CE4-2B1B10895FA2}" dt="2025-04-13T03:15:29.255" v="1580" actId="26606"/>
          <ac:spMkLst>
            <pc:docMk/>
            <pc:sldMk cId="306987811" sldId="265"/>
            <ac:spMk id="15" creationId="{91E5A9A7-95C6-4F4F-B00E-C82E07FE62EF}"/>
          </ac:spMkLst>
        </pc:spChg>
        <pc:spChg chg="add">
          <ac:chgData name="Henry Omeogu" userId="ff547bc2be76a185" providerId="LiveId" clId="{690BA7F5-5904-4465-9CE4-2B1B10895FA2}" dt="2025-04-13T03:15:29.255" v="1580" actId="26606"/>
          <ac:spMkLst>
            <pc:docMk/>
            <pc:sldMk cId="306987811" sldId="265"/>
            <ac:spMk id="16" creationId="{D07DD2DE-F619-49DD-B5E7-03A290FF4ED1}"/>
          </ac:spMkLst>
        </pc:spChg>
        <pc:spChg chg="add del">
          <ac:chgData name="Henry Omeogu" userId="ff547bc2be76a185" providerId="LiveId" clId="{690BA7F5-5904-4465-9CE4-2B1B10895FA2}" dt="2025-04-13T03:14:03.809" v="1569" actId="26606"/>
          <ac:spMkLst>
            <pc:docMk/>
            <pc:sldMk cId="306987811" sldId="265"/>
            <ac:spMk id="17" creationId="{8FC9BE17-9A7B-462D-AE50-3D8777387304}"/>
          </ac:spMkLst>
        </pc:spChg>
        <pc:spChg chg="add">
          <ac:chgData name="Henry Omeogu" userId="ff547bc2be76a185" providerId="LiveId" clId="{690BA7F5-5904-4465-9CE4-2B1B10895FA2}" dt="2025-04-13T03:15:29.255" v="1580" actId="26606"/>
          <ac:spMkLst>
            <pc:docMk/>
            <pc:sldMk cId="306987811" sldId="265"/>
            <ac:spMk id="18" creationId="{85149191-5F60-4A28-AAFF-039F96B0F3EC}"/>
          </ac:spMkLst>
        </pc:spChg>
        <pc:spChg chg="add del">
          <ac:chgData name="Henry Omeogu" userId="ff547bc2be76a185" providerId="LiveId" clId="{690BA7F5-5904-4465-9CE4-2B1B10895FA2}" dt="2025-04-13T03:14:03.809" v="1569" actId="26606"/>
          <ac:spMkLst>
            <pc:docMk/>
            <pc:sldMk cId="306987811" sldId="265"/>
            <ac:spMk id="19" creationId="{3EBE8569-6AEC-4B8C-8D53-2DE337CDBA65}"/>
          </ac:spMkLst>
        </pc:spChg>
        <pc:spChg chg="add">
          <ac:chgData name="Henry Omeogu" userId="ff547bc2be76a185" providerId="LiveId" clId="{690BA7F5-5904-4465-9CE4-2B1B10895FA2}" dt="2025-04-13T03:15:29.255" v="1580" actId="26606"/>
          <ac:spMkLst>
            <pc:docMk/>
            <pc:sldMk cId="306987811" sldId="265"/>
            <ac:spMk id="20" creationId="{F8260ED5-17F7-4158-B241-D51DD4CF1B7E}"/>
          </ac:spMkLst>
        </pc:spChg>
        <pc:spChg chg="add del">
          <ac:chgData name="Henry Omeogu" userId="ff547bc2be76a185" providerId="LiveId" clId="{690BA7F5-5904-4465-9CE4-2B1B10895FA2}" dt="2025-04-13T03:14:03.809" v="1569" actId="26606"/>
          <ac:spMkLst>
            <pc:docMk/>
            <pc:sldMk cId="306987811" sldId="265"/>
            <ac:spMk id="21" creationId="{55D4142C-5077-457F-A6AD-3FECFDB39685}"/>
          </ac:spMkLst>
        </pc:spChg>
        <pc:spChg chg="add del">
          <ac:chgData name="Henry Omeogu" userId="ff547bc2be76a185" providerId="LiveId" clId="{690BA7F5-5904-4465-9CE4-2B1B10895FA2}" dt="2025-04-13T03:14:03.809" v="1569" actId="26606"/>
          <ac:spMkLst>
            <pc:docMk/>
            <pc:sldMk cId="306987811" sldId="265"/>
            <ac:spMk id="23" creationId="{7A5F0580-5EE9-419F-96EE-B6529EF6E7D0}"/>
          </ac:spMkLst>
        </pc:spChg>
        <pc:spChg chg="add del">
          <ac:chgData name="Henry Omeogu" userId="ff547bc2be76a185" providerId="LiveId" clId="{690BA7F5-5904-4465-9CE4-2B1B10895FA2}" dt="2025-04-13T03:14:22.560" v="1571" actId="26606"/>
          <ac:spMkLst>
            <pc:docMk/>
            <pc:sldMk cId="306987811" sldId="265"/>
            <ac:spMk id="25" creationId="{7ED7575E-88D2-B771-681D-46A7E55415DD}"/>
          </ac:spMkLst>
        </pc:spChg>
        <pc:spChg chg="add del">
          <ac:chgData name="Henry Omeogu" userId="ff547bc2be76a185" providerId="LiveId" clId="{690BA7F5-5904-4465-9CE4-2B1B10895FA2}" dt="2025-04-13T03:14:27.537" v="1573" actId="26606"/>
          <ac:spMkLst>
            <pc:docMk/>
            <pc:sldMk cId="306987811" sldId="265"/>
            <ac:spMk id="28" creationId="{A8384FB5-9ADC-4DDC-881B-597D56F5B15D}"/>
          </ac:spMkLst>
        </pc:spChg>
        <pc:spChg chg="add del">
          <ac:chgData name="Henry Omeogu" userId="ff547bc2be76a185" providerId="LiveId" clId="{690BA7F5-5904-4465-9CE4-2B1B10895FA2}" dt="2025-04-13T03:14:27.537" v="1573" actId="26606"/>
          <ac:spMkLst>
            <pc:docMk/>
            <pc:sldMk cId="306987811" sldId="265"/>
            <ac:spMk id="29" creationId="{91E5A9A7-95C6-4F4F-B00E-C82E07FE62EF}"/>
          </ac:spMkLst>
        </pc:spChg>
        <pc:spChg chg="add del">
          <ac:chgData name="Henry Omeogu" userId="ff547bc2be76a185" providerId="LiveId" clId="{690BA7F5-5904-4465-9CE4-2B1B10895FA2}" dt="2025-04-13T03:14:27.537" v="1573" actId="26606"/>
          <ac:spMkLst>
            <pc:docMk/>
            <pc:sldMk cId="306987811" sldId="265"/>
            <ac:spMk id="30" creationId="{D07DD2DE-F619-49DD-B5E7-03A290FF4ED1}"/>
          </ac:spMkLst>
        </pc:spChg>
        <pc:spChg chg="add del">
          <ac:chgData name="Henry Omeogu" userId="ff547bc2be76a185" providerId="LiveId" clId="{690BA7F5-5904-4465-9CE4-2B1B10895FA2}" dt="2025-04-13T03:14:27.537" v="1573" actId="26606"/>
          <ac:spMkLst>
            <pc:docMk/>
            <pc:sldMk cId="306987811" sldId="265"/>
            <ac:spMk id="31" creationId="{85149191-5F60-4A28-AAFF-039F96B0F3EC}"/>
          </ac:spMkLst>
        </pc:spChg>
        <pc:spChg chg="add del">
          <ac:chgData name="Henry Omeogu" userId="ff547bc2be76a185" providerId="LiveId" clId="{690BA7F5-5904-4465-9CE4-2B1B10895FA2}" dt="2025-04-13T03:14:27.537" v="1573" actId="26606"/>
          <ac:spMkLst>
            <pc:docMk/>
            <pc:sldMk cId="306987811" sldId="265"/>
            <ac:spMk id="32" creationId="{F8260ED5-17F7-4158-B241-D51DD4CF1B7E}"/>
          </ac:spMkLst>
        </pc:spChg>
        <pc:graphicFrameChg chg="add del">
          <ac:chgData name="Henry Omeogu" userId="ff547bc2be76a185" providerId="LiveId" clId="{690BA7F5-5904-4465-9CE4-2B1B10895FA2}" dt="2025-04-13T03:10:49.810" v="1536" actId="26606"/>
          <ac:graphicFrameMkLst>
            <pc:docMk/>
            <pc:sldMk cId="306987811" sldId="265"/>
            <ac:graphicFrameMk id="6" creationId="{1294652E-EF2C-C685-23AC-9B92DF08064D}"/>
          </ac:graphicFrameMkLst>
        </pc:graphicFrameChg>
        <pc:graphicFrameChg chg="add del">
          <ac:chgData name="Henry Omeogu" userId="ff547bc2be76a185" providerId="LiveId" clId="{690BA7F5-5904-4465-9CE4-2B1B10895FA2}" dt="2025-04-13T03:10:54.991" v="1538" actId="26606"/>
          <ac:graphicFrameMkLst>
            <pc:docMk/>
            <pc:sldMk cId="306987811" sldId="265"/>
            <ac:graphicFrameMk id="8" creationId="{4B56A4F0-CC96-B8C3-B748-F421194188FA}"/>
          </ac:graphicFrameMkLst>
        </pc:graphicFrameChg>
        <pc:graphicFrameChg chg="add del">
          <ac:chgData name="Henry Omeogu" userId="ff547bc2be76a185" providerId="LiveId" clId="{690BA7F5-5904-4465-9CE4-2B1B10895FA2}" dt="2025-04-13T03:10:57.775" v="1540" actId="26606"/>
          <ac:graphicFrameMkLst>
            <pc:docMk/>
            <pc:sldMk cId="306987811" sldId="265"/>
            <ac:graphicFrameMk id="10" creationId="{7AFB6527-10FF-551F-9590-42080B1A59FC}"/>
          </ac:graphicFrameMkLst>
        </pc:graphicFrameChg>
        <pc:graphicFrameChg chg="add mod modGraphic">
          <ac:chgData name="Henry Omeogu" userId="ff547bc2be76a185" providerId="LiveId" clId="{690BA7F5-5904-4465-9CE4-2B1B10895FA2}" dt="2025-04-13T03:15:43.127" v="1582" actId="14100"/>
          <ac:graphicFrameMkLst>
            <pc:docMk/>
            <pc:sldMk cId="306987811" sldId="265"/>
            <ac:graphicFrameMk id="12" creationId="{4B56A4F0-CC96-B8C3-B748-F421194188FA}"/>
          </ac:graphicFrameMkLst>
        </pc:graphicFrameChg>
        <pc:picChg chg="add mod modCrop">
          <ac:chgData name="Henry Omeogu" userId="ff547bc2be76a185" providerId="LiveId" clId="{690BA7F5-5904-4465-9CE4-2B1B10895FA2}" dt="2025-04-13T03:15:29.255" v="1580" actId="26606"/>
          <ac:picMkLst>
            <pc:docMk/>
            <pc:sldMk cId="306987811" sldId="265"/>
            <ac:picMk id="4" creationId="{9C0D9AFC-5AF6-352D-4672-DE6FD596F8FF}"/>
          </ac:picMkLst>
        </pc:picChg>
        <pc:cxnChg chg="add del">
          <ac:chgData name="Henry Omeogu" userId="ff547bc2be76a185" providerId="LiveId" clId="{690BA7F5-5904-4465-9CE4-2B1B10895FA2}" dt="2025-04-13T03:14:22.560" v="1571" actId="26606"/>
          <ac:cxnSpMkLst>
            <pc:docMk/>
            <pc:sldMk cId="306987811" sldId="265"/>
            <ac:cxnSpMk id="26" creationId="{249EDD1B-F94D-B4E6-ACAA-566B9A26FDE3}"/>
          </ac:cxnSpMkLst>
        </pc:cxnChg>
      </pc:sldChg>
      <pc:sldChg chg="addSp modSp add mod">
        <pc:chgData name="Henry Omeogu" userId="ff547bc2be76a185" providerId="LiveId" clId="{690BA7F5-5904-4465-9CE4-2B1B10895FA2}" dt="2025-04-13T03:16:09.181" v="1583" actId="207"/>
        <pc:sldMkLst>
          <pc:docMk/>
          <pc:sldMk cId="1125292853" sldId="266"/>
        </pc:sldMkLst>
        <pc:spChg chg="mod">
          <ac:chgData name="Henry Omeogu" userId="ff547bc2be76a185" providerId="LiveId" clId="{690BA7F5-5904-4465-9CE4-2B1B10895FA2}" dt="2025-04-13T03:16:09.181" v="1583" actId="207"/>
          <ac:spMkLst>
            <pc:docMk/>
            <pc:sldMk cId="1125292853" sldId="266"/>
            <ac:spMk id="3" creationId="{374B40DB-6F7D-3694-E8C5-98A90B935DDF}"/>
          </ac:spMkLst>
        </pc:spChg>
        <pc:picChg chg="add mod">
          <ac:chgData name="Henry Omeogu" userId="ff547bc2be76a185" providerId="LiveId" clId="{690BA7F5-5904-4465-9CE4-2B1B10895FA2}" dt="2025-04-13T02:56:35.256" v="1404" actId="1076"/>
          <ac:picMkLst>
            <pc:docMk/>
            <pc:sldMk cId="1125292853" sldId="266"/>
            <ac:picMk id="2" creationId="{D191A2FB-A904-1E42-F403-CC92484D0648}"/>
          </ac:picMkLst>
        </pc:picChg>
      </pc:sldChg>
      <pc:sldChg chg="addSp delSp modSp new del mod">
        <pc:chgData name="Henry Omeogu" userId="ff547bc2be76a185" providerId="LiveId" clId="{690BA7F5-5904-4465-9CE4-2B1B10895FA2}" dt="2025-04-13T03:09:06.407" v="1525" actId="2696"/>
        <pc:sldMkLst>
          <pc:docMk/>
          <pc:sldMk cId="1447496072" sldId="267"/>
        </pc:sldMkLst>
        <pc:spChg chg="del">
          <ac:chgData name="Henry Omeogu" userId="ff547bc2be76a185" providerId="LiveId" clId="{690BA7F5-5904-4465-9CE4-2B1B10895FA2}" dt="2025-04-13T03:05:29.076" v="1499" actId="478"/>
          <ac:spMkLst>
            <pc:docMk/>
            <pc:sldMk cId="1447496072" sldId="267"/>
            <ac:spMk id="2" creationId="{82630A3A-33C8-F9BF-4B5D-CAA73595B96D}"/>
          </ac:spMkLst>
        </pc:spChg>
        <pc:spChg chg="del">
          <ac:chgData name="Henry Omeogu" userId="ff547bc2be76a185" providerId="LiveId" clId="{690BA7F5-5904-4465-9CE4-2B1B10895FA2}" dt="2025-04-13T03:05:26.107" v="1498" actId="478"/>
          <ac:spMkLst>
            <pc:docMk/>
            <pc:sldMk cId="1447496072" sldId="267"/>
            <ac:spMk id="3" creationId="{8699841D-8F7C-273F-8689-B1E1FF6ACE89}"/>
          </ac:spMkLst>
        </pc:spChg>
        <pc:spChg chg="add">
          <ac:chgData name="Henry Omeogu" userId="ff547bc2be76a185" providerId="LiveId" clId="{690BA7F5-5904-4465-9CE4-2B1B10895FA2}" dt="2025-04-13T03:05:31.783" v="1500"/>
          <ac:spMkLst>
            <pc:docMk/>
            <pc:sldMk cId="1447496072" sldId="267"/>
            <ac:spMk id="4" creationId="{4A5D60F1-26C4-CDEF-F52D-880F79B69189}"/>
          </ac:spMkLst>
        </pc:spChg>
        <pc:spChg chg="add mod">
          <ac:chgData name="Henry Omeogu" userId="ff547bc2be76a185" providerId="LiveId" clId="{690BA7F5-5904-4465-9CE4-2B1B10895FA2}" dt="2025-04-13T03:08:45.518" v="1521" actId="21"/>
          <ac:spMkLst>
            <pc:docMk/>
            <pc:sldMk cId="1447496072" sldId="267"/>
            <ac:spMk id="5" creationId="{EC88E2DC-CDFC-5AFC-C4FD-F78998B6E7F1}"/>
          </ac:spMkLst>
        </pc:spChg>
      </pc:sldChg>
      <pc:sldChg chg="modSp add del mod">
        <pc:chgData name="Henry Omeogu" userId="ff547bc2be76a185" providerId="LiveId" clId="{690BA7F5-5904-4465-9CE4-2B1B10895FA2}" dt="2025-04-13T03:04:34.669" v="1495" actId="2696"/>
        <pc:sldMkLst>
          <pc:docMk/>
          <pc:sldMk cId="4041151294" sldId="267"/>
        </pc:sldMkLst>
        <pc:spChg chg="mod">
          <ac:chgData name="Henry Omeogu" userId="ff547bc2be76a185" providerId="LiveId" clId="{690BA7F5-5904-4465-9CE4-2B1B10895FA2}" dt="2025-04-13T03:04:17.526" v="1494" actId="20577"/>
          <ac:spMkLst>
            <pc:docMk/>
            <pc:sldMk cId="4041151294" sldId="267"/>
            <ac:spMk id="3" creationId="{DD421432-2C1C-CD1B-FB66-4EBBEF645959}"/>
          </ac:spMkLst>
        </pc:spChg>
      </pc:sldChg>
      <pc:sldChg chg="add del">
        <pc:chgData name="Henry Omeogu" userId="ff547bc2be76a185" providerId="LiveId" clId="{690BA7F5-5904-4465-9CE4-2B1B10895FA2}" dt="2025-04-13T03:04:37.688" v="1496" actId="2696"/>
        <pc:sldMkLst>
          <pc:docMk/>
          <pc:sldMk cId="2633115159" sldId="268"/>
        </pc:sldMkLst>
      </pc:sldChg>
      <pc:sldMasterChg chg="addSldLayout">
        <pc:chgData name="Henry Omeogu" userId="ff547bc2be76a185" providerId="LiveId" clId="{690BA7F5-5904-4465-9CE4-2B1B10895FA2}" dt="2025-04-12T22:12:11.238" v="0" actId="680"/>
        <pc:sldMasterMkLst>
          <pc:docMk/>
          <pc:sldMasterMk cId="2804936198" sldId="2147483648"/>
        </pc:sldMasterMkLst>
        <pc:sldLayoutChg chg="add">
          <pc:chgData name="Henry Omeogu" userId="ff547bc2be76a185" providerId="LiveId" clId="{690BA7F5-5904-4465-9CE4-2B1B10895FA2}" dt="2025-04-12T22:12:11.238" v="0" actId="680"/>
          <pc:sldLayoutMkLst>
            <pc:docMk/>
            <pc:sldMasterMk cId="2804936198" sldId="2147483648"/>
            <pc:sldLayoutMk cId="1434895697" sldId="21474836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1FEA-3DCD-4650-9F21-3A41BE416E8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EB8A4F-C100-4C97-A261-6885529917B4}">
      <dgm:prSet custT="1"/>
      <dgm:spPr/>
      <dgm:t>
        <a:bodyPr/>
        <a:lstStyle/>
        <a:p>
          <a:r>
            <a:rPr lang="en-GB" sz="2000" b="1" dirty="0"/>
            <a:t>BUYING PATTERNS</a:t>
          </a:r>
          <a:endParaRPr lang="en-US" sz="2000" dirty="0"/>
        </a:p>
      </dgm:t>
    </dgm:pt>
    <dgm:pt modelId="{D1529B7D-EF91-4DF2-9256-05B290D2CABA}" type="parTrans" cxnId="{78DB4C23-1A90-4E5B-A888-B625C47F62C3}">
      <dgm:prSet/>
      <dgm:spPr/>
      <dgm:t>
        <a:bodyPr/>
        <a:lstStyle/>
        <a:p>
          <a:endParaRPr lang="en-US"/>
        </a:p>
      </dgm:t>
    </dgm:pt>
    <dgm:pt modelId="{431BC8F2-3C1F-4BB6-82F7-2F33C8690A84}" type="sibTrans" cxnId="{78DB4C23-1A90-4E5B-A888-B625C47F62C3}">
      <dgm:prSet/>
      <dgm:spPr/>
      <dgm:t>
        <a:bodyPr/>
        <a:lstStyle/>
        <a:p>
          <a:endParaRPr lang="en-US"/>
        </a:p>
      </dgm:t>
    </dgm:pt>
    <dgm:pt modelId="{C75710FA-2947-44E4-8563-9853EFE64796}">
      <dgm:prSet/>
      <dgm:spPr/>
      <dgm:t>
        <a:bodyPr/>
        <a:lstStyle/>
        <a:p>
          <a:r>
            <a:rPr lang="en-GB" b="1" dirty="0"/>
            <a:t>Key Metrics and Observations:</a:t>
          </a:r>
          <a:endParaRPr lang="en-US" dirty="0"/>
        </a:p>
      </dgm:t>
    </dgm:pt>
    <dgm:pt modelId="{2E89EC10-752F-4202-BF1B-C78C6FD60FFB}" type="parTrans" cxnId="{AC590F6A-53FF-457E-837A-2FB22AC06E7B}">
      <dgm:prSet/>
      <dgm:spPr/>
      <dgm:t>
        <a:bodyPr/>
        <a:lstStyle/>
        <a:p>
          <a:endParaRPr lang="en-US"/>
        </a:p>
      </dgm:t>
    </dgm:pt>
    <dgm:pt modelId="{540C8050-A031-4CC2-9910-D077CC4EBF5B}" type="sibTrans" cxnId="{AC590F6A-53FF-457E-837A-2FB22AC06E7B}">
      <dgm:prSet/>
      <dgm:spPr/>
      <dgm:t>
        <a:bodyPr/>
        <a:lstStyle/>
        <a:p>
          <a:endParaRPr lang="en-US"/>
        </a:p>
      </dgm:t>
    </dgm:pt>
    <dgm:pt modelId="{7318F5C1-171D-440D-A2B3-28B11EF86111}">
      <dgm:prSet/>
      <dgm:spPr/>
      <dgm:t>
        <a:bodyPr/>
        <a:lstStyle/>
        <a:p>
          <a:r>
            <a:rPr lang="en-GB" b="1" dirty="0"/>
            <a:t>Average Order Value = </a:t>
          </a:r>
          <a:r>
            <a:rPr lang="en-GB" dirty="0"/>
            <a:t>$540 </a:t>
          </a:r>
        </a:p>
        <a:p>
          <a:endParaRPr lang="en-US" dirty="0"/>
        </a:p>
      </dgm:t>
    </dgm:pt>
    <dgm:pt modelId="{0A47FE29-97F7-4D40-88CA-5CEB0E189D78}" type="parTrans" cxnId="{60511437-0C2A-43F2-AC8A-EB3E08965F50}">
      <dgm:prSet/>
      <dgm:spPr/>
      <dgm:t>
        <a:bodyPr/>
        <a:lstStyle/>
        <a:p>
          <a:endParaRPr lang="en-US"/>
        </a:p>
      </dgm:t>
    </dgm:pt>
    <dgm:pt modelId="{9AD84126-0770-48F4-AFCF-B86E3782724F}" type="sibTrans" cxnId="{60511437-0C2A-43F2-AC8A-EB3E08965F50}">
      <dgm:prSet/>
      <dgm:spPr/>
      <dgm:t>
        <a:bodyPr/>
        <a:lstStyle/>
        <a:p>
          <a:endParaRPr lang="en-US"/>
        </a:p>
      </dgm:t>
    </dgm:pt>
    <dgm:pt modelId="{02771452-4EEE-4AD7-BA85-0D605CAA1E2B}">
      <dgm:prSet/>
      <dgm:spPr/>
      <dgm:t>
        <a:bodyPr/>
        <a:lstStyle/>
        <a:p>
          <a:r>
            <a:rPr lang="en-GB" dirty="0"/>
            <a:t>Highest in New York, $566 - </a:t>
          </a:r>
          <a:r>
            <a:rPr lang="en-GB" dirty="0">
              <a:solidFill>
                <a:srgbClr val="00B050"/>
              </a:solidFill>
            </a:rPr>
            <a:t>market for premium-priced goods.</a:t>
          </a:r>
          <a:endParaRPr lang="en-US" dirty="0">
            <a:solidFill>
              <a:srgbClr val="00B050"/>
            </a:solidFill>
          </a:endParaRPr>
        </a:p>
      </dgm:t>
    </dgm:pt>
    <dgm:pt modelId="{1D235899-6834-48FD-AD49-9E803ED0AB14}" type="parTrans" cxnId="{E616701B-C123-4D9A-AFD9-DDB0F37B2E07}">
      <dgm:prSet/>
      <dgm:spPr/>
      <dgm:t>
        <a:bodyPr/>
        <a:lstStyle/>
        <a:p>
          <a:endParaRPr lang="en-US"/>
        </a:p>
      </dgm:t>
    </dgm:pt>
    <dgm:pt modelId="{813A3894-0D15-45BB-9395-2134A7DA3910}" type="sibTrans" cxnId="{E616701B-C123-4D9A-AFD9-DDB0F37B2E07}">
      <dgm:prSet/>
      <dgm:spPr/>
      <dgm:t>
        <a:bodyPr/>
        <a:lstStyle/>
        <a:p>
          <a:endParaRPr lang="en-US"/>
        </a:p>
      </dgm:t>
    </dgm:pt>
    <dgm:pt modelId="{640B5542-405C-4B94-90FE-171B8360908A}">
      <dgm:prSet/>
      <dgm:spPr/>
      <dgm:t>
        <a:bodyPr/>
        <a:lstStyle/>
        <a:p>
          <a:r>
            <a:rPr lang="en-GB" dirty="0"/>
            <a:t>Lowest in Houston, $512 -  </a:t>
          </a:r>
          <a:r>
            <a:rPr lang="en-GB" dirty="0">
              <a:solidFill>
                <a:srgbClr val="00B050"/>
              </a:solidFill>
            </a:rPr>
            <a:t>price-sensitive buyers.</a:t>
          </a:r>
          <a:endParaRPr lang="en-US" dirty="0">
            <a:solidFill>
              <a:srgbClr val="00B050"/>
            </a:solidFill>
          </a:endParaRPr>
        </a:p>
      </dgm:t>
    </dgm:pt>
    <dgm:pt modelId="{D07324B6-3721-45C0-B693-5741ACB4DCB6}" type="parTrans" cxnId="{2B50D65F-40AF-4B49-8006-28C5D45847DB}">
      <dgm:prSet/>
      <dgm:spPr/>
      <dgm:t>
        <a:bodyPr/>
        <a:lstStyle/>
        <a:p>
          <a:endParaRPr lang="en-US"/>
        </a:p>
      </dgm:t>
    </dgm:pt>
    <dgm:pt modelId="{0D6E829E-E97C-48A7-B2D8-D2DAEE182821}" type="sibTrans" cxnId="{2B50D65F-40AF-4B49-8006-28C5D45847DB}">
      <dgm:prSet/>
      <dgm:spPr/>
      <dgm:t>
        <a:bodyPr/>
        <a:lstStyle/>
        <a:p>
          <a:endParaRPr lang="en-US"/>
        </a:p>
      </dgm:t>
    </dgm:pt>
    <dgm:pt modelId="{40EF5310-C721-48C6-821C-193F4475E3B5}">
      <dgm:prSet/>
      <dgm:spPr/>
      <dgm:t>
        <a:bodyPr/>
        <a:lstStyle/>
        <a:p>
          <a:endParaRPr lang="en-US" dirty="0"/>
        </a:p>
      </dgm:t>
    </dgm:pt>
    <dgm:pt modelId="{8E3417E7-4FE3-44F3-8ADB-EDA4EBC1C885}" type="parTrans" cxnId="{35BD1908-83EF-43DF-89C8-C24A25E50DB8}">
      <dgm:prSet/>
      <dgm:spPr/>
      <dgm:t>
        <a:bodyPr/>
        <a:lstStyle/>
        <a:p>
          <a:endParaRPr lang="en-GB"/>
        </a:p>
      </dgm:t>
    </dgm:pt>
    <dgm:pt modelId="{C6039CE3-4D3A-42A6-9F68-0C3EEAA21C64}" type="sibTrans" cxnId="{35BD1908-83EF-43DF-89C8-C24A25E50DB8}">
      <dgm:prSet/>
      <dgm:spPr/>
      <dgm:t>
        <a:bodyPr/>
        <a:lstStyle/>
        <a:p>
          <a:endParaRPr lang="en-GB"/>
        </a:p>
      </dgm:t>
    </dgm:pt>
    <dgm:pt modelId="{D9C7874B-3FDD-4C1D-AEC9-7D95D84A14FF}">
      <dgm:prSet/>
      <dgm:spPr/>
      <dgm:t>
        <a:bodyPr/>
        <a:lstStyle/>
        <a:p>
          <a:endParaRPr lang="en-US" dirty="0"/>
        </a:p>
      </dgm:t>
    </dgm:pt>
    <dgm:pt modelId="{C715B5AA-6139-4408-812C-61D7B102E9CD}" type="parTrans" cxnId="{964D3ED1-7876-4D27-8E1B-210064A5532B}">
      <dgm:prSet/>
      <dgm:spPr/>
      <dgm:t>
        <a:bodyPr/>
        <a:lstStyle/>
        <a:p>
          <a:endParaRPr lang="en-GB"/>
        </a:p>
      </dgm:t>
    </dgm:pt>
    <dgm:pt modelId="{DF252C9A-D03C-4DB5-87E7-596EB5374813}" type="sibTrans" cxnId="{964D3ED1-7876-4D27-8E1B-210064A5532B}">
      <dgm:prSet/>
      <dgm:spPr/>
      <dgm:t>
        <a:bodyPr/>
        <a:lstStyle/>
        <a:p>
          <a:endParaRPr lang="en-GB"/>
        </a:p>
      </dgm:t>
    </dgm:pt>
    <dgm:pt modelId="{56C9CFE5-8712-4A89-9295-3A7E755ACB17}" type="pres">
      <dgm:prSet presAssocID="{8C381FEA-3DCD-4650-9F21-3A41BE416E83}" presName="linear" presStyleCnt="0">
        <dgm:presLayoutVars>
          <dgm:dir/>
          <dgm:animLvl val="lvl"/>
          <dgm:resizeHandles val="exact"/>
        </dgm:presLayoutVars>
      </dgm:prSet>
      <dgm:spPr/>
    </dgm:pt>
    <dgm:pt modelId="{77F75A20-AD08-4292-B910-432F9529FE92}" type="pres">
      <dgm:prSet presAssocID="{8BEB8A4F-C100-4C97-A261-6885529917B4}" presName="parentLin" presStyleCnt="0"/>
      <dgm:spPr/>
    </dgm:pt>
    <dgm:pt modelId="{58EB026A-38FF-48B9-AC7A-7A82EFF07E1C}" type="pres">
      <dgm:prSet presAssocID="{8BEB8A4F-C100-4C97-A261-6885529917B4}" presName="parentLeftMargin" presStyleLbl="node1" presStyleIdx="0" presStyleCnt="3"/>
      <dgm:spPr/>
    </dgm:pt>
    <dgm:pt modelId="{45683C32-2396-4705-A6EF-399C41FB5CC3}" type="pres">
      <dgm:prSet presAssocID="{8BEB8A4F-C100-4C97-A261-6885529917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37D584-8308-48B8-ABD7-AE4BAB89251A}" type="pres">
      <dgm:prSet presAssocID="{8BEB8A4F-C100-4C97-A261-6885529917B4}" presName="negativeSpace" presStyleCnt="0"/>
      <dgm:spPr/>
    </dgm:pt>
    <dgm:pt modelId="{E46BE5A6-33B2-4E8F-B9BF-9BE3C8BB1148}" type="pres">
      <dgm:prSet presAssocID="{8BEB8A4F-C100-4C97-A261-6885529917B4}" presName="childText" presStyleLbl="conFgAcc1" presStyleIdx="0" presStyleCnt="3">
        <dgm:presLayoutVars>
          <dgm:bulletEnabled val="1"/>
        </dgm:presLayoutVars>
      </dgm:prSet>
      <dgm:spPr/>
    </dgm:pt>
    <dgm:pt modelId="{0D55967A-52F8-4463-A9DD-F2239D3350C8}" type="pres">
      <dgm:prSet presAssocID="{431BC8F2-3C1F-4BB6-82F7-2F33C8690A84}" presName="spaceBetweenRectangles" presStyleCnt="0"/>
      <dgm:spPr/>
    </dgm:pt>
    <dgm:pt modelId="{68AE603E-4270-4B29-8432-607E04636C50}" type="pres">
      <dgm:prSet presAssocID="{C75710FA-2947-44E4-8563-9853EFE64796}" presName="parentLin" presStyleCnt="0"/>
      <dgm:spPr/>
    </dgm:pt>
    <dgm:pt modelId="{188FD909-F89D-473D-9B3E-8BF1DE339514}" type="pres">
      <dgm:prSet presAssocID="{C75710FA-2947-44E4-8563-9853EFE64796}" presName="parentLeftMargin" presStyleLbl="node1" presStyleIdx="0" presStyleCnt="3"/>
      <dgm:spPr/>
    </dgm:pt>
    <dgm:pt modelId="{ACFAD4DF-95AA-4C3B-A5E3-4E1F2957A5D5}" type="pres">
      <dgm:prSet presAssocID="{C75710FA-2947-44E4-8563-9853EFE647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C06B04-BC5C-4C73-8724-A068EAC74195}" type="pres">
      <dgm:prSet presAssocID="{C75710FA-2947-44E4-8563-9853EFE64796}" presName="negativeSpace" presStyleCnt="0"/>
      <dgm:spPr/>
    </dgm:pt>
    <dgm:pt modelId="{CDCFD90E-2817-417E-9F29-B56E28F923E1}" type="pres">
      <dgm:prSet presAssocID="{C75710FA-2947-44E4-8563-9853EFE64796}" presName="childText" presStyleLbl="conFgAcc1" presStyleIdx="1" presStyleCnt="3">
        <dgm:presLayoutVars>
          <dgm:bulletEnabled val="1"/>
        </dgm:presLayoutVars>
      </dgm:prSet>
      <dgm:spPr/>
    </dgm:pt>
    <dgm:pt modelId="{E3F42BF5-520C-40E1-ACED-BE3A585A87BE}" type="pres">
      <dgm:prSet presAssocID="{540C8050-A031-4CC2-9910-D077CC4EBF5B}" presName="spaceBetweenRectangles" presStyleCnt="0"/>
      <dgm:spPr/>
    </dgm:pt>
    <dgm:pt modelId="{54FF2353-F1C4-4503-8A5B-6F46666A9DE1}" type="pres">
      <dgm:prSet presAssocID="{7318F5C1-171D-440D-A2B3-28B11EF86111}" presName="parentLin" presStyleCnt="0"/>
      <dgm:spPr/>
    </dgm:pt>
    <dgm:pt modelId="{E4FD5BB8-08DF-476E-B567-BF87FF6F127E}" type="pres">
      <dgm:prSet presAssocID="{7318F5C1-171D-440D-A2B3-28B11EF86111}" presName="parentLeftMargin" presStyleLbl="node1" presStyleIdx="1" presStyleCnt="3"/>
      <dgm:spPr/>
    </dgm:pt>
    <dgm:pt modelId="{56BEFAB3-46A9-4DBA-BE9E-A8DC3F3DE2A5}" type="pres">
      <dgm:prSet presAssocID="{7318F5C1-171D-440D-A2B3-28B11EF861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93FA8A9-F66D-46C3-8ED5-B9A00BCABF0A}" type="pres">
      <dgm:prSet presAssocID="{7318F5C1-171D-440D-A2B3-28B11EF86111}" presName="negativeSpace" presStyleCnt="0"/>
      <dgm:spPr/>
    </dgm:pt>
    <dgm:pt modelId="{AE355E8B-F3A3-41A0-96DD-0BE05784696A}" type="pres">
      <dgm:prSet presAssocID="{7318F5C1-171D-440D-A2B3-28B11EF861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5BD1908-83EF-43DF-89C8-C24A25E50DB8}" srcId="{7318F5C1-171D-440D-A2B3-28B11EF86111}" destId="{40EF5310-C721-48C6-821C-193F4475E3B5}" srcOrd="2" destOrd="0" parTransId="{8E3417E7-4FE3-44F3-8ADB-EDA4EBC1C885}" sibTransId="{C6039CE3-4D3A-42A6-9F68-0C3EEAA21C64}"/>
    <dgm:cxn modelId="{E616701B-C123-4D9A-AFD9-DDB0F37B2E07}" srcId="{7318F5C1-171D-440D-A2B3-28B11EF86111}" destId="{02771452-4EEE-4AD7-BA85-0D605CAA1E2B}" srcOrd="0" destOrd="0" parTransId="{1D235899-6834-48FD-AD49-9E803ED0AB14}" sibTransId="{813A3894-0D15-45BB-9395-2134A7DA3910}"/>
    <dgm:cxn modelId="{78DB4C23-1A90-4E5B-A888-B625C47F62C3}" srcId="{8C381FEA-3DCD-4650-9F21-3A41BE416E83}" destId="{8BEB8A4F-C100-4C97-A261-6885529917B4}" srcOrd="0" destOrd="0" parTransId="{D1529B7D-EF91-4DF2-9256-05B290D2CABA}" sibTransId="{431BC8F2-3C1F-4BB6-82F7-2F33C8690A84}"/>
    <dgm:cxn modelId="{B6222732-FB4C-43DE-B98F-46A7741D32BB}" type="presOf" srcId="{C75710FA-2947-44E4-8563-9853EFE64796}" destId="{ACFAD4DF-95AA-4C3B-A5E3-4E1F2957A5D5}" srcOrd="1" destOrd="0" presId="urn:microsoft.com/office/officeart/2005/8/layout/list1"/>
    <dgm:cxn modelId="{60511437-0C2A-43F2-AC8A-EB3E08965F50}" srcId="{8C381FEA-3DCD-4650-9F21-3A41BE416E83}" destId="{7318F5C1-171D-440D-A2B3-28B11EF86111}" srcOrd="2" destOrd="0" parTransId="{0A47FE29-97F7-4D40-88CA-5CEB0E189D78}" sibTransId="{9AD84126-0770-48F4-AFCF-B86E3782724F}"/>
    <dgm:cxn modelId="{2B50D65F-40AF-4B49-8006-28C5D45847DB}" srcId="{7318F5C1-171D-440D-A2B3-28B11EF86111}" destId="{640B5542-405C-4B94-90FE-171B8360908A}" srcOrd="3" destOrd="0" parTransId="{D07324B6-3721-45C0-B693-5741ACB4DCB6}" sibTransId="{0D6E829E-E97C-48A7-B2D8-D2DAEE182821}"/>
    <dgm:cxn modelId="{73F47741-4B17-4EF9-AD77-E59B96A0DE3C}" type="presOf" srcId="{8BEB8A4F-C100-4C97-A261-6885529917B4}" destId="{45683C32-2396-4705-A6EF-399C41FB5CC3}" srcOrd="1" destOrd="0" presId="urn:microsoft.com/office/officeart/2005/8/layout/list1"/>
    <dgm:cxn modelId="{76D2F962-4DF5-48FE-9133-E4DFB858EDF7}" type="presOf" srcId="{D9C7874B-3FDD-4C1D-AEC9-7D95D84A14FF}" destId="{AE355E8B-F3A3-41A0-96DD-0BE05784696A}" srcOrd="0" destOrd="1" presId="urn:microsoft.com/office/officeart/2005/8/layout/list1"/>
    <dgm:cxn modelId="{AC590F6A-53FF-457E-837A-2FB22AC06E7B}" srcId="{8C381FEA-3DCD-4650-9F21-3A41BE416E83}" destId="{C75710FA-2947-44E4-8563-9853EFE64796}" srcOrd="1" destOrd="0" parTransId="{2E89EC10-752F-4202-BF1B-C78C6FD60FFB}" sibTransId="{540C8050-A031-4CC2-9910-D077CC4EBF5B}"/>
    <dgm:cxn modelId="{E994D471-149F-4001-AF8E-E81DBF97728C}" type="presOf" srcId="{640B5542-405C-4B94-90FE-171B8360908A}" destId="{AE355E8B-F3A3-41A0-96DD-0BE05784696A}" srcOrd="0" destOrd="3" presId="urn:microsoft.com/office/officeart/2005/8/layout/list1"/>
    <dgm:cxn modelId="{6EE5CC7F-D7DE-4D39-940F-F6000FE9899B}" type="presOf" srcId="{7318F5C1-171D-440D-A2B3-28B11EF86111}" destId="{E4FD5BB8-08DF-476E-B567-BF87FF6F127E}" srcOrd="0" destOrd="0" presId="urn:microsoft.com/office/officeart/2005/8/layout/list1"/>
    <dgm:cxn modelId="{7630A396-B9FB-46B5-8F89-84EBEB5D9FA8}" type="presOf" srcId="{8C381FEA-3DCD-4650-9F21-3A41BE416E83}" destId="{56C9CFE5-8712-4A89-9295-3A7E755ACB17}" srcOrd="0" destOrd="0" presId="urn:microsoft.com/office/officeart/2005/8/layout/list1"/>
    <dgm:cxn modelId="{F12CB7B8-94F0-4026-8515-BEB9BEA13303}" type="presOf" srcId="{40EF5310-C721-48C6-821C-193F4475E3B5}" destId="{AE355E8B-F3A3-41A0-96DD-0BE05784696A}" srcOrd="0" destOrd="2" presId="urn:microsoft.com/office/officeart/2005/8/layout/list1"/>
    <dgm:cxn modelId="{44FE2DBA-CC4F-4028-BB15-37B4DF0A217F}" type="presOf" srcId="{02771452-4EEE-4AD7-BA85-0D605CAA1E2B}" destId="{AE355E8B-F3A3-41A0-96DD-0BE05784696A}" srcOrd="0" destOrd="0" presId="urn:microsoft.com/office/officeart/2005/8/layout/list1"/>
    <dgm:cxn modelId="{CC2BD9BC-640B-4106-8EB6-0BB37109E037}" type="presOf" srcId="{C75710FA-2947-44E4-8563-9853EFE64796}" destId="{188FD909-F89D-473D-9B3E-8BF1DE339514}" srcOrd="0" destOrd="0" presId="urn:microsoft.com/office/officeart/2005/8/layout/list1"/>
    <dgm:cxn modelId="{37E198CC-CDE2-48DF-9384-9F762B614D5B}" type="presOf" srcId="{7318F5C1-171D-440D-A2B3-28B11EF86111}" destId="{56BEFAB3-46A9-4DBA-BE9E-A8DC3F3DE2A5}" srcOrd="1" destOrd="0" presId="urn:microsoft.com/office/officeart/2005/8/layout/list1"/>
    <dgm:cxn modelId="{964D3ED1-7876-4D27-8E1B-210064A5532B}" srcId="{7318F5C1-171D-440D-A2B3-28B11EF86111}" destId="{D9C7874B-3FDD-4C1D-AEC9-7D95D84A14FF}" srcOrd="1" destOrd="0" parTransId="{C715B5AA-6139-4408-812C-61D7B102E9CD}" sibTransId="{DF252C9A-D03C-4DB5-87E7-596EB5374813}"/>
    <dgm:cxn modelId="{B6C9D6FA-8943-4A67-B604-A6ADA22FAF54}" type="presOf" srcId="{8BEB8A4F-C100-4C97-A261-6885529917B4}" destId="{58EB026A-38FF-48B9-AC7A-7A82EFF07E1C}" srcOrd="0" destOrd="0" presId="urn:microsoft.com/office/officeart/2005/8/layout/list1"/>
    <dgm:cxn modelId="{6336C7DE-1F45-4D0A-9EF6-AA54CEB42FB3}" type="presParOf" srcId="{56C9CFE5-8712-4A89-9295-3A7E755ACB17}" destId="{77F75A20-AD08-4292-B910-432F9529FE92}" srcOrd="0" destOrd="0" presId="urn:microsoft.com/office/officeart/2005/8/layout/list1"/>
    <dgm:cxn modelId="{821EB6E5-C8E2-4EA2-9684-B02D08E353BF}" type="presParOf" srcId="{77F75A20-AD08-4292-B910-432F9529FE92}" destId="{58EB026A-38FF-48B9-AC7A-7A82EFF07E1C}" srcOrd="0" destOrd="0" presId="urn:microsoft.com/office/officeart/2005/8/layout/list1"/>
    <dgm:cxn modelId="{46409EBB-B514-40B7-9671-40DD76E4D278}" type="presParOf" srcId="{77F75A20-AD08-4292-B910-432F9529FE92}" destId="{45683C32-2396-4705-A6EF-399C41FB5CC3}" srcOrd="1" destOrd="0" presId="urn:microsoft.com/office/officeart/2005/8/layout/list1"/>
    <dgm:cxn modelId="{31B4D90D-6FB5-4746-99A9-06E6C9A2ADD2}" type="presParOf" srcId="{56C9CFE5-8712-4A89-9295-3A7E755ACB17}" destId="{2237D584-8308-48B8-ABD7-AE4BAB89251A}" srcOrd="1" destOrd="0" presId="urn:microsoft.com/office/officeart/2005/8/layout/list1"/>
    <dgm:cxn modelId="{A8735F67-5B88-4CDD-94F9-CAB102AAEEE3}" type="presParOf" srcId="{56C9CFE5-8712-4A89-9295-3A7E755ACB17}" destId="{E46BE5A6-33B2-4E8F-B9BF-9BE3C8BB1148}" srcOrd="2" destOrd="0" presId="urn:microsoft.com/office/officeart/2005/8/layout/list1"/>
    <dgm:cxn modelId="{BEFD04EB-49D3-4256-94E9-6431D283E410}" type="presParOf" srcId="{56C9CFE5-8712-4A89-9295-3A7E755ACB17}" destId="{0D55967A-52F8-4463-A9DD-F2239D3350C8}" srcOrd="3" destOrd="0" presId="urn:microsoft.com/office/officeart/2005/8/layout/list1"/>
    <dgm:cxn modelId="{C2328066-737F-45C4-8CD5-D14AD59D52E1}" type="presParOf" srcId="{56C9CFE5-8712-4A89-9295-3A7E755ACB17}" destId="{68AE603E-4270-4B29-8432-607E04636C50}" srcOrd="4" destOrd="0" presId="urn:microsoft.com/office/officeart/2005/8/layout/list1"/>
    <dgm:cxn modelId="{35A7BA7E-E62C-4D28-9BB1-1FB4080D4A59}" type="presParOf" srcId="{68AE603E-4270-4B29-8432-607E04636C50}" destId="{188FD909-F89D-473D-9B3E-8BF1DE339514}" srcOrd="0" destOrd="0" presId="urn:microsoft.com/office/officeart/2005/8/layout/list1"/>
    <dgm:cxn modelId="{02303A61-8155-4E79-B36D-80BED0300C87}" type="presParOf" srcId="{68AE603E-4270-4B29-8432-607E04636C50}" destId="{ACFAD4DF-95AA-4C3B-A5E3-4E1F2957A5D5}" srcOrd="1" destOrd="0" presId="urn:microsoft.com/office/officeart/2005/8/layout/list1"/>
    <dgm:cxn modelId="{D1E80FA6-CCD6-44F9-B4D6-686D9EED7363}" type="presParOf" srcId="{56C9CFE5-8712-4A89-9295-3A7E755ACB17}" destId="{C3C06B04-BC5C-4C73-8724-A068EAC74195}" srcOrd="5" destOrd="0" presId="urn:microsoft.com/office/officeart/2005/8/layout/list1"/>
    <dgm:cxn modelId="{611A52A4-3232-4390-A088-8B7DD7F617F2}" type="presParOf" srcId="{56C9CFE5-8712-4A89-9295-3A7E755ACB17}" destId="{CDCFD90E-2817-417E-9F29-B56E28F923E1}" srcOrd="6" destOrd="0" presId="urn:microsoft.com/office/officeart/2005/8/layout/list1"/>
    <dgm:cxn modelId="{4863F22A-A94B-4C22-86AD-91F45F1FE357}" type="presParOf" srcId="{56C9CFE5-8712-4A89-9295-3A7E755ACB17}" destId="{E3F42BF5-520C-40E1-ACED-BE3A585A87BE}" srcOrd="7" destOrd="0" presId="urn:microsoft.com/office/officeart/2005/8/layout/list1"/>
    <dgm:cxn modelId="{615A9D2F-15AE-4AD0-ACC1-EE78214EA399}" type="presParOf" srcId="{56C9CFE5-8712-4A89-9295-3A7E755ACB17}" destId="{54FF2353-F1C4-4503-8A5B-6F46666A9DE1}" srcOrd="8" destOrd="0" presId="urn:microsoft.com/office/officeart/2005/8/layout/list1"/>
    <dgm:cxn modelId="{75A79BDE-FAA9-4143-97D0-D60714DEED03}" type="presParOf" srcId="{54FF2353-F1C4-4503-8A5B-6F46666A9DE1}" destId="{E4FD5BB8-08DF-476E-B567-BF87FF6F127E}" srcOrd="0" destOrd="0" presId="urn:microsoft.com/office/officeart/2005/8/layout/list1"/>
    <dgm:cxn modelId="{1FD6C823-69F8-49C5-B9A3-9A3AF71E9D85}" type="presParOf" srcId="{54FF2353-F1C4-4503-8A5B-6F46666A9DE1}" destId="{56BEFAB3-46A9-4DBA-BE9E-A8DC3F3DE2A5}" srcOrd="1" destOrd="0" presId="urn:microsoft.com/office/officeart/2005/8/layout/list1"/>
    <dgm:cxn modelId="{4AAA7619-1622-4CE1-ADA6-B10A5E3C5364}" type="presParOf" srcId="{56C9CFE5-8712-4A89-9295-3A7E755ACB17}" destId="{693FA8A9-F66D-46C3-8ED5-B9A00BCABF0A}" srcOrd="9" destOrd="0" presId="urn:microsoft.com/office/officeart/2005/8/layout/list1"/>
    <dgm:cxn modelId="{EBFC1EFD-75FB-4FA0-BE5B-8945619B0D4B}" type="presParOf" srcId="{56C9CFE5-8712-4A89-9295-3A7E755ACB17}" destId="{AE355E8B-F3A3-41A0-96DD-0BE0578469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AB506-36B5-437D-A31F-ED4D8ACA57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760DE2-864A-4BC7-AAB2-FAB5D016B714}">
      <dgm:prSet custT="1"/>
      <dgm:spPr/>
      <dgm:t>
        <a:bodyPr/>
        <a:lstStyle/>
        <a:p>
          <a:r>
            <a:rPr lang="en-GB" sz="3000" b="1" dirty="0"/>
            <a:t>BUYING PATTERNS</a:t>
          </a:r>
          <a:endParaRPr lang="en-US" sz="3000" b="1" dirty="0"/>
        </a:p>
      </dgm:t>
    </dgm:pt>
    <dgm:pt modelId="{6CAA5657-549B-436F-89AC-BB4F7BF9DFA9}" type="parTrans" cxnId="{7E61A7F5-355F-4299-8F7B-C6134C5FAE9B}">
      <dgm:prSet/>
      <dgm:spPr/>
      <dgm:t>
        <a:bodyPr/>
        <a:lstStyle/>
        <a:p>
          <a:endParaRPr lang="en-US"/>
        </a:p>
      </dgm:t>
    </dgm:pt>
    <dgm:pt modelId="{87519679-44CC-4E25-A55B-1C2E57B12105}" type="sibTrans" cxnId="{7E61A7F5-355F-4299-8F7B-C6134C5FAE9B}">
      <dgm:prSet/>
      <dgm:spPr/>
      <dgm:t>
        <a:bodyPr/>
        <a:lstStyle/>
        <a:p>
          <a:endParaRPr lang="en-US"/>
        </a:p>
      </dgm:t>
    </dgm:pt>
    <dgm:pt modelId="{74AE9D85-F9BC-49E2-83F0-BC9A19EC1BC1}">
      <dgm:prSet custT="1"/>
      <dgm:spPr/>
      <dgm:t>
        <a:bodyPr/>
        <a:lstStyle/>
        <a:p>
          <a:r>
            <a:rPr lang="en-GB" sz="2400" b="1" dirty="0"/>
            <a:t>Key Metrics and Observations:</a:t>
          </a:r>
          <a:endParaRPr lang="en-US" sz="2400" dirty="0"/>
        </a:p>
      </dgm:t>
    </dgm:pt>
    <dgm:pt modelId="{94B05C40-1EB3-4214-BA52-6CDD4CF327FC}" type="parTrans" cxnId="{006605AF-1FB7-430B-99F1-5A749FFB5558}">
      <dgm:prSet/>
      <dgm:spPr/>
      <dgm:t>
        <a:bodyPr/>
        <a:lstStyle/>
        <a:p>
          <a:endParaRPr lang="en-US"/>
        </a:p>
      </dgm:t>
    </dgm:pt>
    <dgm:pt modelId="{A941A75A-6267-49AF-AE60-B780A531FB9E}" type="sibTrans" cxnId="{006605AF-1FB7-430B-99F1-5A749FFB5558}">
      <dgm:prSet/>
      <dgm:spPr/>
      <dgm:t>
        <a:bodyPr/>
        <a:lstStyle/>
        <a:p>
          <a:endParaRPr lang="en-US"/>
        </a:p>
      </dgm:t>
    </dgm:pt>
    <dgm:pt modelId="{4A39D821-F28A-4B50-BD7C-EEB52E96154A}">
      <dgm:prSet custT="1"/>
      <dgm:spPr/>
      <dgm:t>
        <a:bodyPr/>
        <a:lstStyle/>
        <a:p>
          <a:r>
            <a:rPr lang="en-GB" sz="2400" b="1" dirty="0"/>
            <a:t>Product Preferences by Gender</a:t>
          </a:r>
          <a:r>
            <a:rPr lang="en-GB" sz="2400" dirty="0"/>
            <a:t>:</a:t>
          </a:r>
          <a:endParaRPr lang="en-US" sz="2400" dirty="0"/>
        </a:p>
      </dgm:t>
    </dgm:pt>
    <dgm:pt modelId="{DCD023B2-442F-4083-9348-CBD8202BE587}" type="parTrans" cxnId="{F50FCD4D-1103-4D4A-A86A-36629C9B9765}">
      <dgm:prSet/>
      <dgm:spPr/>
      <dgm:t>
        <a:bodyPr/>
        <a:lstStyle/>
        <a:p>
          <a:endParaRPr lang="en-US"/>
        </a:p>
      </dgm:t>
    </dgm:pt>
    <dgm:pt modelId="{D66933DA-D8A5-49BB-9C01-4283D71E3E01}" type="sibTrans" cxnId="{F50FCD4D-1103-4D4A-A86A-36629C9B9765}">
      <dgm:prSet/>
      <dgm:spPr/>
      <dgm:t>
        <a:bodyPr/>
        <a:lstStyle/>
        <a:p>
          <a:endParaRPr lang="en-US"/>
        </a:p>
      </dgm:t>
    </dgm:pt>
    <dgm:pt modelId="{AAB41BAF-C1D3-46A6-A076-4C66CCA5A4F7}">
      <dgm:prSet/>
      <dgm:spPr/>
      <dgm:t>
        <a:bodyPr/>
        <a:lstStyle/>
        <a:p>
          <a:r>
            <a:rPr lang="en-GB"/>
            <a:t>Purchases are nearly balanced across genders.</a:t>
          </a:r>
          <a:endParaRPr lang="en-US"/>
        </a:p>
      </dgm:t>
    </dgm:pt>
    <dgm:pt modelId="{C1A27654-CE62-422F-A28D-89DEFB6F6AF4}" type="parTrans" cxnId="{3D476842-120A-444F-B346-857FB8F42572}">
      <dgm:prSet/>
      <dgm:spPr/>
      <dgm:t>
        <a:bodyPr/>
        <a:lstStyle/>
        <a:p>
          <a:endParaRPr lang="en-US"/>
        </a:p>
      </dgm:t>
    </dgm:pt>
    <dgm:pt modelId="{06B6BB3B-39BE-42D0-A7BF-0E1FE3A9478F}" type="sibTrans" cxnId="{3D476842-120A-444F-B346-857FB8F42572}">
      <dgm:prSet/>
      <dgm:spPr/>
      <dgm:t>
        <a:bodyPr/>
        <a:lstStyle/>
        <a:p>
          <a:endParaRPr lang="en-US"/>
        </a:p>
      </dgm:t>
    </dgm:pt>
    <dgm:pt modelId="{0F39E09E-A84D-4506-80B2-C77B8B7ABA25}">
      <dgm:prSet/>
      <dgm:spPr/>
      <dgm:t>
        <a:bodyPr/>
        <a:lstStyle/>
        <a:p>
          <a:r>
            <a:rPr lang="en-GB"/>
            <a:t>Females slightly favour tablets, headphones, and smartphones. </a:t>
          </a:r>
          <a:endParaRPr lang="en-US"/>
        </a:p>
      </dgm:t>
    </dgm:pt>
    <dgm:pt modelId="{6F84C9D1-7A15-4E4C-8167-EFCDE5000715}" type="parTrans" cxnId="{3DF48CE8-AB60-432B-83C7-2A269F9FA80A}">
      <dgm:prSet/>
      <dgm:spPr/>
      <dgm:t>
        <a:bodyPr/>
        <a:lstStyle/>
        <a:p>
          <a:endParaRPr lang="en-US"/>
        </a:p>
      </dgm:t>
    </dgm:pt>
    <dgm:pt modelId="{53AC67E1-0052-4F76-954F-91C01CEB6F14}" type="sibTrans" cxnId="{3DF48CE8-AB60-432B-83C7-2A269F9FA80A}">
      <dgm:prSet/>
      <dgm:spPr/>
      <dgm:t>
        <a:bodyPr/>
        <a:lstStyle/>
        <a:p>
          <a:endParaRPr lang="en-US"/>
        </a:p>
      </dgm:t>
    </dgm:pt>
    <dgm:pt modelId="{4C4B9C3C-89B7-48C6-9590-CD4977761DAA}">
      <dgm:prSet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Marketing these products as tech-savvy and versatile could resonate more with women</a:t>
          </a:r>
          <a:r>
            <a:rPr lang="en-GB" dirty="0"/>
            <a:t>.</a:t>
          </a:r>
          <a:endParaRPr lang="en-US" dirty="0"/>
        </a:p>
      </dgm:t>
    </dgm:pt>
    <dgm:pt modelId="{16A4247C-2343-4E6D-8C5C-84CC2A65F5DD}" type="parTrans" cxnId="{02C5E5EF-336A-42B0-BFA5-CC2807E2C291}">
      <dgm:prSet/>
      <dgm:spPr/>
      <dgm:t>
        <a:bodyPr/>
        <a:lstStyle/>
        <a:p>
          <a:endParaRPr lang="en-US"/>
        </a:p>
      </dgm:t>
    </dgm:pt>
    <dgm:pt modelId="{654D6FF4-DA85-42F2-BBB3-CC8879E8E2C1}" type="sibTrans" cxnId="{02C5E5EF-336A-42B0-BFA5-CC2807E2C291}">
      <dgm:prSet/>
      <dgm:spPr/>
      <dgm:t>
        <a:bodyPr/>
        <a:lstStyle/>
        <a:p>
          <a:endParaRPr lang="en-US"/>
        </a:p>
      </dgm:t>
    </dgm:pt>
    <dgm:pt modelId="{F241A7F8-1140-4CE2-AC79-3EEE2B812134}" type="pres">
      <dgm:prSet presAssocID="{CBCAB506-36B5-437D-A31F-ED4D8ACA57A2}" presName="linear" presStyleCnt="0">
        <dgm:presLayoutVars>
          <dgm:animLvl val="lvl"/>
          <dgm:resizeHandles val="exact"/>
        </dgm:presLayoutVars>
      </dgm:prSet>
      <dgm:spPr/>
    </dgm:pt>
    <dgm:pt modelId="{3D5C0D06-CEEA-4824-8840-DDED213B8AC5}" type="pres">
      <dgm:prSet presAssocID="{DA760DE2-864A-4BC7-AAB2-FAB5D016B7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B9252C-4250-443A-A37E-2908D6090167}" type="pres">
      <dgm:prSet presAssocID="{87519679-44CC-4E25-A55B-1C2E57B12105}" presName="spacer" presStyleCnt="0"/>
      <dgm:spPr/>
    </dgm:pt>
    <dgm:pt modelId="{AE59DF69-4EB3-4DC3-8315-7CFE52DAB3F6}" type="pres">
      <dgm:prSet presAssocID="{74AE9D85-F9BC-49E2-83F0-BC9A19EC1B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4619EC-EFFE-4BF7-8F4B-7E3896394CD6}" type="pres">
      <dgm:prSet presAssocID="{A941A75A-6267-49AF-AE60-B780A531FB9E}" presName="spacer" presStyleCnt="0"/>
      <dgm:spPr/>
    </dgm:pt>
    <dgm:pt modelId="{D636E229-2B52-4167-8B10-EE12C8A764D9}" type="pres">
      <dgm:prSet presAssocID="{4A39D821-F28A-4B50-BD7C-EEB52E9615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90D052-A384-449D-A7D7-523BCB8A087E}" type="pres">
      <dgm:prSet presAssocID="{4A39D821-F28A-4B50-BD7C-EEB52E96154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E7A6F00-7D30-4B51-9238-78AB2AB309C2}" type="presOf" srcId="{DA760DE2-864A-4BC7-AAB2-FAB5D016B714}" destId="{3D5C0D06-CEEA-4824-8840-DDED213B8AC5}" srcOrd="0" destOrd="0" presId="urn:microsoft.com/office/officeart/2005/8/layout/vList2"/>
    <dgm:cxn modelId="{798EF014-AD27-422C-94A0-6CE94FF26061}" type="presOf" srcId="{0F39E09E-A84D-4506-80B2-C77B8B7ABA25}" destId="{3090D052-A384-449D-A7D7-523BCB8A087E}" srcOrd="0" destOrd="1" presId="urn:microsoft.com/office/officeart/2005/8/layout/vList2"/>
    <dgm:cxn modelId="{1620B22A-A4D8-4943-B00D-B860DA2D917D}" type="presOf" srcId="{AAB41BAF-C1D3-46A6-A076-4C66CCA5A4F7}" destId="{3090D052-A384-449D-A7D7-523BCB8A087E}" srcOrd="0" destOrd="0" presId="urn:microsoft.com/office/officeart/2005/8/layout/vList2"/>
    <dgm:cxn modelId="{3D476842-120A-444F-B346-857FB8F42572}" srcId="{4A39D821-F28A-4B50-BD7C-EEB52E96154A}" destId="{AAB41BAF-C1D3-46A6-A076-4C66CCA5A4F7}" srcOrd="0" destOrd="0" parTransId="{C1A27654-CE62-422F-A28D-89DEFB6F6AF4}" sibTransId="{06B6BB3B-39BE-42D0-A7BF-0E1FE3A9478F}"/>
    <dgm:cxn modelId="{D213C762-7E5F-4BC1-8648-0F986F5D52B0}" type="presOf" srcId="{74AE9D85-F9BC-49E2-83F0-BC9A19EC1BC1}" destId="{AE59DF69-4EB3-4DC3-8315-7CFE52DAB3F6}" srcOrd="0" destOrd="0" presId="urn:microsoft.com/office/officeart/2005/8/layout/vList2"/>
    <dgm:cxn modelId="{F50FCD4D-1103-4D4A-A86A-36629C9B9765}" srcId="{CBCAB506-36B5-437D-A31F-ED4D8ACA57A2}" destId="{4A39D821-F28A-4B50-BD7C-EEB52E96154A}" srcOrd="2" destOrd="0" parTransId="{DCD023B2-442F-4083-9348-CBD8202BE587}" sibTransId="{D66933DA-D8A5-49BB-9C01-4283D71E3E01}"/>
    <dgm:cxn modelId="{B760248B-EF2A-4FC1-ABFB-F3AF7B23D835}" type="presOf" srcId="{CBCAB506-36B5-437D-A31F-ED4D8ACA57A2}" destId="{F241A7F8-1140-4CE2-AC79-3EEE2B812134}" srcOrd="0" destOrd="0" presId="urn:microsoft.com/office/officeart/2005/8/layout/vList2"/>
    <dgm:cxn modelId="{006605AF-1FB7-430B-99F1-5A749FFB5558}" srcId="{CBCAB506-36B5-437D-A31F-ED4D8ACA57A2}" destId="{74AE9D85-F9BC-49E2-83F0-BC9A19EC1BC1}" srcOrd="1" destOrd="0" parTransId="{94B05C40-1EB3-4214-BA52-6CDD4CF327FC}" sibTransId="{A941A75A-6267-49AF-AE60-B780A531FB9E}"/>
    <dgm:cxn modelId="{2501A9BC-D11A-4341-AA6D-54959AE6318D}" type="presOf" srcId="{4A39D821-F28A-4B50-BD7C-EEB52E96154A}" destId="{D636E229-2B52-4167-8B10-EE12C8A764D9}" srcOrd="0" destOrd="0" presId="urn:microsoft.com/office/officeart/2005/8/layout/vList2"/>
    <dgm:cxn modelId="{57AA7EBD-76E7-47D5-9798-1312AC03F8C9}" type="presOf" srcId="{4C4B9C3C-89B7-48C6-9590-CD4977761DAA}" destId="{3090D052-A384-449D-A7D7-523BCB8A087E}" srcOrd="0" destOrd="2" presId="urn:microsoft.com/office/officeart/2005/8/layout/vList2"/>
    <dgm:cxn modelId="{3DF48CE8-AB60-432B-83C7-2A269F9FA80A}" srcId="{4A39D821-F28A-4B50-BD7C-EEB52E96154A}" destId="{0F39E09E-A84D-4506-80B2-C77B8B7ABA25}" srcOrd="1" destOrd="0" parTransId="{6F84C9D1-7A15-4E4C-8167-EFCDE5000715}" sibTransId="{53AC67E1-0052-4F76-954F-91C01CEB6F14}"/>
    <dgm:cxn modelId="{02C5E5EF-336A-42B0-BFA5-CC2807E2C291}" srcId="{4A39D821-F28A-4B50-BD7C-EEB52E96154A}" destId="{4C4B9C3C-89B7-48C6-9590-CD4977761DAA}" srcOrd="2" destOrd="0" parTransId="{16A4247C-2343-4E6D-8C5C-84CC2A65F5DD}" sibTransId="{654D6FF4-DA85-42F2-BBB3-CC8879E8E2C1}"/>
    <dgm:cxn modelId="{7E61A7F5-355F-4299-8F7B-C6134C5FAE9B}" srcId="{CBCAB506-36B5-437D-A31F-ED4D8ACA57A2}" destId="{DA760DE2-864A-4BC7-AAB2-FAB5D016B714}" srcOrd="0" destOrd="0" parTransId="{6CAA5657-549B-436F-89AC-BB4F7BF9DFA9}" sibTransId="{87519679-44CC-4E25-A55B-1C2E57B12105}"/>
    <dgm:cxn modelId="{883F2AC2-8AAB-4C05-B1A4-5A150B9679F8}" type="presParOf" srcId="{F241A7F8-1140-4CE2-AC79-3EEE2B812134}" destId="{3D5C0D06-CEEA-4824-8840-DDED213B8AC5}" srcOrd="0" destOrd="0" presId="urn:microsoft.com/office/officeart/2005/8/layout/vList2"/>
    <dgm:cxn modelId="{A8D5BD17-E850-4191-B4B4-72BC44F94D88}" type="presParOf" srcId="{F241A7F8-1140-4CE2-AC79-3EEE2B812134}" destId="{34B9252C-4250-443A-A37E-2908D6090167}" srcOrd="1" destOrd="0" presId="urn:microsoft.com/office/officeart/2005/8/layout/vList2"/>
    <dgm:cxn modelId="{13CE4E51-B98C-4CEB-B5FB-29426440D2B4}" type="presParOf" srcId="{F241A7F8-1140-4CE2-AC79-3EEE2B812134}" destId="{AE59DF69-4EB3-4DC3-8315-7CFE52DAB3F6}" srcOrd="2" destOrd="0" presId="urn:microsoft.com/office/officeart/2005/8/layout/vList2"/>
    <dgm:cxn modelId="{806CF794-4F07-4FA9-BE75-F1FE000D287C}" type="presParOf" srcId="{F241A7F8-1140-4CE2-AC79-3EEE2B812134}" destId="{504619EC-EFFE-4BF7-8F4B-7E3896394CD6}" srcOrd="3" destOrd="0" presId="urn:microsoft.com/office/officeart/2005/8/layout/vList2"/>
    <dgm:cxn modelId="{35D6F630-AEEF-417A-91F2-5268FA615D4D}" type="presParOf" srcId="{F241A7F8-1140-4CE2-AC79-3EEE2B812134}" destId="{D636E229-2B52-4167-8B10-EE12C8A764D9}" srcOrd="4" destOrd="0" presId="urn:microsoft.com/office/officeart/2005/8/layout/vList2"/>
    <dgm:cxn modelId="{03322B08-47C7-488A-992C-38FBBDA8BB07}" type="presParOf" srcId="{F241A7F8-1140-4CE2-AC79-3EEE2B812134}" destId="{3090D052-A384-449D-A7D7-523BCB8A08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47017-9DB2-418B-9670-993DBD9E9B3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6725-0D23-4BD1-840F-29754733D460}">
      <dgm:prSet custT="1"/>
      <dgm:spPr/>
      <dgm:t>
        <a:bodyPr/>
        <a:lstStyle/>
        <a:p>
          <a:r>
            <a:rPr lang="en-GB" sz="2000" b="1" dirty="0"/>
            <a:t>BUYING PATTERNS</a:t>
          </a:r>
          <a:endParaRPr lang="en-US" sz="2000" dirty="0"/>
        </a:p>
      </dgm:t>
    </dgm:pt>
    <dgm:pt modelId="{4EA99C80-823F-4D81-AA5E-C06E5747C4BA}" type="parTrans" cxnId="{AFE6B68C-CA7B-44E0-BB7F-941D25030086}">
      <dgm:prSet/>
      <dgm:spPr/>
      <dgm:t>
        <a:bodyPr/>
        <a:lstStyle/>
        <a:p>
          <a:endParaRPr lang="en-US"/>
        </a:p>
      </dgm:t>
    </dgm:pt>
    <dgm:pt modelId="{D5DEE4A8-B817-4546-972A-1F99F10C9DC0}" type="sibTrans" cxnId="{AFE6B68C-CA7B-44E0-BB7F-941D25030086}">
      <dgm:prSet/>
      <dgm:spPr/>
      <dgm:t>
        <a:bodyPr/>
        <a:lstStyle/>
        <a:p>
          <a:endParaRPr lang="en-US"/>
        </a:p>
      </dgm:t>
    </dgm:pt>
    <dgm:pt modelId="{D77D9AA4-D692-4033-B79A-329E1CCB9EFE}">
      <dgm:prSet custT="1"/>
      <dgm:spPr/>
      <dgm:t>
        <a:bodyPr/>
        <a:lstStyle/>
        <a:p>
          <a:r>
            <a:rPr lang="en-GB" sz="1600" b="1" dirty="0"/>
            <a:t>Key Metrics and Observations:</a:t>
          </a:r>
          <a:endParaRPr lang="en-US" sz="1600" dirty="0"/>
        </a:p>
      </dgm:t>
    </dgm:pt>
    <dgm:pt modelId="{37EEB295-272E-4C70-AC04-8B25B9A41459}" type="parTrans" cxnId="{1B988A04-CD0B-4BAC-A8DB-C602F9CD1B77}">
      <dgm:prSet/>
      <dgm:spPr/>
      <dgm:t>
        <a:bodyPr/>
        <a:lstStyle/>
        <a:p>
          <a:endParaRPr lang="en-US"/>
        </a:p>
      </dgm:t>
    </dgm:pt>
    <dgm:pt modelId="{810FA3D0-5D1D-4A9C-9FBD-310F39C3A432}" type="sibTrans" cxnId="{1B988A04-CD0B-4BAC-A8DB-C602F9CD1B77}">
      <dgm:prSet/>
      <dgm:spPr/>
      <dgm:t>
        <a:bodyPr/>
        <a:lstStyle/>
        <a:p>
          <a:endParaRPr lang="en-US"/>
        </a:p>
      </dgm:t>
    </dgm:pt>
    <dgm:pt modelId="{CDA9E132-5E29-4072-84E0-7BDD551E4DC1}">
      <dgm:prSet custT="1"/>
      <dgm:spPr/>
      <dgm:t>
        <a:bodyPr/>
        <a:lstStyle/>
        <a:p>
          <a:r>
            <a:rPr lang="en-GB" sz="1600" b="1" dirty="0"/>
            <a:t>Frequency of Purchase</a:t>
          </a:r>
          <a:r>
            <a:rPr lang="en-GB" sz="1600" dirty="0"/>
            <a:t>:</a:t>
          </a:r>
          <a:endParaRPr lang="en-US" sz="1600" dirty="0"/>
        </a:p>
      </dgm:t>
    </dgm:pt>
    <dgm:pt modelId="{712B8DE5-5DD3-4927-8781-13C0FA4B4005}" type="parTrans" cxnId="{7EC708A7-0537-40DC-BE95-E7A1DA7C79B0}">
      <dgm:prSet/>
      <dgm:spPr/>
      <dgm:t>
        <a:bodyPr/>
        <a:lstStyle/>
        <a:p>
          <a:endParaRPr lang="en-US"/>
        </a:p>
      </dgm:t>
    </dgm:pt>
    <dgm:pt modelId="{EF186237-9DAA-4133-B8DF-D7583C60F89A}" type="sibTrans" cxnId="{7EC708A7-0537-40DC-BE95-E7A1DA7C79B0}">
      <dgm:prSet/>
      <dgm:spPr/>
      <dgm:t>
        <a:bodyPr/>
        <a:lstStyle/>
        <a:p>
          <a:endParaRPr lang="en-US"/>
        </a:p>
      </dgm:t>
    </dgm:pt>
    <dgm:pt modelId="{329A192B-3BF2-417D-A36B-F1223F2A79BC}">
      <dgm:prSet/>
      <dgm:spPr/>
      <dgm:t>
        <a:bodyPr/>
        <a:lstStyle/>
        <a:p>
          <a:r>
            <a:rPr lang="en-GB"/>
            <a:t>Highest activity in Los Angeles (4267) and Houston (4145)</a:t>
          </a:r>
          <a:endParaRPr lang="en-US"/>
        </a:p>
      </dgm:t>
    </dgm:pt>
    <dgm:pt modelId="{0FCFA8C5-005B-4D34-90D0-3F91F27D782B}" type="parTrans" cxnId="{D24D8DBC-87F2-4764-B3E6-DA7E8FFABA23}">
      <dgm:prSet/>
      <dgm:spPr/>
      <dgm:t>
        <a:bodyPr/>
        <a:lstStyle/>
        <a:p>
          <a:endParaRPr lang="en-US"/>
        </a:p>
      </dgm:t>
    </dgm:pt>
    <dgm:pt modelId="{C897BFB7-A32F-4E83-B856-86D7ED8C9AB2}" type="sibTrans" cxnId="{D24D8DBC-87F2-4764-B3E6-DA7E8FFABA23}">
      <dgm:prSet/>
      <dgm:spPr/>
      <dgm:t>
        <a:bodyPr/>
        <a:lstStyle/>
        <a:p>
          <a:endParaRPr lang="en-US"/>
        </a:p>
      </dgm:t>
    </dgm:pt>
    <dgm:pt modelId="{5314B144-E336-4A19-966B-38416F7182A7}">
      <dgm:prSet/>
      <dgm:spPr/>
      <dgm:t>
        <a:bodyPr/>
        <a:lstStyle/>
        <a:p>
          <a:r>
            <a:rPr lang="en-GB" dirty="0"/>
            <a:t>High engagement in these areas could indicate strong loyalty or marketing effectiveness</a:t>
          </a:r>
          <a:endParaRPr lang="en-US" dirty="0"/>
        </a:p>
      </dgm:t>
    </dgm:pt>
    <dgm:pt modelId="{5A482D89-F396-4279-9090-A1AF8E3024AF}" type="parTrans" cxnId="{F5591C4B-B119-47A6-A636-8427761F6DB4}">
      <dgm:prSet/>
      <dgm:spPr/>
      <dgm:t>
        <a:bodyPr/>
        <a:lstStyle/>
        <a:p>
          <a:endParaRPr lang="en-US"/>
        </a:p>
      </dgm:t>
    </dgm:pt>
    <dgm:pt modelId="{77F31DBE-B6E7-4DDF-9DD0-E89A156507FB}" type="sibTrans" cxnId="{F5591C4B-B119-47A6-A636-8427761F6DB4}">
      <dgm:prSet/>
      <dgm:spPr/>
      <dgm:t>
        <a:bodyPr/>
        <a:lstStyle/>
        <a:p>
          <a:endParaRPr lang="en-US"/>
        </a:p>
      </dgm:t>
    </dgm:pt>
    <dgm:pt modelId="{A6400BAE-1103-4DAF-88E5-2FDC2A143A47}">
      <dgm:prSet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We should target these regions for upselling or cross-selling.</a:t>
          </a:r>
          <a:endParaRPr lang="en-US" dirty="0">
            <a:solidFill>
              <a:srgbClr val="00B050"/>
            </a:solidFill>
          </a:endParaRPr>
        </a:p>
      </dgm:t>
    </dgm:pt>
    <dgm:pt modelId="{EBE56B30-9FB8-445D-A383-A47D150758BA}" type="parTrans" cxnId="{C03ABF6F-16D7-4841-B0EF-A58E5D55A386}">
      <dgm:prSet/>
      <dgm:spPr/>
      <dgm:t>
        <a:bodyPr/>
        <a:lstStyle/>
        <a:p>
          <a:endParaRPr lang="en-US"/>
        </a:p>
      </dgm:t>
    </dgm:pt>
    <dgm:pt modelId="{20C81B58-AF8C-4F8F-9513-FD1FA2C752A5}" type="sibTrans" cxnId="{C03ABF6F-16D7-4841-B0EF-A58E5D55A386}">
      <dgm:prSet/>
      <dgm:spPr/>
      <dgm:t>
        <a:bodyPr/>
        <a:lstStyle/>
        <a:p>
          <a:endParaRPr lang="en-US"/>
        </a:p>
      </dgm:t>
    </dgm:pt>
    <dgm:pt modelId="{18758DFF-7382-401D-96F2-B55EC24BBEE2}">
      <dgm:prSet/>
      <dgm:spPr/>
      <dgm:t>
        <a:bodyPr/>
        <a:lstStyle/>
        <a:p>
          <a:r>
            <a:rPr lang="en-GB" b="0" dirty="0">
              <a:solidFill>
                <a:srgbClr val="00B050"/>
              </a:solidFill>
            </a:rPr>
            <a:t>boost engagement, build trust, and expand reach in other areas</a:t>
          </a:r>
          <a:endParaRPr lang="en-US" b="0" dirty="0">
            <a:solidFill>
              <a:srgbClr val="00B050"/>
            </a:solidFill>
          </a:endParaRPr>
        </a:p>
      </dgm:t>
    </dgm:pt>
    <dgm:pt modelId="{90FE9E25-68CD-4AD4-9B71-6C62F53F3DB2}" type="parTrans" cxnId="{FB5906FD-F0FF-4151-991D-8D9B406B83A0}">
      <dgm:prSet/>
      <dgm:spPr/>
      <dgm:t>
        <a:bodyPr/>
        <a:lstStyle/>
        <a:p>
          <a:endParaRPr lang="en-GB"/>
        </a:p>
      </dgm:t>
    </dgm:pt>
    <dgm:pt modelId="{974DC36A-1E39-4168-A808-EFF097A2FF36}" type="sibTrans" cxnId="{FB5906FD-F0FF-4151-991D-8D9B406B83A0}">
      <dgm:prSet/>
      <dgm:spPr/>
      <dgm:t>
        <a:bodyPr/>
        <a:lstStyle/>
        <a:p>
          <a:endParaRPr lang="en-GB"/>
        </a:p>
      </dgm:t>
    </dgm:pt>
    <dgm:pt modelId="{34492047-F689-47F8-B3E5-5FD1204A84D2}" type="pres">
      <dgm:prSet presAssocID="{7A347017-9DB2-418B-9670-993DBD9E9B3B}" presName="linear" presStyleCnt="0">
        <dgm:presLayoutVars>
          <dgm:animLvl val="lvl"/>
          <dgm:resizeHandles val="exact"/>
        </dgm:presLayoutVars>
      </dgm:prSet>
      <dgm:spPr/>
    </dgm:pt>
    <dgm:pt modelId="{367D7DE5-D08A-4548-AA3A-FBB0173AAC3B}" type="pres">
      <dgm:prSet presAssocID="{7CA06725-0D23-4BD1-840F-29754733D4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90AE1A-1F11-4EEE-862F-DE7856944B33}" type="pres">
      <dgm:prSet presAssocID="{D5DEE4A8-B817-4546-972A-1F99F10C9DC0}" presName="spacer" presStyleCnt="0"/>
      <dgm:spPr/>
    </dgm:pt>
    <dgm:pt modelId="{BA4E4831-F2C5-42CE-B5B7-E9E80ABF3249}" type="pres">
      <dgm:prSet presAssocID="{D77D9AA4-D692-4033-B79A-329E1CCB9E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AD656C-C264-4E5D-A30A-CC5669FEA842}" type="pres">
      <dgm:prSet presAssocID="{810FA3D0-5D1D-4A9C-9FBD-310F39C3A432}" presName="spacer" presStyleCnt="0"/>
      <dgm:spPr/>
    </dgm:pt>
    <dgm:pt modelId="{A451D1FD-1FB3-4563-83F9-78CBF2E19DBE}" type="pres">
      <dgm:prSet presAssocID="{CDA9E132-5E29-4072-84E0-7BDD551E4D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DF643E9-F88E-43AA-A6A5-896B813C2473}" type="pres">
      <dgm:prSet presAssocID="{CDA9E132-5E29-4072-84E0-7BDD551E4D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C0F0901-3D06-4DAF-88FD-EA2214BAF71A}" type="presOf" srcId="{7CA06725-0D23-4BD1-840F-29754733D460}" destId="{367D7DE5-D08A-4548-AA3A-FBB0173AAC3B}" srcOrd="0" destOrd="0" presId="urn:microsoft.com/office/officeart/2005/8/layout/vList2"/>
    <dgm:cxn modelId="{1B988A04-CD0B-4BAC-A8DB-C602F9CD1B77}" srcId="{7A347017-9DB2-418B-9670-993DBD9E9B3B}" destId="{D77D9AA4-D692-4033-B79A-329E1CCB9EFE}" srcOrd="1" destOrd="0" parTransId="{37EEB295-272E-4C70-AC04-8B25B9A41459}" sibTransId="{810FA3D0-5D1D-4A9C-9FBD-310F39C3A432}"/>
    <dgm:cxn modelId="{50619E0D-EAD1-42EF-AB0B-98FB956F0687}" type="presOf" srcId="{D77D9AA4-D692-4033-B79A-329E1CCB9EFE}" destId="{BA4E4831-F2C5-42CE-B5B7-E9E80ABF3249}" srcOrd="0" destOrd="0" presId="urn:microsoft.com/office/officeart/2005/8/layout/vList2"/>
    <dgm:cxn modelId="{958B3B14-877F-4B63-BF77-5FB51E4E8A82}" type="presOf" srcId="{7A347017-9DB2-418B-9670-993DBD9E9B3B}" destId="{34492047-F689-47F8-B3E5-5FD1204A84D2}" srcOrd="0" destOrd="0" presId="urn:microsoft.com/office/officeart/2005/8/layout/vList2"/>
    <dgm:cxn modelId="{F5591C4B-B119-47A6-A636-8427761F6DB4}" srcId="{CDA9E132-5E29-4072-84E0-7BDD551E4DC1}" destId="{5314B144-E336-4A19-966B-38416F7182A7}" srcOrd="1" destOrd="0" parTransId="{5A482D89-F396-4279-9090-A1AF8E3024AF}" sibTransId="{77F31DBE-B6E7-4DDF-9DD0-E89A156507FB}"/>
    <dgm:cxn modelId="{C03ABF6F-16D7-4841-B0EF-A58E5D55A386}" srcId="{CDA9E132-5E29-4072-84E0-7BDD551E4DC1}" destId="{A6400BAE-1103-4DAF-88E5-2FDC2A143A47}" srcOrd="2" destOrd="0" parTransId="{EBE56B30-9FB8-445D-A383-A47D150758BA}" sibTransId="{20C81B58-AF8C-4F8F-9513-FD1FA2C752A5}"/>
    <dgm:cxn modelId="{D455D979-78B8-478F-A773-8C57BDA032B6}" type="presOf" srcId="{329A192B-3BF2-417D-A36B-F1223F2A79BC}" destId="{9DF643E9-F88E-43AA-A6A5-896B813C2473}" srcOrd="0" destOrd="0" presId="urn:microsoft.com/office/officeart/2005/8/layout/vList2"/>
    <dgm:cxn modelId="{5646B589-AEBC-4A6F-808E-E8B0D2816548}" type="presOf" srcId="{CDA9E132-5E29-4072-84E0-7BDD551E4DC1}" destId="{A451D1FD-1FB3-4563-83F9-78CBF2E19DBE}" srcOrd="0" destOrd="0" presId="urn:microsoft.com/office/officeart/2005/8/layout/vList2"/>
    <dgm:cxn modelId="{292F968A-8968-4FFA-AB5E-0329109B4395}" type="presOf" srcId="{A6400BAE-1103-4DAF-88E5-2FDC2A143A47}" destId="{9DF643E9-F88E-43AA-A6A5-896B813C2473}" srcOrd="0" destOrd="2" presId="urn:microsoft.com/office/officeart/2005/8/layout/vList2"/>
    <dgm:cxn modelId="{AFE6B68C-CA7B-44E0-BB7F-941D25030086}" srcId="{7A347017-9DB2-418B-9670-993DBD9E9B3B}" destId="{7CA06725-0D23-4BD1-840F-29754733D460}" srcOrd="0" destOrd="0" parTransId="{4EA99C80-823F-4D81-AA5E-C06E5747C4BA}" sibTransId="{D5DEE4A8-B817-4546-972A-1F99F10C9DC0}"/>
    <dgm:cxn modelId="{AFC2BF96-6A26-43EC-A9CC-36A20AEEC65C}" type="presOf" srcId="{18758DFF-7382-401D-96F2-B55EC24BBEE2}" destId="{9DF643E9-F88E-43AA-A6A5-896B813C2473}" srcOrd="0" destOrd="3" presId="urn:microsoft.com/office/officeart/2005/8/layout/vList2"/>
    <dgm:cxn modelId="{7EC708A7-0537-40DC-BE95-E7A1DA7C79B0}" srcId="{7A347017-9DB2-418B-9670-993DBD9E9B3B}" destId="{CDA9E132-5E29-4072-84E0-7BDD551E4DC1}" srcOrd="2" destOrd="0" parTransId="{712B8DE5-5DD3-4927-8781-13C0FA4B4005}" sibTransId="{EF186237-9DAA-4133-B8DF-D7583C60F89A}"/>
    <dgm:cxn modelId="{824C82AF-52D9-4E69-BED7-C7B0A086F010}" type="presOf" srcId="{5314B144-E336-4A19-966B-38416F7182A7}" destId="{9DF643E9-F88E-43AA-A6A5-896B813C2473}" srcOrd="0" destOrd="1" presId="urn:microsoft.com/office/officeart/2005/8/layout/vList2"/>
    <dgm:cxn modelId="{D24D8DBC-87F2-4764-B3E6-DA7E8FFABA23}" srcId="{CDA9E132-5E29-4072-84E0-7BDD551E4DC1}" destId="{329A192B-3BF2-417D-A36B-F1223F2A79BC}" srcOrd="0" destOrd="0" parTransId="{0FCFA8C5-005B-4D34-90D0-3F91F27D782B}" sibTransId="{C897BFB7-A32F-4E83-B856-86D7ED8C9AB2}"/>
    <dgm:cxn modelId="{FB5906FD-F0FF-4151-991D-8D9B406B83A0}" srcId="{CDA9E132-5E29-4072-84E0-7BDD551E4DC1}" destId="{18758DFF-7382-401D-96F2-B55EC24BBEE2}" srcOrd="3" destOrd="0" parTransId="{90FE9E25-68CD-4AD4-9B71-6C62F53F3DB2}" sibTransId="{974DC36A-1E39-4168-A808-EFF097A2FF36}"/>
    <dgm:cxn modelId="{839DEA1C-BCCF-4972-9837-C97A242C2387}" type="presParOf" srcId="{34492047-F689-47F8-B3E5-5FD1204A84D2}" destId="{367D7DE5-D08A-4548-AA3A-FBB0173AAC3B}" srcOrd="0" destOrd="0" presId="urn:microsoft.com/office/officeart/2005/8/layout/vList2"/>
    <dgm:cxn modelId="{9C99789B-28DB-43F5-817A-85496AF7AB76}" type="presParOf" srcId="{34492047-F689-47F8-B3E5-5FD1204A84D2}" destId="{B790AE1A-1F11-4EEE-862F-DE7856944B33}" srcOrd="1" destOrd="0" presId="urn:microsoft.com/office/officeart/2005/8/layout/vList2"/>
    <dgm:cxn modelId="{38454C95-A3B9-4E45-8EA8-B5C12B110297}" type="presParOf" srcId="{34492047-F689-47F8-B3E5-5FD1204A84D2}" destId="{BA4E4831-F2C5-42CE-B5B7-E9E80ABF3249}" srcOrd="2" destOrd="0" presId="urn:microsoft.com/office/officeart/2005/8/layout/vList2"/>
    <dgm:cxn modelId="{E78663C7-7248-48FA-BD39-AB2D8D76E2F5}" type="presParOf" srcId="{34492047-F689-47F8-B3E5-5FD1204A84D2}" destId="{0EAD656C-C264-4E5D-A30A-CC5669FEA842}" srcOrd="3" destOrd="0" presId="urn:microsoft.com/office/officeart/2005/8/layout/vList2"/>
    <dgm:cxn modelId="{F99447DD-1518-4673-98D5-DAF505F3984D}" type="presParOf" srcId="{34492047-F689-47F8-B3E5-5FD1204A84D2}" destId="{A451D1FD-1FB3-4563-83F9-78CBF2E19DBE}" srcOrd="4" destOrd="0" presId="urn:microsoft.com/office/officeart/2005/8/layout/vList2"/>
    <dgm:cxn modelId="{E04E6AC2-8B1F-4882-A715-AA8D50E24116}" type="presParOf" srcId="{34492047-F689-47F8-B3E5-5FD1204A84D2}" destId="{9DF643E9-F88E-43AA-A6A5-896B813C247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F1786B-3AA5-4A6D-8CD0-3D08CEE4A5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006800-1332-4AD5-A71E-0DC7C770C6E0}">
      <dgm:prSet custT="1"/>
      <dgm:spPr/>
      <dgm:t>
        <a:bodyPr/>
        <a:lstStyle/>
        <a:p>
          <a:r>
            <a:rPr lang="en-GB" sz="3200" b="1" dirty="0"/>
            <a:t>CUSTOMER PREFERENCES</a:t>
          </a:r>
          <a:endParaRPr lang="en-US" sz="3200" dirty="0"/>
        </a:p>
      </dgm:t>
    </dgm:pt>
    <dgm:pt modelId="{34F4CF49-F9A9-4F17-A38A-A17C179FA2A4}" type="parTrans" cxnId="{5474B2DE-21D9-45A1-8D72-0BFCDACF9BEC}">
      <dgm:prSet/>
      <dgm:spPr/>
      <dgm:t>
        <a:bodyPr/>
        <a:lstStyle/>
        <a:p>
          <a:endParaRPr lang="en-US"/>
        </a:p>
      </dgm:t>
    </dgm:pt>
    <dgm:pt modelId="{7004EFCF-130B-4A7A-A9CE-3F04D9D9DFE6}" type="sibTrans" cxnId="{5474B2DE-21D9-45A1-8D72-0BFCDACF9BEC}">
      <dgm:prSet/>
      <dgm:spPr/>
      <dgm:t>
        <a:bodyPr/>
        <a:lstStyle/>
        <a:p>
          <a:endParaRPr lang="en-US"/>
        </a:p>
      </dgm:t>
    </dgm:pt>
    <dgm:pt modelId="{EC5F0C4D-0DA5-46B2-B637-37D35FC6EF1F}">
      <dgm:prSet custT="1"/>
      <dgm:spPr/>
      <dgm:t>
        <a:bodyPr/>
        <a:lstStyle/>
        <a:p>
          <a:r>
            <a:rPr lang="en-GB" sz="2800" b="1"/>
            <a:t>Insights:</a:t>
          </a:r>
          <a:endParaRPr lang="en-US" sz="2800" dirty="0"/>
        </a:p>
      </dgm:t>
    </dgm:pt>
    <dgm:pt modelId="{80E18EF5-2ED4-42D1-AFC5-861E2732F040}" type="parTrans" cxnId="{44BFFE51-33AD-427C-A963-DDD50A7DF98C}">
      <dgm:prSet/>
      <dgm:spPr/>
      <dgm:t>
        <a:bodyPr/>
        <a:lstStyle/>
        <a:p>
          <a:endParaRPr lang="en-US"/>
        </a:p>
      </dgm:t>
    </dgm:pt>
    <dgm:pt modelId="{6D2D19EB-1794-4316-A9D4-3E64507DEDE0}" type="sibTrans" cxnId="{44BFFE51-33AD-427C-A963-DDD50A7DF98C}">
      <dgm:prSet/>
      <dgm:spPr/>
      <dgm:t>
        <a:bodyPr/>
        <a:lstStyle/>
        <a:p>
          <a:endParaRPr lang="en-US"/>
        </a:p>
      </dgm:t>
    </dgm:pt>
    <dgm:pt modelId="{87C09A88-4894-4A14-AE76-9D8A29AC2BE5}">
      <dgm:prSet custT="1"/>
      <dgm:spPr/>
      <dgm:t>
        <a:bodyPr/>
        <a:lstStyle/>
        <a:p>
          <a:r>
            <a:rPr lang="en-GB" sz="2400" b="1"/>
            <a:t>Age-Based Payment Methods</a:t>
          </a:r>
          <a:r>
            <a:rPr lang="en-GB" sz="2400"/>
            <a:t>:</a:t>
          </a:r>
          <a:endParaRPr lang="en-US" sz="2400" dirty="0"/>
        </a:p>
      </dgm:t>
    </dgm:pt>
    <dgm:pt modelId="{615B469D-9256-453F-91D6-54EC4886E612}" type="parTrans" cxnId="{188A3C4B-F548-4943-86FA-0CEC019A13B3}">
      <dgm:prSet/>
      <dgm:spPr/>
      <dgm:t>
        <a:bodyPr/>
        <a:lstStyle/>
        <a:p>
          <a:endParaRPr lang="en-US"/>
        </a:p>
      </dgm:t>
    </dgm:pt>
    <dgm:pt modelId="{7C4F356A-6328-4EEF-A5BF-2E242A8DF60B}" type="sibTrans" cxnId="{188A3C4B-F548-4943-86FA-0CEC019A13B3}">
      <dgm:prSet/>
      <dgm:spPr/>
      <dgm:t>
        <a:bodyPr/>
        <a:lstStyle/>
        <a:p>
          <a:endParaRPr lang="en-US"/>
        </a:p>
      </dgm:t>
    </dgm:pt>
    <dgm:pt modelId="{774D8FD2-6D0B-4779-930E-D94FDC822DB1}">
      <dgm:prSet custT="1"/>
      <dgm:spPr/>
      <dgm:t>
        <a:bodyPr/>
        <a:lstStyle/>
        <a:p>
          <a:r>
            <a:rPr lang="en-GB" sz="1800" b="1" i="1" dirty="0"/>
            <a:t>Young Adults (18-34): </a:t>
          </a:r>
          <a:r>
            <a:rPr lang="en-GB" sz="1800" dirty="0"/>
            <a:t>Apple Pay, Debit Cards                                                                                       </a:t>
          </a:r>
          <a:r>
            <a:rPr lang="en-US" sz="1800" dirty="0">
              <a:solidFill>
                <a:srgbClr val="00B050"/>
              </a:solidFill>
            </a:rPr>
            <a:t>Digital-first payment solution resonates more with this Tech-savvy group.</a:t>
          </a:r>
        </a:p>
      </dgm:t>
    </dgm:pt>
    <dgm:pt modelId="{80E40169-06D0-4406-8FBE-92B96E95A6CA}" type="parTrans" cxnId="{ACCE148A-029E-4D49-92EC-0EAA9175D14B}">
      <dgm:prSet/>
      <dgm:spPr/>
      <dgm:t>
        <a:bodyPr/>
        <a:lstStyle/>
        <a:p>
          <a:endParaRPr lang="en-US"/>
        </a:p>
      </dgm:t>
    </dgm:pt>
    <dgm:pt modelId="{BB8A2856-10E0-4298-90C0-6B2D2AA3D6B1}" type="sibTrans" cxnId="{ACCE148A-029E-4D49-92EC-0EAA9175D14B}">
      <dgm:prSet/>
      <dgm:spPr/>
      <dgm:t>
        <a:bodyPr/>
        <a:lstStyle/>
        <a:p>
          <a:endParaRPr lang="en-US"/>
        </a:p>
      </dgm:t>
    </dgm:pt>
    <dgm:pt modelId="{4EB71E11-D4AD-4D92-8960-C6B50DC71863}">
      <dgm:prSet custT="1"/>
      <dgm:spPr/>
      <dgm:t>
        <a:bodyPr/>
        <a:lstStyle/>
        <a:p>
          <a:r>
            <a:rPr lang="en-GB" sz="1800" b="1" i="1" dirty="0"/>
            <a:t>Mid-Elderly (45-54) and Elderly (55+): </a:t>
          </a:r>
          <a:r>
            <a:rPr lang="en-GB" sz="1800" dirty="0"/>
            <a:t>Debit Cards, PayPal               </a:t>
          </a:r>
          <a:r>
            <a:rPr lang="en-GB" sz="1800" dirty="0">
              <a:solidFill>
                <a:srgbClr val="00B050"/>
              </a:solidFill>
            </a:rPr>
            <a:t>This age group would normally require security in payments</a:t>
          </a:r>
          <a:endParaRPr lang="en-US" sz="1800" dirty="0">
            <a:solidFill>
              <a:srgbClr val="00B050"/>
            </a:solidFill>
          </a:endParaRPr>
        </a:p>
      </dgm:t>
    </dgm:pt>
    <dgm:pt modelId="{C4099320-4EBE-44F2-90D9-0A0872BAD3F1}" type="parTrans" cxnId="{6FC2B88B-3141-4C92-A1DF-E5ED241223E2}">
      <dgm:prSet/>
      <dgm:spPr/>
      <dgm:t>
        <a:bodyPr/>
        <a:lstStyle/>
        <a:p>
          <a:endParaRPr lang="en-US"/>
        </a:p>
      </dgm:t>
    </dgm:pt>
    <dgm:pt modelId="{C4B8AE28-B406-4151-A2DA-CCEBDC049D21}" type="sibTrans" cxnId="{6FC2B88B-3141-4C92-A1DF-E5ED241223E2}">
      <dgm:prSet/>
      <dgm:spPr/>
      <dgm:t>
        <a:bodyPr/>
        <a:lstStyle/>
        <a:p>
          <a:endParaRPr lang="en-US"/>
        </a:p>
      </dgm:t>
    </dgm:pt>
    <dgm:pt modelId="{165C8EEA-EA05-436C-A04C-EB537D39597B}">
      <dgm:prSet custT="1"/>
      <dgm:spPr/>
      <dgm:t>
        <a:bodyPr/>
        <a:lstStyle/>
        <a:p>
          <a:r>
            <a:rPr lang="en-GB" sz="1800" b="1" i="1" dirty="0"/>
            <a:t>Adults (35-44): </a:t>
          </a:r>
          <a:r>
            <a:rPr lang="en-GB" sz="1800" dirty="0"/>
            <a:t>Balanced payment methods across                    </a:t>
          </a:r>
          <a:r>
            <a:rPr lang="en-GB" sz="1800" dirty="0">
              <a:solidFill>
                <a:srgbClr val="00B050"/>
              </a:solidFill>
            </a:rPr>
            <a:t>indicating an openness to diverse methods                                                                                                                       </a:t>
          </a:r>
          <a:endParaRPr lang="en-US" sz="1800" dirty="0">
            <a:solidFill>
              <a:srgbClr val="00B050"/>
            </a:solidFill>
          </a:endParaRPr>
        </a:p>
      </dgm:t>
    </dgm:pt>
    <dgm:pt modelId="{017E4BDD-E266-4380-95A4-DC4F3C340355}" type="parTrans" cxnId="{4C0C47F0-72BC-46B1-9D9D-F9AAE46289CD}">
      <dgm:prSet/>
      <dgm:spPr/>
      <dgm:t>
        <a:bodyPr/>
        <a:lstStyle/>
        <a:p>
          <a:endParaRPr lang="en-US"/>
        </a:p>
      </dgm:t>
    </dgm:pt>
    <dgm:pt modelId="{80E55BE5-55A1-41B8-8F51-0DA100EDEF06}" type="sibTrans" cxnId="{4C0C47F0-72BC-46B1-9D9D-F9AAE46289CD}">
      <dgm:prSet/>
      <dgm:spPr/>
      <dgm:t>
        <a:bodyPr/>
        <a:lstStyle/>
        <a:p>
          <a:endParaRPr lang="en-US"/>
        </a:p>
      </dgm:t>
    </dgm:pt>
    <dgm:pt modelId="{8AFCAD7B-9B91-49BE-A482-BE913A85E23B}">
      <dgm:prSet custT="1"/>
      <dgm:spPr/>
      <dgm:t>
        <a:bodyPr/>
        <a:lstStyle/>
        <a:p>
          <a:endParaRPr lang="en-US" sz="1800" dirty="0">
            <a:solidFill>
              <a:srgbClr val="00B050"/>
            </a:solidFill>
          </a:endParaRPr>
        </a:p>
      </dgm:t>
    </dgm:pt>
    <dgm:pt modelId="{82579AF5-56B6-493D-9994-B80ED4F0C844}" type="parTrans" cxnId="{19C48231-E0AC-4209-BB5F-103122B7155B}">
      <dgm:prSet/>
      <dgm:spPr/>
      <dgm:t>
        <a:bodyPr/>
        <a:lstStyle/>
        <a:p>
          <a:endParaRPr lang="en-GB"/>
        </a:p>
      </dgm:t>
    </dgm:pt>
    <dgm:pt modelId="{9D0A2502-8CD2-4BF3-B69E-D7CA561759B2}" type="sibTrans" cxnId="{19C48231-E0AC-4209-BB5F-103122B7155B}">
      <dgm:prSet/>
      <dgm:spPr/>
      <dgm:t>
        <a:bodyPr/>
        <a:lstStyle/>
        <a:p>
          <a:endParaRPr lang="en-GB"/>
        </a:p>
      </dgm:t>
    </dgm:pt>
    <dgm:pt modelId="{2C5474CB-E08D-4D96-B776-5DF66191D1C0}">
      <dgm:prSet custT="1"/>
      <dgm:spPr/>
      <dgm:t>
        <a:bodyPr/>
        <a:lstStyle/>
        <a:p>
          <a:endParaRPr lang="en-US" sz="1800" dirty="0">
            <a:solidFill>
              <a:srgbClr val="00B050"/>
            </a:solidFill>
          </a:endParaRPr>
        </a:p>
      </dgm:t>
    </dgm:pt>
    <dgm:pt modelId="{51972E60-7756-40F5-B24F-7AB4A97A6ABD}" type="parTrans" cxnId="{710A5390-F129-49AF-B5CB-D02D9DD5D87A}">
      <dgm:prSet/>
      <dgm:spPr/>
      <dgm:t>
        <a:bodyPr/>
        <a:lstStyle/>
        <a:p>
          <a:endParaRPr lang="en-GB"/>
        </a:p>
      </dgm:t>
    </dgm:pt>
    <dgm:pt modelId="{182BA7E0-7DF9-4D77-A035-4D7E3DBEA2BD}" type="sibTrans" cxnId="{710A5390-F129-49AF-B5CB-D02D9DD5D87A}">
      <dgm:prSet/>
      <dgm:spPr/>
      <dgm:t>
        <a:bodyPr/>
        <a:lstStyle/>
        <a:p>
          <a:endParaRPr lang="en-GB"/>
        </a:p>
      </dgm:t>
    </dgm:pt>
    <dgm:pt modelId="{289ED178-0214-4EAA-9F6A-D7BDF5E312CB}" type="pres">
      <dgm:prSet presAssocID="{84F1786B-3AA5-4A6D-8CD0-3D08CEE4A534}" presName="linear" presStyleCnt="0">
        <dgm:presLayoutVars>
          <dgm:animLvl val="lvl"/>
          <dgm:resizeHandles val="exact"/>
        </dgm:presLayoutVars>
      </dgm:prSet>
      <dgm:spPr/>
    </dgm:pt>
    <dgm:pt modelId="{B3347518-67E3-48FD-8BBA-1DC6B4C46168}" type="pres">
      <dgm:prSet presAssocID="{24006800-1332-4AD5-A71E-0DC7C770C6E0}" presName="parentText" presStyleLbl="node1" presStyleIdx="0" presStyleCnt="3" custScaleY="84559" custLinFactY="-27319" custLinFactNeighborX="1605" custLinFactNeighborY="-100000">
        <dgm:presLayoutVars>
          <dgm:chMax val="0"/>
          <dgm:bulletEnabled val="1"/>
        </dgm:presLayoutVars>
      </dgm:prSet>
      <dgm:spPr/>
    </dgm:pt>
    <dgm:pt modelId="{FA426766-D1D5-4C31-8A48-EB5BDD3F6D77}" type="pres">
      <dgm:prSet presAssocID="{7004EFCF-130B-4A7A-A9CE-3F04D9D9DFE6}" presName="spacer" presStyleCnt="0"/>
      <dgm:spPr/>
    </dgm:pt>
    <dgm:pt modelId="{7AFED00B-BEBC-45AC-AB50-5EACED907948}" type="pres">
      <dgm:prSet presAssocID="{EC5F0C4D-0DA5-46B2-B637-37D35FC6EF1F}" presName="parentText" presStyleLbl="node1" presStyleIdx="1" presStyleCnt="3" custScaleY="43669" custLinFactNeighborY="-83477">
        <dgm:presLayoutVars>
          <dgm:chMax val="0"/>
          <dgm:bulletEnabled val="1"/>
        </dgm:presLayoutVars>
      </dgm:prSet>
      <dgm:spPr/>
    </dgm:pt>
    <dgm:pt modelId="{5070D8AA-AE67-464C-B1D4-27838DE7A192}" type="pres">
      <dgm:prSet presAssocID="{6D2D19EB-1794-4316-A9D4-3E64507DEDE0}" presName="spacer" presStyleCnt="0"/>
      <dgm:spPr/>
    </dgm:pt>
    <dgm:pt modelId="{EC049E31-C08C-47CC-99F9-E94D69E4C68D}" type="pres">
      <dgm:prSet presAssocID="{87C09A88-4894-4A14-AE76-9D8A29AC2BE5}" presName="parentText" presStyleLbl="node1" presStyleIdx="2" presStyleCnt="3" custScaleY="38230" custLinFactNeighborX="-1124" custLinFactNeighborY="-7832">
        <dgm:presLayoutVars>
          <dgm:chMax val="0"/>
          <dgm:bulletEnabled val="1"/>
        </dgm:presLayoutVars>
      </dgm:prSet>
      <dgm:spPr/>
    </dgm:pt>
    <dgm:pt modelId="{3D5F87F2-9F8A-42B9-A99D-BAE37927CA9F}" type="pres">
      <dgm:prSet presAssocID="{87C09A88-4894-4A14-AE76-9D8A29AC2BE5}" presName="childText" presStyleLbl="revTx" presStyleIdx="0" presStyleCnt="1" custScaleY="150552">
        <dgm:presLayoutVars>
          <dgm:bulletEnabled val="1"/>
        </dgm:presLayoutVars>
      </dgm:prSet>
      <dgm:spPr/>
    </dgm:pt>
  </dgm:ptLst>
  <dgm:cxnLst>
    <dgm:cxn modelId="{19C48231-E0AC-4209-BB5F-103122B7155B}" srcId="{87C09A88-4894-4A14-AE76-9D8A29AC2BE5}" destId="{8AFCAD7B-9B91-49BE-A482-BE913A85E23B}" srcOrd="1" destOrd="0" parTransId="{82579AF5-56B6-493D-9994-B80ED4F0C844}" sibTransId="{9D0A2502-8CD2-4BF3-B69E-D7CA561759B2}"/>
    <dgm:cxn modelId="{33B7C93B-1F69-433C-BCB1-15DF416D2623}" type="presOf" srcId="{165C8EEA-EA05-436C-A04C-EB537D39597B}" destId="{3D5F87F2-9F8A-42B9-A99D-BAE37927CA9F}" srcOrd="0" destOrd="4" presId="urn:microsoft.com/office/officeart/2005/8/layout/vList2"/>
    <dgm:cxn modelId="{3A16EA3C-4164-4081-B348-D57CCBB4313E}" type="presOf" srcId="{4EB71E11-D4AD-4D92-8960-C6B50DC71863}" destId="{3D5F87F2-9F8A-42B9-A99D-BAE37927CA9F}" srcOrd="0" destOrd="2" presId="urn:microsoft.com/office/officeart/2005/8/layout/vList2"/>
    <dgm:cxn modelId="{2EE53746-61BD-44DA-81A3-AAEE6A8E221F}" type="presOf" srcId="{EC5F0C4D-0DA5-46B2-B637-37D35FC6EF1F}" destId="{7AFED00B-BEBC-45AC-AB50-5EACED907948}" srcOrd="0" destOrd="0" presId="urn:microsoft.com/office/officeart/2005/8/layout/vList2"/>
    <dgm:cxn modelId="{3437F669-01F9-4BAC-BBF0-8356BEA77DA1}" type="presOf" srcId="{774D8FD2-6D0B-4779-930E-D94FDC822DB1}" destId="{3D5F87F2-9F8A-42B9-A99D-BAE37927CA9F}" srcOrd="0" destOrd="0" presId="urn:microsoft.com/office/officeart/2005/8/layout/vList2"/>
    <dgm:cxn modelId="{188A3C4B-F548-4943-86FA-0CEC019A13B3}" srcId="{84F1786B-3AA5-4A6D-8CD0-3D08CEE4A534}" destId="{87C09A88-4894-4A14-AE76-9D8A29AC2BE5}" srcOrd="2" destOrd="0" parTransId="{615B469D-9256-453F-91D6-54EC4886E612}" sibTransId="{7C4F356A-6328-4EEF-A5BF-2E242A8DF60B}"/>
    <dgm:cxn modelId="{3C8DD070-D14C-45F7-B500-4B17B467A1B2}" type="presOf" srcId="{8AFCAD7B-9B91-49BE-A482-BE913A85E23B}" destId="{3D5F87F2-9F8A-42B9-A99D-BAE37927CA9F}" srcOrd="0" destOrd="1" presId="urn:microsoft.com/office/officeart/2005/8/layout/vList2"/>
    <dgm:cxn modelId="{44BFFE51-33AD-427C-A963-DDD50A7DF98C}" srcId="{84F1786B-3AA5-4A6D-8CD0-3D08CEE4A534}" destId="{EC5F0C4D-0DA5-46B2-B637-37D35FC6EF1F}" srcOrd="1" destOrd="0" parTransId="{80E18EF5-2ED4-42D1-AFC5-861E2732F040}" sibTransId="{6D2D19EB-1794-4316-A9D4-3E64507DEDE0}"/>
    <dgm:cxn modelId="{ACCE148A-029E-4D49-92EC-0EAA9175D14B}" srcId="{87C09A88-4894-4A14-AE76-9D8A29AC2BE5}" destId="{774D8FD2-6D0B-4779-930E-D94FDC822DB1}" srcOrd="0" destOrd="0" parTransId="{80E40169-06D0-4406-8FBE-92B96E95A6CA}" sibTransId="{BB8A2856-10E0-4298-90C0-6B2D2AA3D6B1}"/>
    <dgm:cxn modelId="{6FC2B88B-3141-4C92-A1DF-E5ED241223E2}" srcId="{87C09A88-4894-4A14-AE76-9D8A29AC2BE5}" destId="{4EB71E11-D4AD-4D92-8960-C6B50DC71863}" srcOrd="2" destOrd="0" parTransId="{C4099320-4EBE-44F2-90D9-0A0872BAD3F1}" sibTransId="{C4B8AE28-B406-4151-A2DA-CCEBDC049D21}"/>
    <dgm:cxn modelId="{710A5390-F129-49AF-B5CB-D02D9DD5D87A}" srcId="{87C09A88-4894-4A14-AE76-9D8A29AC2BE5}" destId="{2C5474CB-E08D-4D96-B776-5DF66191D1C0}" srcOrd="3" destOrd="0" parTransId="{51972E60-7756-40F5-B24F-7AB4A97A6ABD}" sibTransId="{182BA7E0-7DF9-4D77-A035-4D7E3DBEA2BD}"/>
    <dgm:cxn modelId="{D19E7792-C5F6-4AFE-AFFE-936EE14A1FB0}" type="presOf" srcId="{24006800-1332-4AD5-A71E-0DC7C770C6E0}" destId="{B3347518-67E3-48FD-8BBA-1DC6B4C46168}" srcOrd="0" destOrd="0" presId="urn:microsoft.com/office/officeart/2005/8/layout/vList2"/>
    <dgm:cxn modelId="{37B7C0A3-7A6D-4872-AE78-9AF86C5ECBA6}" type="presOf" srcId="{84F1786B-3AA5-4A6D-8CD0-3D08CEE4A534}" destId="{289ED178-0214-4EAA-9F6A-D7BDF5E312CB}" srcOrd="0" destOrd="0" presId="urn:microsoft.com/office/officeart/2005/8/layout/vList2"/>
    <dgm:cxn modelId="{FB8734CA-91C6-4EF5-A95F-43B8734FCF6F}" type="presOf" srcId="{87C09A88-4894-4A14-AE76-9D8A29AC2BE5}" destId="{EC049E31-C08C-47CC-99F9-E94D69E4C68D}" srcOrd="0" destOrd="0" presId="urn:microsoft.com/office/officeart/2005/8/layout/vList2"/>
    <dgm:cxn modelId="{5474B2DE-21D9-45A1-8D72-0BFCDACF9BEC}" srcId="{84F1786B-3AA5-4A6D-8CD0-3D08CEE4A534}" destId="{24006800-1332-4AD5-A71E-0DC7C770C6E0}" srcOrd="0" destOrd="0" parTransId="{34F4CF49-F9A9-4F17-A38A-A17C179FA2A4}" sibTransId="{7004EFCF-130B-4A7A-A9CE-3F04D9D9DFE6}"/>
    <dgm:cxn modelId="{4C0C47F0-72BC-46B1-9D9D-F9AAE46289CD}" srcId="{87C09A88-4894-4A14-AE76-9D8A29AC2BE5}" destId="{165C8EEA-EA05-436C-A04C-EB537D39597B}" srcOrd="4" destOrd="0" parTransId="{017E4BDD-E266-4380-95A4-DC4F3C340355}" sibTransId="{80E55BE5-55A1-41B8-8F51-0DA100EDEF06}"/>
    <dgm:cxn modelId="{9A2EBEFA-1A21-402B-BC90-B2B8212821D1}" type="presOf" srcId="{2C5474CB-E08D-4D96-B776-5DF66191D1C0}" destId="{3D5F87F2-9F8A-42B9-A99D-BAE37927CA9F}" srcOrd="0" destOrd="3" presId="urn:microsoft.com/office/officeart/2005/8/layout/vList2"/>
    <dgm:cxn modelId="{85DB1C10-BBE8-4E50-9F8B-E79C2BEDD6D0}" type="presParOf" srcId="{289ED178-0214-4EAA-9F6A-D7BDF5E312CB}" destId="{B3347518-67E3-48FD-8BBA-1DC6B4C46168}" srcOrd="0" destOrd="0" presId="urn:microsoft.com/office/officeart/2005/8/layout/vList2"/>
    <dgm:cxn modelId="{DB8E52B1-B52E-4ECE-B115-5B77CAC2E058}" type="presParOf" srcId="{289ED178-0214-4EAA-9F6A-D7BDF5E312CB}" destId="{FA426766-D1D5-4C31-8A48-EB5BDD3F6D77}" srcOrd="1" destOrd="0" presId="urn:microsoft.com/office/officeart/2005/8/layout/vList2"/>
    <dgm:cxn modelId="{DDDB9022-7C06-4F8A-806E-1D307F2F211B}" type="presParOf" srcId="{289ED178-0214-4EAA-9F6A-D7BDF5E312CB}" destId="{7AFED00B-BEBC-45AC-AB50-5EACED907948}" srcOrd="2" destOrd="0" presId="urn:microsoft.com/office/officeart/2005/8/layout/vList2"/>
    <dgm:cxn modelId="{4CCCEDC3-B987-487F-8A8B-7B1EA94A17BA}" type="presParOf" srcId="{289ED178-0214-4EAA-9F6A-D7BDF5E312CB}" destId="{5070D8AA-AE67-464C-B1D4-27838DE7A192}" srcOrd="3" destOrd="0" presId="urn:microsoft.com/office/officeart/2005/8/layout/vList2"/>
    <dgm:cxn modelId="{D01C49E7-D253-487B-B1EB-27EF8174AFE3}" type="presParOf" srcId="{289ED178-0214-4EAA-9F6A-D7BDF5E312CB}" destId="{EC049E31-C08C-47CC-99F9-E94D69E4C68D}" srcOrd="4" destOrd="0" presId="urn:microsoft.com/office/officeart/2005/8/layout/vList2"/>
    <dgm:cxn modelId="{50CC337F-C151-4B08-9898-2C7DA1926F69}" type="presParOf" srcId="{289ED178-0214-4EAA-9F6A-D7BDF5E312CB}" destId="{3D5F87F2-9F8A-42B9-A99D-BAE37927CA9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51510F-2DBF-4B52-9F06-0C16480D2C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34CB3-7761-4828-B8C6-C47BEC3BD634}">
      <dgm:prSet custT="1"/>
      <dgm:spPr/>
      <dgm:t>
        <a:bodyPr/>
        <a:lstStyle/>
        <a:p>
          <a:r>
            <a:rPr lang="en-GB" sz="3200" b="1" dirty="0"/>
            <a:t>RETENTION STRATEGIES</a:t>
          </a:r>
          <a:endParaRPr lang="en-US" sz="3200" dirty="0"/>
        </a:p>
      </dgm:t>
    </dgm:pt>
    <dgm:pt modelId="{C2071AD0-096B-4053-B7E6-0671D7444AD5}" type="parTrans" cxnId="{80B143DC-A677-44D8-9113-72817357B7A3}">
      <dgm:prSet/>
      <dgm:spPr/>
      <dgm:t>
        <a:bodyPr/>
        <a:lstStyle/>
        <a:p>
          <a:endParaRPr lang="en-US"/>
        </a:p>
      </dgm:t>
    </dgm:pt>
    <dgm:pt modelId="{9B520694-4F51-4C79-934A-AFA62B4E482E}" type="sibTrans" cxnId="{80B143DC-A677-44D8-9113-72817357B7A3}">
      <dgm:prSet/>
      <dgm:spPr/>
      <dgm:t>
        <a:bodyPr/>
        <a:lstStyle/>
        <a:p>
          <a:endParaRPr lang="en-US"/>
        </a:p>
      </dgm:t>
    </dgm:pt>
    <dgm:pt modelId="{146E71A3-00B7-4557-8E76-C96B75FD9677}">
      <dgm:prSet custT="1"/>
      <dgm:spPr/>
      <dgm:t>
        <a:bodyPr/>
        <a:lstStyle/>
        <a:p>
          <a:r>
            <a:rPr lang="en-GB" sz="2400" b="1" dirty="0"/>
            <a:t>Challenges &amp; Recommendations</a:t>
          </a:r>
          <a:r>
            <a:rPr lang="en-GB" sz="2400" dirty="0"/>
            <a:t>:</a:t>
          </a:r>
          <a:endParaRPr lang="en-US" sz="2400" dirty="0"/>
        </a:p>
      </dgm:t>
    </dgm:pt>
    <dgm:pt modelId="{A9EF6575-76DD-430A-A855-70583E12AF58}" type="parTrans" cxnId="{817E0A04-0588-42F7-9593-D2B383C9730B}">
      <dgm:prSet/>
      <dgm:spPr/>
      <dgm:t>
        <a:bodyPr/>
        <a:lstStyle/>
        <a:p>
          <a:endParaRPr lang="en-US"/>
        </a:p>
      </dgm:t>
    </dgm:pt>
    <dgm:pt modelId="{88B43DD6-F1CC-463A-BB31-BE0B186EF7D3}" type="sibTrans" cxnId="{817E0A04-0588-42F7-9593-D2B383C9730B}">
      <dgm:prSet/>
      <dgm:spPr/>
      <dgm:t>
        <a:bodyPr/>
        <a:lstStyle/>
        <a:p>
          <a:endParaRPr lang="en-US"/>
        </a:p>
      </dgm:t>
    </dgm:pt>
    <dgm:pt modelId="{967DA06B-821F-4B8C-A43A-C27E3F5CE758}">
      <dgm:prSet custT="1"/>
      <dgm:spPr/>
      <dgm:t>
        <a:bodyPr/>
        <a:lstStyle/>
        <a:p>
          <a:r>
            <a:rPr lang="en-GB" sz="2800" b="1" dirty="0"/>
            <a:t>Feedback Ratings</a:t>
          </a:r>
          <a:r>
            <a:rPr lang="en-GB" sz="2800" dirty="0"/>
            <a:t>:</a:t>
          </a:r>
          <a:endParaRPr lang="en-US" sz="2800" dirty="0"/>
        </a:p>
      </dgm:t>
    </dgm:pt>
    <dgm:pt modelId="{C96ABB32-5F1D-483B-9A4F-2ABF6FEDC369}" type="parTrans" cxnId="{BDD5D344-8CD7-4F9D-92DC-B5D79097F14E}">
      <dgm:prSet/>
      <dgm:spPr/>
      <dgm:t>
        <a:bodyPr/>
        <a:lstStyle/>
        <a:p>
          <a:endParaRPr lang="en-US"/>
        </a:p>
      </dgm:t>
    </dgm:pt>
    <dgm:pt modelId="{763EF663-31EA-4FB1-AFA5-43290AFD4E9F}" type="sibTrans" cxnId="{BDD5D344-8CD7-4F9D-92DC-B5D79097F14E}">
      <dgm:prSet/>
      <dgm:spPr/>
      <dgm:t>
        <a:bodyPr/>
        <a:lstStyle/>
        <a:p>
          <a:endParaRPr lang="en-US"/>
        </a:p>
      </dgm:t>
    </dgm:pt>
    <dgm:pt modelId="{5776AEA5-F0C9-4FA4-8984-C7107FDE95E6}">
      <dgm:prSet custT="1"/>
      <dgm:spPr/>
      <dgm:t>
        <a:bodyPr/>
        <a:lstStyle/>
        <a:p>
          <a:r>
            <a:rPr lang="en-GB" sz="2000" dirty="0"/>
            <a:t>Average rating: 2.44/5 (majority ratings at 1-2 stars)</a:t>
          </a:r>
          <a:endParaRPr lang="en-US" sz="2000" dirty="0"/>
        </a:p>
      </dgm:t>
    </dgm:pt>
    <dgm:pt modelId="{8C995250-913B-4B97-BEA1-D3D5DE26EE1D}" type="parTrans" cxnId="{9A2DB7B7-0208-4586-AA64-F6F47F11DEF8}">
      <dgm:prSet/>
      <dgm:spPr/>
      <dgm:t>
        <a:bodyPr/>
        <a:lstStyle/>
        <a:p>
          <a:endParaRPr lang="en-US"/>
        </a:p>
      </dgm:t>
    </dgm:pt>
    <dgm:pt modelId="{FF15E371-4F3D-4288-B9EC-3EB283EC0C1A}" type="sibTrans" cxnId="{9A2DB7B7-0208-4586-AA64-F6F47F11DEF8}">
      <dgm:prSet/>
      <dgm:spPr/>
      <dgm:t>
        <a:bodyPr/>
        <a:lstStyle/>
        <a:p>
          <a:endParaRPr lang="en-US"/>
        </a:p>
      </dgm:t>
    </dgm:pt>
    <dgm:pt modelId="{7FFC91B8-5608-4ACD-9453-9E7141873E04}">
      <dgm:prSet custT="1"/>
      <dgm:spPr/>
      <dgm:t>
        <a:bodyPr/>
        <a:lstStyle/>
        <a:p>
          <a:endParaRPr lang="en-US" sz="2000" dirty="0"/>
        </a:p>
      </dgm:t>
    </dgm:pt>
    <dgm:pt modelId="{DB273BDC-FBFB-4063-9AA3-6FAA356F91BF}" type="parTrans" cxnId="{7D1326DC-27B5-479C-99B9-25BBDA30A88A}">
      <dgm:prSet/>
      <dgm:spPr/>
      <dgm:t>
        <a:bodyPr/>
        <a:lstStyle/>
        <a:p>
          <a:endParaRPr lang="en-GB"/>
        </a:p>
      </dgm:t>
    </dgm:pt>
    <dgm:pt modelId="{3AB28C7C-753F-4EED-8C9E-01A70497648B}" type="sibTrans" cxnId="{7D1326DC-27B5-479C-99B9-25BBDA30A88A}">
      <dgm:prSet/>
      <dgm:spPr/>
      <dgm:t>
        <a:bodyPr/>
        <a:lstStyle/>
        <a:p>
          <a:endParaRPr lang="en-GB"/>
        </a:p>
      </dgm:t>
    </dgm:pt>
    <dgm:pt modelId="{AE3FA877-6618-4C75-9E57-8E862A25CBEA}">
      <dgm:prSet custT="1"/>
      <dgm:spPr/>
      <dgm:t>
        <a:bodyPr/>
        <a:lstStyle/>
        <a:p>
          <a:endParaRPr lang="en-US" sz="2000" dirty="0">
            <a:solidFill>
              <a:srgbClr val="00B050"/>
            </a:solidFill>
          </a:endParaRPr>
        </a:p>
      </dgm:t>
    </dgm:pt>
    <dgm:pt modelId="{B99ABEE4-3758-464E-8229-EDECFD89357E}" type="parTrans" cxnId="{88F41B33-43E0-4D90-8AD3-9976172E0064}">
      <dgm:prSet/>
      <dgm:spPr/>
      <dgm:t>
        <a:bodyPr/>
        <a:lstStyle/>
        <a:p>
          <a:endParaRPr lang="en-GB"/>
        </a:p>
      </dgm:t>
    </dgm:pt>
    <dgm:pt modelId="{7A9A2BFC-733C-4C90-B212-DD496703233E}" type="sibTrans" cxnId="{88F41B33-43E0-4D90-8AD3-9976172E0064}">
      <dgm:prSet/>
      <dgm:spPr/>
      <dgm:t>
        <a:bodyPr/>
        <a:lstStyle/>
        <a:p>
          <a:endParaRPr lang="en-GB"/>
        </a:p>
      </dgm:t>
    </dgm:pt>
    <dgm:pt modelId="{5D128FA9-2DDE-4536-8140-D95C46754828}">
      <dgm:prSet custT="1"/>
      <dgm:spPr/>
      <dgm:t>
        <a:bodyPr/>
        <a:lstStyle/>
        <a:p>
          <a:endParaRPr lang="en-US" sz="2000" dirty="0">
            <a:solidFill>
              <a:srgbClr val="00B050"/>
            </a:solidFill>
          </a:endParaRPr>
        </a:p>
      </dgm:t>
    </dgm:pt>
    <dgm:pt modelId="{0554C42F-0CF3-440A-AE38-9C1A9A6FF8A2}" type="parTrans" cxnId="{8A49D3A5-3457-4455-A18F-FBAEF0A98867}">
      <dgm:prSet/>
      <dgm:spPr/>
      <dgm:t>
        <a:bodyPr/>
        <a:lstStyle/>
        <a:p>
          <a:endParaRPr lang="en-GB"/>
        </a:p>
      </dgm:t>
    </dgm:pt>
    <dgm:pt modelId="{8F88B0B4-D2C4-42C5-9EE6-572D7ABE7082}" type="sibTrans" cxnId="{8A49D3A5-3457-4455-A18F-FBAEF0A98867}">
      <dgm:prSet/>
      <dgm:spPr/>
      <dgm:t>
        <a:bodyPr/>
        <a:lstStyle/>
        <a:p>
          <a:endParaRPr lang="en-GB"/>
        </a:p>
      </dgm:t>
    </dgm:pt>
    <dgm:pt modelId="{FA853031-3418-4611-94E8-F5B8F3FEAD20}">
      <dgm:prSet custT="1"/>
      <dgm:spPr/>
      <dgm:t>
        <a:bodyPr/>
        <a:lstStyle/>
        <a:p>
          <a:r>
            <a:rPr lang="en-GB" sz="2000" dirty="0"/>
            <a:t>Action Plan: </a:t>
          </a:r>
          <a:r>
            <a:rPr lang="en-GB" sz="2000" dirty="0">
              <a:solidFill>
                <a:srgbClr val="00B050"/>
              </a:solidFill>
            </a:rPr>
            <a:t>Address pain points through surveys and loyalty initiatives. </a:t>
          </a:r>
          <a:endParaRPr lang="en-US" sz="2000" dirty="0">
            <a:solidFill>
              <a:srgbClr val="00B050"/>
            </a:solidFill>
          </a:endParaRPr>
        </a:p>
      </dgm:t>
    </dgm:pt>
    <dgm:pt modelId="{9A1677E3-122C-4087-8EE9-807C149AD2EB}" type="parTrans" cxnId="{F59DC4C4-26D2-41BF-A0A3-B8B25E480D91}">
      <dgm:prSet/>
      <dgm:spPr/>
      <dgm:t>
        <a:bodyPr/>
        <a:lstStyle/>
        <a:p>
          <a:endParaRPr lang="en-GB"/>
        </a:p>
      </dgm:t>
    </dgm:pt>
    <dgm:pt modelId="{11A84BB6-96B6-41F5-9D9C-29754E0969B8}" type="sibTrans" cxnId="{F59DC4C4-26D2-41BF-A0A3-B8B25E480D91}">
      <dgm:prSet/>
      <dgm:spPr/>
      <dgm:t>
        <a:bodyPr/>
        <a:lstStyle/>
        <a:p>
          <a:endParaRPr lang="en-GB"/>
        </a:p>
      </dgm:t>
    </dgm:pt>
    <dgm:pt modelId="{B0BA4BA1-25B4-49E8-942D-22F918015A7F}" type="pres">
      <dgm:prSet presAssocID="{7B51510F-2DBF-4B52-9F06-0C16480D2C26}" presName="linear" presStyleCnt="0">
        <dgm:presLayoutVars>
          <dgm:animLvl val="lvl"/>
          <dgm:resizeHandles val="exact"/>
        </dgm:presLayoutVars>
      </dgm:prSet>
      <dgm:spPr/>
    </dgm:pt>
    <dgm:pt modelId="{EE32A370-A403-432D-9109-1E377F9F9ED0}" type="pres">
      <dgm:prSet presAssocID="{21434CB3-7761-4828-B8C6-C47BEC3BD634}" presName="parentText" presStyleLbl="node1" presStyleIdx="0" presStyleCnt="3" custScaleY="52549">
        <dgm:presLayoutVars>
          <dgm:chMax val="0"/>
          <dgm:bulletEnabled val="1"/>
        </dgm:presLayoutVars>
      </dgm:prSet>
      <dgm:spPr/>
    </dgm:pt>
    <dgm:pt modelId="{2F39A56B-CA3F-414C-B552-42498A4D8D1D}" type="pres">
      <dgm:prSet presAssocID="{9B520694-4F51-4C79-934A-AFA62B4E482E}" presName="spacer" presStyleCnt="0"/>
      <dgm:spPr/>
    </dgm:pt>
    <dgm:pt modelId="{650678FE-F270-4698-B029-28F2AD01AF70}" type="pres">
      <dgm:prSet presAssocID="{146E71A3-00B7-4557-8E76-C96B75FD9677}" presName="parentText" presStyleLbl="node1" presStyleIdx="1" presStyleCnt="3" custScaleY="44144">
        <dgm:presLayoutVars>
          <dgm:chMax val="0"/>
          <dgm:bulletEnabled val="1"/>
        </dgm:presLayoutVars>
      </dgm:prSet>
      <dgm:spPr/>
    </dgm:pt>
    <dgm:pt modelId="{86835198-76AA-446B-B099-BDE4ED8791D3}" type="pres">
      <dgm:prSet presAssocID="{88B43DD6-F1CC-463A-BB31-BE0B186EF7D3}" presName="spacer" presStyleCnt="0"/>
      <dgm:spPr/>
    </dgm:pt>
    <dgm:pt modelId="{0D26F906-80E1-46E2-8BC1-1721D1A45F2D}" type="pres">
      <dgm:prSet presAssocID="{967DA06B-821F-4B8C-A43A-C27E3F5CE758}" presName="parentText" presStyleLbl="node1" presStyleIdx="2" presStyleCnt="3" custScaleY="38377" custLinFactNeighborY="2998">
        <dgm:presLayoutVars>
          <dgm:chMax val="0"/>
          <dgm:bulletEnabled val="1"/>
        </dgm:presLayoutVars>
      </dgm:prSet>
      <dgm:spPr/>
    </dgm:pt>
    <dgm:pt modelId="{44F56B70-B698-4C92-9899-DC395212BC8C}" type="pres">
      <dgm:prSet presAssocID="{967DA06B-821F-4B8C-A43A-C27E3F5CE758}" presName="childText" presStyleLbl="revTx" presStyleIdx="0" presStyleCnt="1" custScaleY="181742">
        <dgm:presLayoutVars>
          <dgm:bulletEnabled val="1"/>
        </dgm:presLayoutVars>
      </dgm:prSet>
      <dgm:spPr/>
    </dgm:pt>
  </dgm:ptLst>
  <dgm:cxnLst>
    <dgm:cxn modelId="{817E0A04-0588-42F7-9593-D2B383C9730B}" srcId="{7B51510F-2DBF-4B52-9F06-0C16480D2C26}" destId="{146E71A3-00B7-4557-8E76-C96B75FD9677}" srcOrd="1" destOrd="0" parTransId="{A9EF6575-76DD-430A-A855-70583E12AF58}" sibTransId="{88B43DD6-F1CC-463A-BB31-BE0B186EF7D3}"/>
    <dgm:cxn modelId="{88F41B33-43E0-4D90-8AD3-9976172E0064}" srcId="{967DA06B-821F-4B8C-A43A-C27E3F5CE758}" destId="{AE3FA877-6618-4C75-9E57-8E862A25CBEA}" srcOrd="4" destOrd="0" parTransId="{B99ABEE4-3758-464E-8229-EDECFD89357E}" sibTransId="{7A9A2BFC-733C-4C90-B212-DD496703233E}"/>
    <dgm:cxn modelId="{85DCA635-1E19-4022-835E-3B3984A2DA08}" type="presOf" srcId="{7FFC91B8-5608-4ACD-9453-9E7141873E04}" destId="{44F56B70-B698-4C92-9899-DC395212BC8C}" srcOrd="0" destOrd="0" presId="urn:microsoft.com/office/officeart/2005/8/layout/vList2"/>
    <dgm:cxn modelId="{6CA6A15D-4C18-4E13-AB3A-FF35CA296377}" type="presOf" srcId="{5D128FA9-2DDE-4536-8140-D95C46754828}" destId="{44F56B70-B698-4C92-9899-DC395212BC8C}" srcOrd="0" destOrd="3" presId="urn:microsoft.com/office/officeart/2005/8/layout/vList2"/>
    <dgm:cxn modelId="{BDD5D344-8CD7-4F9D-92DC-B5D79097F14E}" srcId="{7B51510F-2DBF-4B52-9F06-0C16480D2C26}" destId="{967DA06B-821F-4B8C-A43A-C27E3F5CE758}" srcOrd="2" destOrd="0" parTransId="{C96ABB32-5F1D-483B-9A4F-2ABF6FEDC369}" sibTransId="{763EF663-31EA-4FB1-AFA5-43290AFD4E9F}"/>
    <dgm:cxn modelId="{2BB89774-6BAE-42FA-9920-67801F487F21}" type="presOf" srcId="{5776AEA5-F0C9-4FA4-8984-C7107FDE95E6}" destId="{44F56B70-B698-4C92-9899-DC395212BC8C}" srcOrd="0" destOrd="1" presId="urn:microsoft.com/office/officeart/2005/8/layout/vList2"/>
    <dgm:cxn modelId="{BD10C687-26E2-4046-BAD1-7058B0FFC22F}" type="presOf" srcId="{146E71A3-00B7-4557-8E76-C96B75FD9677}" destId="{650678FE-F270-4698-B029-28F2AD01AF70}" srcOrd="0" destOrd="0" presId="urn:microsoft.com/office/officeart/2005/8/layout/vList2"/>
    <dgm:cxn modelId="{66795889-57BA-460F-9219-BE6CDC4A0D62}" type="presOf" srcId="{FA853031-3418-4611-94E8-F5B8F3FEAD20}" destId="{44F56B70-B698-4C92-9899-DC395212BC8C}" srcOrd="0" destOrd="2" presId="urn:microsoft.com/office/officeart/2005/8/layout/vList2"/>
    <dgm:cxn modelId="{54EA7D8B-E717-4D01-973F-4D9C6F2577C0}" type="presOf" srcId="{7B51510F-2DBF-4B52-9F06-0C16480D2C26}" destId="{B0BA4BA1-25B4-49E8-942D-22F918015A7F}" srcOrd="0" destOrd="0" presId="urn:microsoft.com/office/officeart/2005/8/layout/vList2"/>
    <dgm:cxn modelId="{8A49D3A5-3457-4455-A18F-FBAEF0A98867}" srcId="{967DA06B-821F-4B8C-A43A-C27E3F5CE758}" destId="{5D128FA9-2DDE-4536-8140-D95C46754828}" srcOrd="3" destOrd="0" parTransId="{0554C42F-0CF3-440A-AE38-9C1A9A6FF8A2}" sibTransId="{8F88B0B4-D2C4-42C5-9EE6-572D7ABE7082}"/>
    <dgm:cxn modelId="{A0F4E7AA-A4CC-47C9-904E-B32E8DF832EE}" type="presOf" srcId="{21434CB3-7761-4828-B8C6-C47BEC3BD634}" destId="{EE32A370-A403-432D-9109-1E377F9F9ED0}" srcOrd="0" destOrd="0" presId="urn:microsoft.com/office/officeart/2005/8/layout/vList2"/>
    <dgm:cxn modelId="{9A2DB7B7-0208-4586-AA64-F6F47F11DEF8}" srcId="{967DA06B-821F-4B8C-A43A-C27E3F5CE758}" destId="{5776AEA5-F0C9-4FA4-8984-C7107FDE95E6}" srcOrd="1" destOrd="0" parTransId="{8C995250-913B-4B97-BEA1-D3D5DE26EE1D}" sibTransId="{FF15E371-4F3D-4288-B9EC-3EB283EC0C1A}"/>
    <dgm:cxn modelId="{F59DC4C4-26D2-41BF-A0A3-B8B25E480D91}" srcId="{967DA06B-821F-4B8C-A43A-C27E3F5CE758}" destId="{FA853031-3418-4611-94E8-F5B8F3FEAD20}" srcOrd="2" destOrd="0" parTransId="{9A1677E3-122C-4087-8EE9-807C149AD2EB}" sibTransId="{11A84BB6-96B6-41F5-9D9C-29754E0969B8}"/>
    <dgm:cxn modelId="{0F908BD1-EC55-41C8-8001-FD991B8D0CCC}" type="presOf" srcId="{967DA06B-821F-4B8C-A43A-C27E3F5CE758}" destId="{0D26F906-80E1-46E2-8BC1-1721D1A45F2D}" srcOrd="0" destOrd="0" presId="urn:microsoft.com/office/officeart/2005/8/layout/vList2"/>
    <dgm:cxn modelId="{7D1326DC-27B5-479C-99B9-25BBDA30A88A}" srcId="{967DA06B-821F-4B8C-A43A-C27E3F5CE758}" destId="{7FFC91B8-5608-4ACD-9453-9E7141873E04}" srcOrd="0" destOrd="0" parTransId="{DB273BDC-FBFB-4063-9AA3-6FAA356F91BF}" sibTransId="{3AB28C7C-753F-4EED-8C9E-01A70497648B}"/>
    <dgm:cxn modelId="{80B143DC-A677-44D8-9113-72817357B7A3}" srcId="{7B51510F-2DBF-4B52-9F06-0C16480D2C26}" destId="{21434CB3-7761-4828-B8C6-C47BEC3BD634}" srcOrd="0" destOrd="0" parTransId="{C2071AD0-096B-4053-B7E6-0671D7444AD5}" sibTransId="{9B520694-4F51-4C79-934A-AFA62B4E482E}"/>
    <dgm:cxn modelId="{88DD98F8-711D-4C8E-8FF9-2D3D202FA3D0}" type="presOf" srcId="{AE3FA877-6618-4C75-9E57-8E862A25CBEA}" destId="{44F56B70-B698-4C92-9899-DC395212BC8C}" srcOrd="0" destOrd="4" presId="urn:microsoft.com/office/officeart/2005/8/layout/vList2"/>
    <dgm:cxn modelId="{BF79C177-8E6F-4DE1-B64E-E6A36FA66A33}" type="presParOf" srcId="{B0BA4BA1-25B4-49E8-942D-22F918015A7F}" destId="{EE32A370-A403-432D-9109-1E377F9F9ED0}" srcOrd="0" destOrd="0" presId="urn:microsoft.com/office/officeart/2005/8/layout/vList2"/>
    <dgm:cxn modelId="{2AB11BC2-4FD8-4B94-BCD5-FE49DBB324C9}" type="presParOf" srcId="{B0BA4BA1-25B4-49E8-942D-22F918015A7F}" destId="{2F39A56B-CA3F-414C-B552-42498A4D8D1D}" srcOrd="1" destOrd="0" presId="urn:microsoft.com/office/officeart/2005/8/layout/vList2"/>
    <dgm:cxn modelId="{0FE618F0-39C8-4289-9CE2-143BBB3D8C85}" type="presParOf" srcId="{B0BA4BA1-25B4-49E8-942D-22F918015A7F}" destId="{650678FE-F270-4698-B029-28F2AD01AF70}" srcOrd="2" destOrd="0" presId="urn:microsoft.com/office/officeart/2005/8/layout/vList2"/>
    <dgm:cxn modelId="{8390EBD2-2CEA-4E6B-A215-A839B9319E29}" type="presParOf" srcId="{B0BA4BA1-25B4-49E8-942D-22F918015A7F}" destId="{86835198-76AA-446B-B099-BDE4ED8791D3}" srcOrd="3" destOrd="0" presId="urn:microsoft.com/office/officeart/2005/8/layout/vList2"/>
    <dgm:cxn modelId="{DDF34244-9ABE-4868-BA83-19054FCCD2D4}" type="presParOf" srcId="{B0BA4BA1-25B4-49E8-942D-22F918015A7F}" destId="{0D26F906-80E1-46E2-8BC1-1721D1A45F2D}" srcOrd="4" destOrd="0" presId="urn:microsoft.com/office/officeart/2005/8/layout/vList2"/>
    <dgm:cxn modelId="{F4BFAE94-CC3A-486A-B67F-8A15FBA32445}" type="presParOf" srcId="{B0BA4BA1-25B4-49E8-942D-22F918015A7F}" destId="{44F56B70-B698-4C92-9899-DC395212BC8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D5F2B1-AB23-4CFE-98BA-37EFCEFB8CC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02C738-29B7-4490-9E1F-59EDC28227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RETENTION STRATEGIES</a:t>
          </a:r>
          <a:endParaRPr lang="en-US" dirty="0"/>
        </a:p>
      </dgm:t>
    </dgm:pt>
    <dgm:pt modelId="{1538F015-30CC-4DCB-BACE-EA820E1E0A2A}" type="parTrans" cxnId="{4BB0B953-DDF9-464E-8B27-444CB294CEB1}">
      <dgm:prSet/>
      <dgm:spPr/>
      <dgm:t>
        <a:bodyPr/>
        <a:lstStyle/>
        <a:p>
          <a:endParaRPr lang="en-US"/>
        </a:p>
      </dgm:t>
    </dgm:pt>
    <dgm:pt modelId="{8564703A-B8BF-4581-9D23-8DE31C56E15F}" type="sibTrans" cxnId="{4BB0B953-DDF9-464E-8B27-444CB294CEB1}">
      <dgm:prSet/>
      <dgm:spPr/>
      <dgm:t>
        <a:bodyPr/>
        <a:lstStyle/>
        <a:p>
          <a:endParaRPr lang="en-US"/>
        </a:p>
      </dgm:t>
    </dgm:pt>
    <dgm:pt modelId="{3BFEA54E-FAF5-4F49-B3B4-45FF3D29E4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Challenges &amp; Recommendations</a:t>
          </a:r>
          <a:r>
            <a:rPr lang="en-GB"/>
            <a:t>:</a:t>
          </a:r>
          <a:endParaRPr lang="en-US" dirty="0"/>
        </a:p>
      </dgm:t>
    </dgm:pt>
    <dgm:pt modelId="{A32AE7C9-4C26-41AA-ABEB-70E54E1D4D77}" type="parTrans" cxnId="{C35A938C-556F-4A7F-B089-64BEDC9667C3}">
      <dgm:prSet/>
      <dgm:spPr/>
      <dgm:t>
        <a:bodyPr/>
        <a:lstStyle/>
        <a:p>
          <a:endParaRPr lang="en-US"/>
        </a:p>
      </dgm:t>
    </dgm:pt>
    <dgm:pt modelId="{AF896129-81A4-4388-955E-6F58A2D2DFE3}" type="sibTrans" cxnId="{C35A938C-556F-4A7F-B089-64BEDC9667C3}">
      <dgm:prSet/>
      <dgm:spPr/>
      <dgm:t>
        <a:bodyPr/>
        <a:lstStyle/>
        <a:p>
          <a:endParaRPr lang="en-US"/>
        </a:p>
      </dgm:t>
    </dgm:pt>
    <dgm:pt modelId="{3FC4566C-4BB0-47A9-B2FF-1664182C84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Incentivising Payment Methods</a:t>
          </a:r>
          <a:r>
            <a:rPr lang="en-GB"/>
            <a:t>:</a:t>
          </a:r>
          <a:endParaRPr lang="en-US" dirty="0"/>
        </a:p>
      </dgm:t>
    </dgm:pt>
    <dgm:pt modelId="{54A878D4-B7D3-426A-AD8D-4AFE3BADFC60}" type="parTrans" cxnId="{73220A7D-02A8-4C92-B319-37127EA60D02}">
      <dgm:prSet/>
      <dgm:spPr/>
      <dgm:t>
        <a:bodyPr/>
        <a:lstStyle/>
        <a:p>
          <a:endParaRPr lang="en-US"/>
        </a:p>
      </dgm:t>
    </dgm:pt>
    <dgm:pt modelId="{A966A263-3C59-4750-AB16-AE8A40C16989}" type="sibTrans" cxnId="{73220A7D-02A8-4C92-B319-37127EA60D02}">
      <dgm:prSet/>
      <dgm:spPr/>
      <dgm:t>
        <a:bodyPr/>
        <a:lstStyle/>
        <a:p>
          <a:endParaRPr lang="en-US"/>
        </a:p>
      </dgm:t>
    </dgm:pt>
    <dgm:pt modelId="{E780B52F-0A31-48B8-BD08-77B94E20357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Focus on Debit Card users (highest purchase frequency)</a:t>
          </a:r>
          <a:endParaRPr lang="en-US" dirty="0"/>
        </a:p>
      </dgm:t>
    </dgm:pt>
    <dgm:pt modelId="{E44E87B0-EB53-45ED-A432-A7EB475A0F52}" type="parTrans" cxnId="{B6758FB2-28BA-426C-9981-C039BAA7EDA4}">
      <dgm:prSet/>
      <dgm:spPr/>
      <dgm:t>
        <a:bodyPr/>
        <a:lstStyle/>
        <a:p>
          <a:endParaRPr lang="en-US"/>
        </a:p>
      </dgm:t>
    </dgm:pt>
    <dgm:pt modelId="{DD5BDDEC-DC0F-4E81-88AD-25F4AB58E7C6}" type="sibTrans" cxnId="{B6758FB2-28BA-426C-9981-C039BAA7EDA4}">
      <dgm:prSet/>
      <dgm:spPr/>
      <dgm:t>
        <a:bodyPr/>
        <a:lstStyle/>
        <a:p>
          <a:endParaRPr lang="en-US"/>
        </a:p>
      </dgm:t>
    </dgm:pt>
    <dgm:pt modelId="{564025DD-8FDA-4FD1-AC2E-BB2031D82A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Incentivisation through cashback or rewards to bolster loyalty.</a:t>
          </a:r>
          <a:endParaRPr lang="en-US" dirty="0"/>
        </a:p>
      </dgm:t>
    </dgm:pt>
    <dgm:pt modelId="{4BF68F15-C68E-411B-BF41-F67330B9FC09}" type="parTrans" cxnId="{7F13D571-2512-420C-B07D-DA39AB2FDD84}">
      <dgm:prSet/>
      <dgm:spPr/>
      <dgm:t>
        <a:bodyPr/>
        <a:lstStyle/>
        <a:p>
          <a:endParaRPr lang="en-US"/>
        </a:p>
      </dgm:t>
    </dgm:pt>
    <dgm:pt modelId="{2B31780C-AD51-4ABA-BE01-2187534F7CFA}" type="sibTrans" cxnId="{7F13D571-2512-420C-B07D-DA39AB2FDD84}">
      <dgm:prSet/>
      <dgm:spPr/>
      <dgm:t>
        <a:bodyPr/>
        <a:lstStyle/>
        <a:p>
          <a:endParaRPr lang="en-US"/>
        </a:p>
      </dgm:t>
    </dgm:pt>
    <dgm:pt modelId="{764A8E7D-7CE4-4009-B217-6A3542653801}" type="pres">
      <dgm:prSet presAssocID="{5AD5F2B1-AB23-4CFE-98BA-37EFCEFB8CCC}" presName="linearFlow" presStyleCnt="0">
        <dgm:presLayoutVars>
          <dgm:resizeHandles val="exact"/>
        </dgm:presLayoutVars>
      </dgm:prSet>
      <dgm:spPr/>
    </dgm:pt>
    <dgm:pt modelId="{DDEB127E-767A-446F-A48F-D24FEA34C89D}" type="pres">
      <dgm:prSet presAssocID="{2002C738-29B7-4490-9E1F-59EDC28227AB}" presName="node" presStyleLbl="node1" presStyleIdx="0" presStyleCnt="3">
        <dgm:presLayoutVars>
          <dgm:bulletEnabled val="1"/>
        </dgm:presLayoutVars>
      </dgm:prSet>
      <dgm:spPr/>
    </dgm:pt>
    <dgm:pt modelId="{4B3A8212-6117-481D-9B9B-95C7A5863681}" type="pres">
      <dgm:prSet presAssocID="{8564703A-B8BF-4581-9D23-8DE31C56E15F}" presName="sibTrans" presStyleLbl="sibTrans2D1" presStyleIdx="0" presStyleCnt="2"/>
      <dgm:spPr/>
    </dgm:pt>
    <dgm:pt modelId="{372553DA-DE01-4B07-8630-9612A069B089}" type="pres">
      <dgm:prSet presAssocID="{8564703A-B8BF-4581-9D23-8DE31C56E15F}" presName="connectorText" presStyleLbl="sibTrans2D1" presStyleIdx="0" presStyleCnt="2"/>
      <dgm:spPr/>
    </dgm:pt>
    <dgm:pt modelId="{961954F6-8FB3-4938-BE2B-246411711D17}" type="pres">
      <dgm:prSet presAssocID="{3BFEA54E-FAF5-4F49-B3B4-45FF3D29E420}" presName="node" presStyleLbl="node1" presStyleIdx="1" presStyleCnt="3">
        <dgm:presLayoutVars>
          <dgm:bulletEnabled val="1"/>
        </dgm:presLayoutVars>
      </dgm:prSet>
      <dgm:spPr/>
    </dgm:pt>
    <dgm:pt modelId="{91678DC2-EDFE-4266-9C4A-573BFB673732}" type="pres">
      <dgm:prSet presAssocID="{AF896129-81A4-4388-955E-6F58A2D2DFE3}" presName="sibTrans" presStyleLbl="sibTrans2D1" presStyleIdx="1" presStyleCnt="2"/>
      <dgm:spPr/>
    </dgm:pt>
    <dgm:pt modelId="{FD5BB08F-3C45-4136-AE78-5DED95C17262}" type="pres">
      <dgm:prSet presAssocID="{AF896129-81A4-4388-955E-6F58A2D2DFE3}" presName="connectorText" presStyleLbl="sibTrans2D1" presStyleIdx="1" presStyleCnt="2"/>
      <dgm:spPr/>
    </dgm:pt>
    <dgm:pt modelId="{4FE062D7-D243-4704-89BE-2D9D11907CEF}" type="pres">
      <dgm:prSet presAssocID="{3FC4566C-4BB0-47A9-B2FF-1664182C8412}" presName="node" presStyleLbl="node1" presStyleIdx="2" presStyleCnt="3">
        <dgm:presLayoutVars>
          <dgm:bulletEnabled val="1"/>
        </dgm:presLayoutVars>
      </dgm:prSet>
      <dgm:spPr/>
    </dgm:pt>
  </dgm:ptLst>
  <dgm:cxnLst>
    <dgm:cxn modelId="{9110B50B-C237-46B9-B5A7-C8F7D8D68067}" type="presOf" srcId="{5AD5F2B1-AB23-4CFE-98BA-37EFCEFB8CCC}" destId="{764A8E7D-7CE4-4009-B217-6A3542653801}" srcOrd="0" destOrd="0" presId="urn:microsoft.com/office/officeart/2005/8/layout/process2"/>
    <dgm:cxn modelId="{538E6E36-5840-4539-B68B-0DC1347C7EA0}" type="presOf" srcId="{3BFEA54E-FAF5-4F49-B3B4-45FF3D29E420}" destId="{961954F6-8FB3-4938-BE2B-246411711D17}" srcOrd="0" destOrd="0" presId="urn:microsoft.com/office/officeart/2005/8/layout/process2"/>
    <dgm:cxn modelId="{6BD30E5D-9C37-443B-919D-4ECD1760A03A}" type="presOf" srcId="{8564703A-B8BF-4581-9D23-8DE31C56E15F}" destId="{4B3A8212-6117-481D-9B9B-95C7A5863681}" srcOrd="0" destOrd="0" presId="urn:microsoft.com/office/officeart/2005/8/layout/process2"/>
    <dgm:cxn modelId="{2F327664-C964-4630-A6FC-0A02A3D0AECF}" type="presOf" srcId="{564025DD-8FDA-4FD1-AC2E-BB2031D82A53}" destId="{4FE062D7-D243-4704-89BE-2D9D11907CEF}" srcOrd="0" destOrd="2" presId="urn:microsoft.com/office/officeart/2005/8/layout/process2"/>
    <dgm:cxn modelId="{7F13D571-2512-420C-B07D-DA39AB2FDD84}" srcId="{3FC4566C-4BB0-47A9-B2FF-1664182C8412}" destId="{564025DD-8FDA-4FD1-AC2E-BB2031D82A53}" srcOrd="1" destOrd="0" parTransId="{4BF68F15-C68E-411B-BF41-F67330B9FC09}" sibTransId="{2B31780C-AD51-4ABA-BE01-2187534F7CFA}"/>
    <dgm:cxn modelId="{4BB0B953-DDF9-464E-8B27-444CB294CEB1}" srcId="{5AD5F2B1-AB23-4CFE-98BA-37EFCEFB8CCC}" destId="{2002C738-29B7-4490-9E1F-59EDC28227AB}" srcOrd="0" destOrd="0" parTransId="{1538F015-30CC-4DCB-BACE-EA820E1E0A2A}" sibTransId="{8564703A-B8BF-4581-9D23-8DE31C56E15F}"/>
    <dgm:cxn modelId="{73220A7D-02A8-4C92-B319-37127EA60D02}" srcId="{5AD5F2B1-AB23-4CFE-98BA-37EFCEFB8CCC}" destId="{3FC4566C-4BB0-47A9-B2FF-1664182C8412}" srcOrd="2" destOrd="0" parTransId="{54A878D4-B7D3-426A-AD8D-4AFE3BADFC60}" sibTransId="{A966A263-3C59-4750-AB16-AE8A40C16989}"/>
    <dgm:cxn modelId="{37CBDF87-647C-4940-981B-7D3454FC2A5C}" type="presOf" srcId="{E780B52F-0A31-48B8-BD08-77B94E203570}" destId="{4FE062D7-D243-4704-89BE-2D9D11907CEF}" srcOrd="0" destOrd="1" presId="urn:microsoft.com/office/officeart/2005/8/layout/process2"/>
    <dgm:cxn modelId="{C35A938C-556F-4A7F-B089-64BEDC9667C3}" srcId="{5AD5F2B1-AB23-4CFE-98BA-37EFCEFB8CCC}" destId="{3BFEA54E-FAF5-4F49-B3B4-45FF3D29E420}" srcOrd="1" destOrd="0" parTransId="{A32AE7C9-4C26-41AA-ABEB-70E54E1D4D77}" sibTransId="{AF896129-81A4-4388-955E-6F58A2D2DFE3}"/>
    <dgm:cxn modelId="{F1FEF094-A4E9-47E6-A657-2FE3BA00912A}" type="presOf" srcId="{2002C738-29B7-4490-9E1F-59EDC28227AB}" destId="{DDEB127E-767A-446F-A48F-D24FEA34C89D}" srcOrd="0" destOrd="0" presId="urn:microsoft.com/office/officeart/2005/8/layout/process2"/>
    <dgm:cxn modelId="{B6758FB2-28BA-426C-9981-C039BAA7EDA4}" srcId="{3FC4566C-4BB0-47A9-B2FF-1664182C8412}" destId="{E780B52F-0A31-48B8-BD08-77B94E203570}" srcOrd="0" destOrd="0" parTransId="{E44E87B0-EB53-45ED-A432-A7EB475A0F52}" sibTransId="{DD5BDDEC-DC0F-4E81-88AD-25F4AB58E7C6}"/>
    <dgm:cxn modelId="{172690BB-4F25-4743-9809-58A0F77320FF}" type="presOf" srcId="{AF896129-81A4-4388-955E-6F58A2D2DFE3}" destId="{91678DC2-EDFE-4266-9C4A-573BFB673732}" srcOrd="0" destOrd="0" presId="urn:microsoft.com/office/officeart/2005/8/layout/process2"/>
    <dgm:cxn modelId="{460652BD-446B-4C44-BC25-77F76242CCD8}" type="presOf" srcId="{3FC4566C-4BB0-47A9-B2FF-1664182C8412}" destId="{4FE062D7-D243-4704-89BE-2D9D11907CEF}" srcOrd="0" destOrd="0" presId="urn:microsoft.com/office/officeart/2005/8/layout/process2"/>
    <dgm:cxn modelId="{B0E115D1-AACF-4186-8D11-162F8BD37276}" type="presOf" srcId="{AF896129-81A4-4388-955E-6F58A2D2DFE3}" destId="{FD5BB08F-3C45-4136-AE78-5DED95C17262}" srcOrd="1" destOrd="0" presId="urn:microsoft.com/office/officeart/2005/8/layout/process2"/>
    <dgm:cxn modelId="{9873E3D6-A24B-4F90-800B-E2C632694063}" type="presOf" srcId="{8564703A-B8BF-4581-9D23-8DE31C56E15F}" destId="{372553DA-DE01-4B07-8630-9612A069B089}" srcOrd="1" destOrd="0" presId="urn:microsoft.com/office/officeart/2005/8/layout/process2"/>
    <dgm:cxn modelId="{251EAD78-6687-4608-B976-0CB51EA879C7}" type="presParOf" srcId="{764A8E7D-7CE4-4009-B217-6A3542653801}" destId="{DDEB127E-767A-446F-A48F-D24FEA34C89D}" srcOrd="0" destOrd="0" presId="urn:microsoft.com/office/officeart/2005/8/layout/process2"/>
    <dgm:cxn modelId="{936E8728-D46D-4266-B864-E9CC4014C565}" type="presParOf" srcId="{764A8E7D-7CE4-4009-B217-6A3542653801}" destId="{4B3A8212-6117-481D-9B9B-95C7A5863681}" srcOrd="1" destOrd="0" presId="urn:microsoft.com/office/officeart/2005/8/layout/process2"/>
    <dgm:cxn modelId="{4C9426B2-E19A-49C7-A264-79775A658DE5}" type="presParOf" srcId="{4B3A8212-6117-481D-9B9B-95C7A5863681}" destId="{372553DA-DE01-4B07-8630-9612A069B089}" srcOrd="0" destOrd="0" presId="urn:microsoft.com/office/officeart/2005/8/layout/process2"/>
    <dgm:cxn modelId="{9EFF5FBE-1AFC-4981-B9BF-92150416E24A}" type="presParOf" srcId="{764A8E7D-7CE4-4009-B217-6A3542653801}" destId="{961954F6-8FB3-4938-BE2B-246411711D17}" srcOrd="2" destOrd="0" presId="urn:microsoft.com/office/officeart/2005/8/layout/process2"/>
    <dgm:cxn modelId="{FB1E0DF5-FAFC-4680-BEB0-C1AB5D0CB84A}" type="presParOf" srcId="{764A8E7D-7CE4-4009-B217-6A3542653801}" destId="{91678DC2-EDFE-4266-9C4A-573BFB673732}" srcOrd="3" destOrd="0" presId="urn:microsoft.com/office/officeart/2005/8/layout/process2"/>
    <dgm:cxn modelId="{5285DD75-DF8E-4ECF-86D2-7CCCBD98610D}" type="presParOf" srcId="{91678DC2-EDFE-4266-9C4A-573BFB673732}" destId="{FD5BB08F-3C45-4136-AE78-5DED95C17262}" srcOrd="0" destOrd="0" presId="urn:microsoft.com/office/officeart/2005/8/layout/process2"/>
    <dgm:cxn modelId="{4F141CAA-55BA-44FD-8849-62922FCC8AB1}" type="presParOf" srcId="{764A8E7D-7CE4-4009-B217-6A3542653801}" destId="{4FE062D7-D243-4704-89BE-2D9D11907C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B417A-1084-4666-8191-C8DF1CE2F25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04D3C-11D3-42DC-B38B-E64FFE36855E}">
      <dgm:prSet/>
      <dgm:spPr/>
      <dgm:t>
        <a:bodyPr/>
        <a:lstStyle/>
        <a:p>
          <a:r>
            <a:rPr lang="en-GB" b="1"/>
            <a:t>STRATEGIC ENHANCEMENTS</a:t>
          </a:r>
          <a:endParaRPr lang="en-US"/>
        </a:p>
      </dgm:t>
    </dgm:pt>
    <dgm:pt modelId="{26E8EDBD-6480-47FE-B50F-C63877B25928}" type="parTrans" cxnId="{407B1548-55FE-45DA-8CBF-3FE7D70DE707}">
      <dgm:prSet/>
      <dgm:spPr/>
      <dgm:t>
        <a:bodyPr/>
        <a:lstStyle/>
        <a:p>
          <a:endParaRPr lang="en-US"/>
        </a:p>
      </dgm:t>
    </dgm:pt>
    <dgm:pt modelId="{B70CA7DA-09EF-4E4E-8CD8-335E27DA5CA6}" type="sibTrans" cxnId="{407B1548-55FE-45DA-8CBF-3FE7D70DE707}">
      <dgm:prSet/>
      <dgm:spPr/>
      <dgm:t>
        <a:bodyPr/>
        <a:lstStyle/>
        <a:p>
          <a:endParaRPr lang="en-US"/>
        </a:p>
      </dgm:t>
    </dgm:pt>
    <dgm:pt modelId="{625E15D2-2417-495C-B33A-5521C2D12A2D}">
      <dgm:prSet/>
      <dgm:spPr/>
      <dgm:t>
        <a:bodyPr/>
        <a:lstStyle/>
        <a:p>
          <a:r>
            <a:rPr lang="en-GB" b="1"/>
            <a:t>Recommendations</a:t>
          </a:r>
          <a:r>
            <a:rPr lang="en-GB"/>
            <a:t>:</a:t>
          </a:r>
          <a:endParaRPr lang="en-US"/>
        </a:p>
      </dgm:t>
    </dgm:pt>
    <dgm:pt modelId="{009A3738-3261-4116-8BCA-95E220877995}" type="parTrans" cxnId="{ABD9B7F5-B5C0-4A89-AA47-81252EDDDC3F}">
      <dgm:prSet/>
      <dgm:spPr/>
      <dgm:t>
        <a:bodyPr/>
        <a:lstStyle/>
        <a:p>
          <a:endParaRPr lang="en-US"/>
        </a:p>
      </dgm:t>
    </dgm:pt>
    <dgm:pt modelId="{5A3DB45B-6D57-45FB-88A1-CEB65D7A02DD}" type="sibTrans" cxnId="{ABD9B7F5-B5C0-4A89-AA47-81252EDDDC3F}">
      <dgm:prSet/>
      <dgm:spPr/>
      <dgm:t>
        <a:bodyPr/>
        <a:lstStyle/>
        <a:p>
          <a:endParaRPr lang="en-US"/>
        </a:p>
      </dgm:t>
    </dgm:pt>
    <dgm:pt modelId="{3CBE8300-2420-46AD-99F9-C1685A15DEDC}">
      <dgm:prSet/>
      <dgm:spPr/>
      <dgm:t>
        <a:bodyPr/>
        <a:lstStyle/>
        <a:p>
          <a:r>
            <a:rPr lang="en-GB" b="1"/>
            <a:t>Target Areas</a:t>
          </a:r>
          <a:r>
            <a:rPr lang="en-GB"/>
            <a:t>:</a:t>
          </a:r>
          <a:endParaRPr lang="en-US"/>
        </a:p>
      </dgm:t>
    </dgm:pt>
    <dgm:pt modelId="{9D75113E-1C72-4F95-99FE-0E87971843BB}" type="parTrans" cxnId="{6782D202-16D6-4B52-A134-268F6C72D89F}">
      <dgm:prSet/>
      <dgm:spPr/>
      <dgm:t>
        <a:bodyPr/>
        <a:lstStyle/>
        <a:p>
          <a:endParaRPr lang="en-US"/>
        </a:p>
      </dgm:t>
    </dgm:pt>
    <dgm:pt modelId="{8214CFF5-2C09-415E-8257-F63F417ACBEF}" type="sibTrans" cxnId="{6782D202-16D6-4B52-A134-268F6C72D89F}">
      <dgm:prSet/>
      <dgm:spPr/>
      <dgm:t>
        <a:bodyPr/>
        <a:lstStyle/>
        <a:p>
          <a:endParaRPr lang="en-US"/>
        </a:p>
      </dgm:t>
    </dgm:pt>
    <dgm:pt modelId="{A7E0786D-D182-4C6C-8E43-567B56345E3B}">
      <dgm:prSet/>
      <dgm:spPr/>
      <dgm:t>
        <a:bodyPr/>
        <a:lstStyle/>
        <a:p>
          <a:r>
            <a:rPr lang="en-GB"/>
            <a:t>Premium campaigns for New York and Los Angeles</a:t>
          </a:r>
          <a:endParaRPr lang="en-US"/>
        </a:p>
      </dgm:t>
    </dgm:pt>
    <dgm:pt modelId="{6A79B2A7-81B6-45C1-8005-FBD9351C4377}" type="parTrans" cxnId="{7B2DD432-FBA8-4289-A585-36F10E8B08F7}">
      <dgm:prSet/>
      <dgm:spPr/>
      <dgm:t>
        <a:bodyPr/>
        <a:lstStyle/>
        <a:p>
          <a:endParaRPr lang="en-US"/>
        </a:p>
      </dgm:t>
    </dgm:pt>
    <dgm:pt modelId="{5677ECF7-45F9-4E6F-A84D-52AE9F44081D}" type="sibTrans" cxnId="{7B2DD432-FBA8-4289-A585-36F10E8B08F7}">
      <dgm:prSet/>
      <dgm:spPr/>
      <dgm:t>
        <a:bodyPr/>
        <a:lstStyle/>
        <a:p>
          <a:endParaRPr lang="en-US"/>
        </a:p>
      </dgm:t>
    </dgm:pt>
    <dgm:pt modelId="{4C4B856C-EC57-461F-BE13-47AEE57DC8C7}">
      <dgm:prSet/>
      <dgm:spPr/>
      <dgm:t>
        <a:bodyPr/>
        <a:lstStyle/>
        <a:p>
          <a:r>
            <a:rPr lang="en-GB"/>
            <a:t>Affordability-focused offers for Houston.</a:t>
          </a:r>
          <a:endParaRPr lang="en-US"/>
        </a:p>
      </dgm:t>
    </dgm:pt>
    <dgm:pt modelId="{36B17980-E703-4A9D-B940-C35088285CB3}" type="parTrans" cxnId="{70D6F0D5-48C8-4DBB-BCD1-2B3AA2E86A00}">
      <dgm:prSet/>
      <dgm:spPr/>
      <dgm:t>
        <a:bodyPr/>
        <a:lstStyle/>
        <a:p>
          <a:endParaRPr lang="en-US"/>
        </a:p>
      </dgm:t>
    </dgm:pt>
    <dgm:pt modelId="{5E5F7DD9-75B3-4870-9504-BC058D961AAC}" type="sibTrans" cxnId="{70D6F0D5-48C8-4DBB-BCD1-2B3AA2E86A00}">
      <dgm:prSet/>
      <dgm:spPr/>
      <dgm:t>
        <a:bodyPr/>
        <a:lstStyle/>
        <a:p>
          <a:endParaRPr lang="en-US"/>
        </a:p>
      </dgm:t>
    </dgm:pt>
    <dgm:pt modelId="{2A0CA5C7-FB9E-42FE-B168-1233F61B51C1}">
      <dgm:prSet/>
      <dgm:spPr/>
      <dgm:t>
        <a:bodyPr/>
        <a:lstStyle/>
        <a:p>
          <a:r>
            <a:rPr lang="en-GB" b="1"/>
            <a:t>Customer Experience</a:t>
          </a:r>
          <a:r>
            <a:rPr lang="en-GB"/>
            <a:t>:</a:t>
          </a:r>
          <a:endParaRPr lang="en-US"/>
        </a:p>
      </dgm:t>
    </dgm:pt>
    <dgm:pt modelId="{1D5C2F15-3602-433C-AD34-58C851635307}" type="parTrans" cxnId="{A2749020-FB09-4919-8B22-966273CD1AEA}">
      <dgm:prSet/>
      <dgm:spPr/>
      <dgm:t>
        <a:bodyPr/>
        <a:lstStyle/>
        <a:p>
          <a:endParaRPr lang="en-US"/>
        </a:p>
      </dgm:t>
    </dgm:pt>
    <dgm:pt modelId="{4AA157A1-934D-4B03-B5EF-E3928116356C}" type="sibTrans" cxnId="{A2749020-FB09-4919-8B22-966273CD1AEA}">
      <dgm:prSet/>
      <dgm:spPr/>
      <dgm:t>
        <a:bodyPr/>
        <a:lstStyle/>
        <a:p>
          <a:endParaRPr lang="en-US"/>
        </a:p>
      </dgm:t>
    </dgm:pt>
    <dgm:pt modelId="{F1587A2C-578C-4565-926C-7A0B374291F3}">
      <dgm:prSet/>
      <dgm:spPr/>
      <dgm:t>
        <a:bodyPr/>
        <a:lstStyle/>
        <a:p>
          <a:r>
            <a:rPr lang="en-GB"/>
            <a:t>Feedback-driven product/service improvements. </a:t>
          </a:r>
          <a:r>
            <a:rPr lang="en-US" b="0" i="0" baseline="0"/>
            <a:t>Use surveys and direct customer interaction to improve ratings.</a:t>
          </a:r>
          <a:endParaRPr lang="en-US"/>
        </a:p>
      </dgm:t>
    </dgm:pt>
    <dgm:pt modelId="{A77B5EA6-A43E-4064-B4B2-711A9C5AACAD}" type="parTrans" cxnId="{4B66121B-534C-4A94-9D37-F0D9F95AB025}">
      <dgm:prSet/>
      <dgm:spPr/>
      <dgm:t>
        <a:bodyPr/>
        <a:lstStyle/>
        <a:p>
          <a:endParaRPr lang="en-US"/>
        </a:p>
      </dgm:t>
    </dgm:pt>
    <dgm:pt modelId="{CFA54D1C-2E06-449F-A306-0B5BC6EF7265}" type="sibTrans" cxnId="{4B66121B-534C-4A94-9D37-F0D9F95AB025}">
      <dgm:prSet/>
      <dgm:spPr/>
      <dgm:t>
        <a:bodyPr/>
        <a:lstStyle/>
        <a:p>
          <a:endParaRPr lang="en-US"/>
        </a:p>
      </dgm:t>
    </dgm:pt>
    <dgm:pt modelId="{824585AB-8C38-4AB2-8C5B-6E308C14D907}">
      <dgm:prSet/>
      <dgm:spPr/>
      <dgm:t>
        <a:bodyPr/>
        <a:lstStyle/>
        <a:p>
          <a:r>
            <a:rPr lang="en-GB" b="1"/>
            <a:t>Payment Promotions</a:t>
          </a:r>
          <a:r>
            <a:rPr lang="en-GB"/>
            <a:t>:</a:t>
          </a:r>
          <a:endParaRPr lang="en-US"/>
        </a:p>
      </dgm:t>
    </dgm:pt>
    <dgm:pt modelId="{44F8A054-0C94-4832-A2A6-888AD08738CA}" type="parTrans" cxnId="{5F9CC6B4-8C5F-4BDA-A1B9-D719D57FE726}">
      <dgm:prSet/>
      <dgm:spPr/>
      <dgm:t>
        <a:bodyPr/>
        <a:lstStyle/>
        <a:p>
          <a:endParaRPr lang="en-US"/>
        </a:p>
      </dgm:t>
    </dgm:pt>
    <dgm:pt modelId="{863B1B24-D054-4993-B234-1DB3E1159BD2}" type="sibTrans" cxnId="{5F9CC6B4-8C5F-4BDA-A1B9-D719D57FE726}">
      <dgm:prSet/>
      <dgm:spPr/>
      <dgm:t>
        <a:bodyPr/>
        <a:lstStyle/>
        <a:p>
          <a:endParaRPr lang="en-US"/>
        </a:p>
      </dgm:t>
    </dgm:pt>
    <dgm:pt modelId="{5F4A44F8-7301-4AB5-8D6A-21A33A0602B3}">
      <dgm:prSet/>
      <dgm:spPr/>
      <dgm:t>
        <a:bodyPr/>
        <a:lstStyle/>
        <a:p>
          <a:r>
            <a:rPr lang="en-GB"/>
            <a:t>Tailored campaigns for demographic preferences </a:t>
          </a:r>
          <a:r>
            <a:rPr lang="en-US" b="0" i="0" baseline="0"/>
            <a:t>(e.g., ApplePay perks for younger customers).</a:t>
          </a:r>
          <a:endParaRPr lang="en-US"/>
        </a:p>
      </dgm:t>
    </dgm:pt>
    <dgm:pt modelId="{67BD7CD6-85FD-4903-8E3E-600883890AE5}" type="parTrans" cxnId="{E02F3785-096D-4922-AF45-CD338B70274A}">
      <dgm:prSet/>
      <dgm:spPr/>
      <dgm:t>
        <a:bodyPr/>
        <a:lstStyle/>
        <a:p>
          <a:endParaRPr lang="en-US"/>
        </a:p>
      </dgm:t>
    </dgm:pt>
    <dgm:pt modelId="{41A2868C-CB56-4305-B150-929318679E5A}" type="sibTrans" cxnId="{E02F3785-096D-4922-AF45-CD338B70274A}">
      <dgm:prSet/>
      <dgm:spPr/>
      <dgm:t>
        <a:bodyPr/>
        <a:lstStyle/>
        <a:p>
          <a:endParaRPr lang="en-US"/>
        </a:p>
      </dgm:t>
    </dgm:pt>
    <dgm:pt modelId="{D4E52B33-B862-4120-BD9E-B336ADE4BDB0}" type="pres">
      <dgm:prSet presAssocID="{578B417A-1084-4666-8191-C8DF1CE2F250}" presName="Name0" presStyleCnt="0">
        <dgm:presLayoutVars>
          <dgm:dir/>
          <dgm:animLvl val="lvl"/>
          <dgm:resizeHandles val="exact"/>
        </dgm:presLayoutVars>
      </dgm:prSet>
      <dgm:spPr/>
    </dgm:pt>
    <dgm:pt modelId="{16D4D5DA-CE36-4C68-A8BE-7CDA538BB8C2}" type="pres">
      <dgm:prSet presAssocID="{C3204D3C-11D3-42DC-B38B-E64FFE36855E}" presName="linNode" presStyleCnt="0"/>
      <dgm:spPr/>
    </dgm:pt>
    <dgm:pt modelId="{2FDBD21D-5EE5-408D-A222-8CAF3FDB4683}" type="pres">
      <dgm:prSet presAssocID="{C3204D3C-11D3-42DC-B38B-E64FFE36855E}" presName="parentText" presStyleLbl="node1" presStyleIdx="0" presStyleCnt="5" custScaleX="277778">
        <dgm:presLayoutVars>
          <dgm:chMax val="1"/>
          <dgm:bulletEnabled val="1"/>
        </dgm:presLayoutVars>
      </dgm:prSet>
      <dgm:spPr/>
    </dgm:pt>
    <dgm:pt modelId="{1D951053-43A4-464C-B30E-9B6228C95512}" type="pres">
      <dgm:prSet presAssocID="{B70CA7DA-09EF-4E4E-8CD8-335E27DA5CA6}" presName="sp" presStyleCnt="0"/>
      <dgm:spPr/>
    </dgm:pt>
    <dgm:pt modelId="{C35D58DD-D165-4577-8B38-AEF4C74B123B}" type="pres">
      <dgm:prSet presAssocID="{625E15D2-2417-495C-B33A-5521C2D12A2D}" presName="linNode" presStyleCnt="0"/>
      <dgm:spPr/>
    </dgm:pt>
    <dgm:pt modelId="{FAED4343-B1D5-4148-BE7A-DF0627C3A02F}" type="pres">
      <dgm:prSet presAssocID="{625E15D2-2417-495C-B33A-5521C2D12A2D}" presName="parentText" presStyleLbl="node1" presStyleIdx="1" presStyleCnt="5" custScaleX="277778" custScaleY="77843">
        <dgm:presLayoutVars>
          <dgm:chMax val="1"/>
          <dgm:bulletEnabled val="1"/>
        </dgm:presLayoutVars>
      </dgm:prSet>
      <dgm:spPr/>
    </dgm:pt>
    <dgm:pt modelId="{0A129A7A-919F-47DB-9E12-873C0899CC18}" type="pres">
      <dgm:prSet presAssocID="{5A3DB45B-6D57-45FB-88A1-CEB65D7A02DD}" presName="sp" presStyleCnt="0"/>
      <dgm:spPr/>
    </dgm:pt>
    <dgm:pt modelId="{11E93796-263D-48AC-91B4-12F213289C04}" type="pres">
      <dgm:prSet presAssocID="{3CBE8300-2420-46AD-99F9-C1685A15DEDC}" presName="linNode" presStyleCnt="0"/>
      <dgm:spPr/>
    </dgm:pt>
    <dgm:pt modelId="{01BD6DB4-2CAE-40DC-8597-D5793C8332CD}" type="pres">
      <dgm:prSet presAssocID="{3CBE8300-2420-46AD-99F9-C1685A15DED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4D7F351-81AE-4105-A790-EE55648A90C9}" type="pres">
      <dgm:prSet presAssocID="{3CBE8300-2420-46AD-99F9-C1685A15DEDC}" presName="descendantText" presStyleLbl="alignAccFollowNode1" presStyleIdx="0" presStyleCnt="3">
        <dgm:presLayoutVars>
          <dgm:bulletEnabled val="1"/>
        </dgm:presLayoutVars>
      </dgm:prSet>
      <dgm:spPr/>
    </dgm:pt>
    <dgm:pt modelId="{60D42A8A-B189-4DE7-A1D5-B5324AEED6A0}" type="pres">
      <dgm:prSet presAssocID="{8214CFF5-2C09-415E-8257-F63F417ACBEF}" presName="sp" presStyleCnt="0"/>
      <dgm:spPr/>
    </dgm:pt>
    <dgm:pt modelId="{13819009-91C6-40DD-B7D1-EA10967A154B}" type="pres">
      <dgm:prSet presAssocID="{2A0CA5C7-FB9E-42FE-B168-1233F61B51C1}" presName="linNode" presStyleCnt="0"/>
      <dgm:spPr/>
    </dgm:pt>
    <dgm:pt modelId="{E542E1AF-0525-41D6-9773-22E538CADE17}" type="pres">
      <dgm:prSet presAssocID="{2A0CA5C7-FB9E-42FE-B168-1233F61B51C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FB1FB49-9057-45FA-8D55-5C822E47EFF1}" type="pres">
      <dgm:prSet presAssocID="{2A0CA5C7-FB9E-42FE-B168-1233F61B51C1}" presName="descendantText" presStyleLbl="alignAccFollowNode1" presStyleIdx="1" presStyleCnt="3">
        <dgm:presLayoutVars>
          <dgm:bulletEnabled val="1"/>
        </dgm:presLayoutVars>
      </dgm:prSet>
      <dgm:spPr/>
    </dgm:pt>
    <dgm:pt modelId="{3F94CFF4-2CFE-41BA-8F22-04AB63AA5E1D}" type="pres">
      <dgm:prSet presAssocID="{4AA157A1-934D-4B03-B5EF-E3928116356C}" presName="sp" presStyleCnt="0"/>
      <dgm:spPr/>
    </dgm:pt>
    <dgm:pt modelId="{248264E6-ED18-409A-AB2F-D356A49040FB}" type="pres">
      <dgm:prSet presAssocID="{824585AB-8C38-4AB2-8C5B-6E308C14D907}" presName="linNode" presStyleCnt="0"/>
      <dgm:spPr/>
    </dgm:pt>
    <dgm:pt modelId="{6160E573-ACB1-4160-B5ED-1BCFF8CDECF7}" type="pres">
      <dgm:prSet presAssocID="{824585AB-8C38-4AB2-8C5B-6E308C14D907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05535D38-3E1A-4DFD-8F02-83088C8AC4B6}" type="pres">
      <dgm:prSet presAssocID="{824585AB-8C38-4AB2-8C5B-6E308C14D90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782D202-16D6-4B52-A134-268F6C72D89F}" srcId="{578B417A-1084-4666-8191-C8DF1CE2F250}" destId="{3CBE8300-2420-46AD-99F9-C1685A15DEDC}" srcOrd="2" destOrd="0" parTransId="{9D75113E-1C72-4F95-99FE-0E87971843BB}" sibTransId="{8214CFF5-2C09-415E-8257-F63F417ACBEF}"/>
    <dgm:cxn modelId="{4B66121B-534C-4A94-9D37-F0D9F95AB025}" srcId="{2A0CA5C7-FB9E-42FE-B168-1233F61B51C1}" destId="{F1587A2C-578C-4565-926C-7A0B374291F3}" srcOrd="0" destOrd="0" parTransId="{A77B5EA6-A43E-4064-B4B2-711A9C5AACAD}" sibTransId="{CFA54D1C-2E06-449F-A306-0B5BC6EF7265}"/>
    <dgm:cxn modelId="{A2749020-FB09-4919-8B22-966273CD1AEA}" srcId="{578B417A-1084-4666-8191-C8DF1CE2F250}" destId="{2A0CA5C7-FB9E-42FE-B168-1233F61B51C1}" srcOrd="3" destOrd="0" parTransId="{1D5C2F15-3602-433C-AD34-58C851635307}" sibTransId="{4AA157A1-934D-4B03-B5EF-E3928116356C}"/>
    <dgm:cxn modelId="{7B2DD432-FBA8-4289-A585-36F10E8B08F7}" srcId="{3CBE8300-2420-46AD-99F9-C1685A15DEDC}" destId="{A7E0786D-D182-4C6C-8E43-567B56345E3B}" srcOrd="0" destOrd="0" parTransId="{6A79B2A7-81B6-45C1-8005-FBD9351C4377}" sibTransId="{5677ECF7-45F9-4E6F-A84D-52AE9F44081D}"/>
    <dgm:cxn modelId="{81D0B734-0F98-4A0C-BFDC-0F942D3338B8}" type="presOf" srcId="{F1587A2C-578C-4565-926C-7A0B374291F3}" destId="{4FB1FB49-9057-45FA-8D55-5C822E47EFF1}" srcOrd="0" destOrd="0" presId="urn:microsoft.com/office/officeart/2005/8/layout/vList5"/>
    <dgm:cxn modelId="{2A5CF245-50DA-444E-ADE1-6D9D78B5FCB9}" type="presOf" srcId="{824585AB-8C38-4AB2-8C5B-6E308C14D907}" destId="{6160E573-ACB1-4160-B5ED-1BCFF8CDECF7}" srcOrd="0" destOrd="0" presId="urn:microsoft.com/office/officeart/2005/8/layout/vList5"/>
    <dgm:cxn modelId="{407B1548-55FE-45DA-8CBF-3FE7D70DE707}" srcId="{578B417A-1084-4666-8191-C8DF1CE2F250}" destId="{C3204D3C-11D3-42DC-B38B-E64FFE36855E}" srcOrd="0" destOrd="0" parTransId="{26E8EDBD-6480-47FE-B50F-C63877B25928}" sibTransId="{B70CA7DA-09EF-4E4E-8CD8-335E27DA5CA6}"/>
    <dgm:cxn modelId="{EB28D352-9E64-488A-899C-A69ED7058CB8}" type="presOf" srcId="{625E15D2-2417-495C-B33A-5521C2D12A2D}" destId="{FAED4343-B1D5-4148-BE7A-DF0627C3A02F}" srcOrd="0" destOrd="0" presId="urn:microsoft.com/office/officeart/2005/8/layout/vList5"/>
    <dgm:cxn modelId="{E3D5CB7F-79DA-4205-9A47-5D5A9D89ABD6}" type="presOf" srcId="{C3204D3C-11D3-42DC-B38B-E64FFE36855E}" destId="{2FDBD21D-5EE5-408D-A222-8CAF3FDB4683}" srcOrd="0" destOrd="0" presId="urn:microsoft.com/office/officeart/2005/8/layout/vList5"/>
    <dgm:cxn modelId="{E02F3785-096D-4922-AF45-CD338B70274A}" srcId="{824585AB-8C38-4AB2-8C5B-6E308C14D907}" destId="{5F4A44F8-7301-4AB5-8D6A-21A33A0602B3}" srcOrd="0" destOrd="0" parTransId="{67BD7CD6-85FD-4903-8E3E-600883890AE5}" sibTransId="{41A2868C-CB56-4305-B150-929318679E5A}"/>
    <dgm:cxn modelId="{DF0C8DAF-E9AB-4E92-871B-0B30ADD110F3}" type="presOf" srcId="{4C4B856C-EC57-461F-BE13-47AEE57DC8C7}" destId="{44D7F351-81AE-4105-A790-EE55648A90C9}" srcOrd="0" destOrd="1" presId="urn:microsoft.com/office/officeart/2005/8/layout/vList5"/>
    <dgm:cxn modelId="{5F9CC6B4-8C5F-4BDA-A1B9-D719D57FE726}" srcId="{578B417A-1084-4666-8191-C8DF1CE2F250}" destId="{824585AB-8C38-4AB2-8C5B-6E308C14D907}" srcOrd="4" destOrd="0" parTransId="{44F8A054-0C94-4832-A2A6-888AD08738CA}" sibTransId="{863B1B24-D054-4993-B234-1DB3E1159BD2}"/>
    <dgm:cxn modelId="{28D74BBD-41D6-4CEE-A2DD-BEC80B7C8D78}" type="presOf" srcId="{3CBE8300-2420-46AD-99F9-C1685A15DEDC}" destId="{01BD6DB4-2CAE-40DC-8597-D5793C8332CD}" srcOrd="0" destOrd="0" presId="urn:microsoft.com/office/officeart/2005/8/layout/vList5"/>
    <dgm:cxn modelId="{87A5FEC8-4D6E-45E5-843E-7D9A33F127E0}" type="presOf" srcId="{5F4A44F8-7301-4AB5-8D6A-21A33A0602B3}" destId="{05535D38-3E1A-4DFD-8F02-83088C8AC4B6}" srcOrd="0" destOrd="0" presId="urn:microsoft.com/office/officeart/2005/8/layout/vList5"/>
    <dgm:cxn modelId="{70D6F0D5-48C8-4DBB-BCD1-2B3AA2E86A00}" srcId="{3CBE8300-2420-46AD-99F9-C1685A15DEDC}" destId="{4C4B856C-EC57-461F-BE13-47AEE57DC8C7}" srcOrd="1" destOrd="0" parTransId="{36B17980-E703-4A9D-B940-C35088285CB3}" sibTransId="{5E5F7DD9-75B3-4870-9504-BC058D961AAC}"/>
    <dgm:cxn modelId="{098FB1E8-D2C0-43CD-8912-1336BBFC81F4}" type="presOf" srcId="{2A0CA5C7-FB9E-42FE-B168-1233F61B51C1}" destId="{E542E1AF-0525-41D6-9773-22E538CADE17}" srcOrd="0" destOrd="0" presId="urn:microsoft.com/office/officeart/2005/8/layout/vList5"/>
    <dgm:cxn modelId="{8EDA0BF2-98B5-45A2-B8F3-36B10C2774FA}" type="presOf" srcId="{578B417A-1084-4666-8191-C8DF1CE2F250}" destId="{D4E52B33-B862-4120-BD9E-B336ADE4BDB0}" srcOrd="0" destOrd="0" presId="urn:microsoft.com/office/officeart/2005/8/layout/vList5"/>
    <dgm:cxn modelId="{ABD9B7F5-B5C0-4A89-AA47-81252EDDDC3F}" srcId="{578B417A-1084-4666-8191-C8DF1CE2F250}" destId="{625E15D2-2417-495C-B33A-5521C2D12A2D}" srcOrd="1" destOrd="0" parTransId="{009A3738-3261-4116-8BCA-95E220877995}" sibTransId="{5A3DB45B-6D57-45FB-88A1-CEB65D7A02DD}"/>
    <dgm:cxn modelId="{E7A36FF6-D69B-4D2F-921F-60AC0B132E7E}" type="presOf" srcId="{A7E0786D-D182-4C6C-8E43-567B56345E3B}" destId="{44D7F351-81AE-4105-A790-EE55648A90C9}" srcOrd="0" destOrd="0" presId="urn:microsoft.com/office/officeart/2005/8/layout/vList5"/>
    <dgm:cxn modelId="{B613716E-C020-4467-9758-3B1751415CE0}" type="presParOf" srcId="{D4E52B33-B862-4120-BD9E-B336ADE4BDB0}" destId="{16D4D5DA-CE36-4C68-A8BE-7CDA538BB8C2}" srcOrd="0" destOrd="0" presId="urn:microsoft.com/office/officeart/2005/8/layout/vList5"/>
    <dgm:cxn modelId="{6607DCE1-7B99-438B-92A9-47B51EB87556}" type="presParOf" srcId="{16D4D5DA-CE36-4C68-A8BE-7CDA538BB8C2}" destId="{2FDBD21D-5EE5-408D-A222-8CAF3FDB4683}" srcOrd="0" destOrd="0" presId="urn:microsoft.com/office/officeart/2005/8/layout/vList5"/>
    <dgm:cxn modelId="{34C851EB-2719-4DB9-B471-77F2213F77B2}" type="presParOf" srcId="{D4E52B33-B862-4120-BD9E-B336ADE4BDB0}" destId="{1D951053-43A4-464C-B30E-9B6228C95512}" srcOrd="1" destOrd="0" presId="urn:microsoft.com/office/officeart/2005/8/layout/vList5"/>
    <dgm:cxn modelId="{AE9EB230-3B4D-4D21-8C6E-BD98A69301D9}" type="presParOf" srcId="{D4E52B33-B862-4120-BD9E-B336ADE4BDB0}" destId="{C35D58DD-D165-4577-8B38-AEF4C74B123B}" srcOrd="2" destOrd="0" presId="urn:microsoft.com/office/officeart/2005/8/layout/vList5"/>
    <dgm:cxn modelId="{E438824C-8C68-4BC9-8FF2-B13B46723C38}" type="presParOf" srcId="{C35D58DD-D165-4577-8B38-AEF4C74B123B}" destId="{FAED4343-B1D5-4148-BE7A-DF0627C3A02F}" srcOrd="0" destOrd="0" presId="urn:microsoft.com/office/officeart/2005/8/layout/vList5"/>
    <dgm:cxn modelId="{223E0B49-5FA3-4E94-A85F-830CA32EFCCD}" type="presParOf" srcId="{D4E52B33-B862-4120-BD9E-B336ADE4BDB0}" destId="{0A129A7A-919F-47DB-9E12-873C0899CC18}" srcOrd="3" destOrd="0" presId="urn:microsoft.com/office/officeart/2005/8/layout/vList5"/>
    <dgm:cxn modelId="{1814D578-CE27-40FB-AC2F-3203DF59B006}" type="presParOf" srcId="{D4E52B33-B862-4120-BD9E-B336ADE4BDB0}" destId="{11E93796-263D-48AC-91B4-12F213289C04}" srcOrd="4" destOrd="0" presId="urn:microsoft.com/office/officeart/2005/8/layout/vList5"/>
    <dgm:cxn modelId="{6563569E-4465-48C1-91AA-82DADDDD5F0A}" type="presParOf" srcId="{11E93796-263D-48AC-91B4-12F213289C04}" destId="{01BD6DB4-2CAE-40DC-8597-D5793C8332CD}" srcOrd="0" destOrd="0" presId="urn:microsoft.com/office/officeart/2005/8/layout/vList5"/>
    <dgm:cxn modelId="{2565C931-4202-4DE4-B397-2242303A0EAB}" type="presParOf" srcId="{11E93796-263D-48AC-91B4-12F213289C04}" destId="{44D7F351-81AE-4105-A790-EE55648A90C9}" srcOrd="1" destOrd="0" presId="urn:microsoft.com/office/officeart/2005/8/layout/vList5"/>
    <dgm:cxn modelId="{546C0DD3-8FFB-4161-B449-E66D00AE21A5}" type="presParOf" srcId="{D4E52B33-B862-4120-BD9E-B336ADE4BDB0}" destId="{60D42A8A-B189-4DE7-A1D5-B5324AEED6A0}" srcOrd="5" destOrd="0" presId="urn:microsoft.com/office/officeart/2005/8/layout/vList5"/>
    <dgm:cxn modelId="{0142C98A-75B1-4473-995E-424756C77DC9}" type="presParOf" srcId="{D4E52B33-B862-4120-BD9E-B336ADE4BDB0}" destId="{13819009-91C6-40DD-B7D1-EA10967A154B}" srcOrd="6" destOrd="0" presId="urn:microsoft.com/office/officeart/2005/8/layout/vList5"/>
    <dgm:cxn modelId="{E67B80DA-0E39-4B46-8CF0-3F8C5A0677A4}" type="presParOf" srcId="{13819009-91C6-40DD-B7D1-EA10967A154B}" destId="{E542E1AF-0525-41D6-9773-22E538CADE17}" srcOrd="0" destOrd="0" presId="urn:microsoft.com/office/officeart/2005/8/layout/vList5"/>
    <dgm:cxn modelId="{06472DF1-680C-4D7B-993C-4026B61EA098}" type="presParOf" srcId="{13819009-91C6-40DD-B7D1-EA10967A154B}" destId="{4FB1FB49-9057-45FA-8D55-5C822E47EFF1}" srcOrd="1" destOrd="0" presId="urn:microsoft.com/office/officeart/2005/8/layout/vList5"/>
    <dgm:cxn modelId="{82E89820-4E7D-4DD0-840F-355F8AECBCBE}" type="presParOf" srcId="{D4E52B33-B862-4120-BD9E-B336ADE4BDB0}" destId="{3F94CFF4-2CFE-41BA-8F22-04AB63AA5E1D}" srcOrd="7" destOrd="0" presId="urn:microsoft.com/office/officeart/2005/8/layout/vList5"/>
    <dgm:cxn modelId="{AA9C0FA2-972E-4B52-A16D-E23A6E0FD6FA}" type="presParOf" srcId="{D4E52B33-B862-4120-BD9E-B336ADE4BDB0}" destId="{248264E6-ED18-409A-AB2F-D356A49040FB}" srcOrd="8" destOrd="0" presId="urn:microsoft.com/office/officeart/2005/8/layout/vList5"/>
    <dgm:cxn modelId="{656FE272-B7E7-46FB-82C3-4DB67FB5AAAC}" type="presParOf" srcId="{248264E6-ED18-409A-AB2F-D356A49040FB}" destId="{6160E573-ACB1-4160-B5ED-1BCFF8CDECF7}" srcOrd="0" destOrd="0" presId="urn:microsoft.com/office/officeart/2005/8/layout/vList5"/>
    <dgm:cxn modelId="{F262351A-A038-4B9A-8BA1-DC9A06E84674}" type="presParOf" srcId="{248264E6-ED18-409A-AB2F-D356A49040FB}" destId="{05535D38-3E1A-4DFD-8F02-83088C8AC4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BE5A6-33B2-4E8F-B9BF-9BE3C8BB1148}">
      <dsp:nvSpPr>
        <dsp:cNvPr id="0" name=""/>
        <dsp:cNvSpPr/>
      </dsp:nvSpPr>
      <dsp:spPr>
        <a:xfrm>
          <a:off x="0" y="1209916"/>
          <a:ext cx="46792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83C32-2396-4705-A6EF-399C41FB5CC3}">
      <dsp:nvSpPr>
        <dsp:cNvPr id="0" name=""/>
        <dsp:cNvSpPr/>
      </dsp:nvSpPr>
      <dsp:spPr>
        <a:xfrm>
          <a:off x="233961" y="944236"/>
          <a:ext cx="327546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05" tIns="0" rIns="12380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BUYING PATTERNS</a:t>
          </a:r>
          <a:endParaRPr lang="en-US" sz="2000" kern="1200" dirty="0"/>
        </a:p>
      </dsp:txBody>
      <dsp:txXfrm>
        <a:off x="259900" y="970175"/>
        <a:ext cx="3223583" cy="479482"/>
      </dsp:txXfrm>
    </dsp:sp>
    <dsp:sp modelId="{CDCFD90E-2817-417E-9F29-B56E28F923E1}">
      <dsp:nvSpPr>
        <dsp:cNvPr id="0" name=""/>
        <dsp:cNvSpPr/>
      </dsp:nvSpPr>
      <dsp:spPr>
        <a:xfrm>
          <a:off x="0" y="2026396"/>
          <a:ext cx="46792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AD4DF-95AA-4C3B-A5E3-4E1F2957A5D5}">
      <dsp:nvSpPr>
        <dsp:cNvPr id="0" name=""/>
        <dsp:cNvSpPr/>
      </dsp:nvSpPr>
      <dsp:spPr>
        <a:xfrm>
          <a:off x="233961" y="1760716"/>
          <a:ext cx="327546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05" tIns="0" rIns="1238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Key Metrics and Observations:</a:t>
          </a:r>
          <a:endParaRPr lang="en-US" sz="1800" kern="1200" dirty="0"/>
        </a:p>
      </dsp:txBody>
      <dsp:txXfrm>
        <a:off x="259900" y="1786655"/>
        <a:ext cx="3223583" cy="479482"/>
      </dsp:txXfrm>
    </dsp:sp>
    <dsp:sp modelId="{AE355E8B-F3A3-41A0-96DD-0BE05784696A}">
      <dsp:nvSpPr>
        <dsp:cNvPr id="0" name=""/>
        <dsp:cNvSpPr/>
      </dsp:nvSpPr>
      <dsp:spPr>
        <a:xfrm>
          <a:off x="0" y="2842876"/>
          <a:ext cx="4679231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160" tIns="374904" rIns="363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Highest in New York, $566 - </a:t>
          </a:r>
          <a:r>
            <a:rPr lang="en-GB" sz="1800" kern="1200" dirty="0">
              <a:solidFill>
                <a:srgbClr val="00B050"/>
              </a:solidFill>
            </a:rPr>
            <a:t>market for premium-priced goods.</a:t>
          </a:r>
          <a:endParaRPr lang="en-US" sz="1800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Lowest in Houston, $512 -  </a:t>
          </a:r>
          <a:r>
            <a:rPr lang="en-GB" sz="1800" kern="1200" dirty="0">
              <a:solidFill>
                <a:srgbClr val="00B050"/>
              </a:solidFill>
            </a:rPr>
            <a:t>price-sensitive buyers.</a:t>
          </a:r>
          <a:endParaRPr lang="en-US" sz="1800" kern="1200" dirty="0">
            <a:solidFill>
              <a:srgbClr val="00B050"/>
            </a:solidFill>
          </a:endParaRPr>
        </a:p>
      </dsp:txBody>
      <dsp:txXfrm>
        <a:off x="0" y="2842876"/>
        <a:ext cx="4679231" cy="2154600"/>
      </dsp:txXfrm>
    </dsp:sp>
    <dsp:sp modelId="{56BEFAB3-46A9-4DBA-BE9E-A8DC3F3DE2A5}">
      <dsp:nvSpPr>
        <dsp:cNvPr id="0" name=""/>
        <dsp:cNvSpPr/>
      </dsp:nvSpPr>
      <dsp:spPr>
        <a:xfrm>
          <a:off x="233961" y="2577196"/>
          <a:ext cx="327546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05" tIns="0" rIns="12380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Average Order Value = </a:t>
          </a:r>
          <a:r>
            <a:rPr lang="en-GB" sz="1800" kern="1200" dirty="0"/>
            <a:t>$540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259900" y="2603135"/>
        <a:ext cx="3223583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C0D06-CEEA-4824-8840-DDED213B8AC5}">
      <dsp:nvSpPr>
        <dsp:cNvPr id="0" name=""/>
        <dsp:cNvSpPr/>
      </dsp:nvSpPr>
      <dsp:spPr>
        <a:xfrm>
          <a:off x="0" y="33685"/>
          <a:ext cx="6149726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dirty="0"/>
            <a:t>BUYING PATTERNS</a:t>
          </a:r>
          <a:endParaRPr lang="en-US" sz="3000" b="1" kern="1200" dirty="0"/>
        </a:p>
      </dsp:txBody>
      <dsp:txXfrm>
        <a:off x="35411" y="69096"/>
        <a:ext cx="6078904" cy="654577"/>
      </dsp:txXfrm>
    </dsp:sp>
    <dsp:sp modelId="{AE59DF69-4EB3-4DC3-8315-7CFE52DAB3F6}">
      <dsp:nvSpPr>
        <dsp:cNvPr id="0" name=""/>
        <dsp:cNvSpPr/>
      </dsp:nvSpPr>
      <dsp:spPr>
        <a:xfrm>
          <a:off x="0" y="848365"/>
          <a:ext cx="6149726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Key Metrics and Observations:</a:t>
          </a:r>
          <a:endParaRPr lang="en-US" sz="2400" kern="1200" dirty="0"/>
        </a:p>
      </dsp:txBody>
      <dsp:txXfrm>
        <a:off x="35411" y="883776"/>
        <a:ext cx="6078904" cy="654577"/>
      </dsp:txXfrm>
    </dsp:sp>
    <dsp:sp modelId="{D636E229-2B52-4167-8B10-EE12C8A764D9}">
      <dsp:nvSpPr>
        <dsp:cNvPr id="0" name=""/>
        <dsp:cNvSpPr/>
      </dsp:nvSpPr>
      <dsp:spPr>
        <a:xfrm>
          <a:off x="0" y="1663046"/>
          <a:ext cx="6149726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Product Preferences by Gender</a:t>
          </a:r>
          <a:r>
            <a:rPr lang="en-GB" sz="2400" kern="1200" dirty="0"/>
            <a:t>:</a:t>
          </a:r>
          <a:endParaRPr lang="en-US" sz="2400" kern="1200" dirty="0"/>
        </a:p>
      </dsp:txBody>
      <dsp:txXfrm>
        <a:off x="35411" y="1698457"/>
        <a:ext cx="6078904" cy="654577"/>
      </dsp:txXfrm>
    </dsp:sp>
    <dsp:sp modelId="{3090D052-A384-449D-A7D7-523BCB8A087E}">
      <dsp:nvSpPr>
        <dsp:cNvPr id="0" name=""/>
        <dsp:cNvSpPr/>
      </dsp:nvSpPr>
      <dsp:spPr>
        <a:xfrm>
          <a:off x="0" y="2388445"/>
          <a:ext cx="6149726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2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Purchases are nearly balanced across genders.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/>
            <a:t>Females slightly favour tablets, headphones, and smartphones.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B050"/>
              </a:solidFill>
            </a:rPr>
            <a:t>Marketing these products as tech-savvy and versatile could resonate more with women</a:t>
          </a:r>
          <a:r>
            <a:rPr lang="en-GB" sz="2400" kern="1200" dirty="0"/>
            <a:t>.</a:t>
          </a:r>
          <a:endParaRPr lang="en-US" sz="2400" kern="1200" dirty="0"/>
        </a:p>
      </dsp:txBody>
      <dsp:txXfrm>
        <a:off x="0" y="2388445"/>
        <a:ext cx="6149726" cy="224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D7DE5-D08A-4548-AA3A-FBB0173AAC3B}">
      <dsp:nvSpPr>
        <dsp:cNvPr id="0" name=""/>
        <dsp:cNvSpPr/>
      </dsp:nvSpPr>
      <dsp:spPr>
        <a:xfrm>
          <a:off x="0" y="113155"/>
          <a:ext cx="8032955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BUYING PATTERNS</a:t>
          </a:r>
          <a:endParaRPr lang="en-US" sz="2000" kern="1200" dirty="0"/>
        </a:p>
      </dsp:txBody>
      <dsp:txXfrm>
        <a:off x="23388" y="136543"/>
        <a:ext cx="7986179" cy="432338"/>
      </dsp:txXfrm>
    </dsp:sp>
    <dsp:sp modelId="{BA4E4831-F2C5-42CE-B5B7-E9E80ABF3249}">
      <dsp:nvSpPr>
        <dsp:cNvPr id="0" name=""/>
        <dsp:cNvSpPr/>
      </dsp:nvSpPr>
      <dsp:spPr>
        <a:xfrm>
          <a:off x="0" y="652749"/>
          <a:ext cx="8032955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Key Metrics and Observations:</a:t>
          </a:r>
          <a:endParaRPr lang="en-US" sz="1600" kern="1200" dirty="0"/>
        </a:p>
      </dsp:txBody>
      <dsp:txXfrm>
        <a:off x="23388" y="676137"/>
        <a:ext cx="7986179" cy="432338"/>
      </dsp:txXfrm>
    </dsp:sp>
    <dsp:sp modelId="{A451D1FD-1FB3-4563-83F9-78CBF2E19DBE}">
      <dsp:nvSpPr>
        <dsp:cNvPr id="0" name=""/>
        <dsp:cNvSpPr/>
      </dsp:nvSpPr>
      <dsp:spPr>
        <a:xfrm>
          <a:off x="0" y="1192344"/>
          <a:ext cx="8032955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Frequency of Purchase</a:t>
          </a:r>
          <a:r>
            <a:rPr lang="en-GB" sz="1600" kern="1200" dirty="0"/>
            <a:t>:</a:t>
          </a:r>
          <a:endParaRPr lang="en-US" sz="1600" kern="1200" dirty="0"/>
        </a:p>
      </dsp:txBody>
      <dsp:txXfrm>
        <a:off x="23388" y="1215732"/>
        <a:ext cx="7986179" cy="432338"/>
      </dsp:txXfrm>
    </dsp:sp>
    <dsp:sp modelId="{9DF643E9-F88E-43AA-A6A5-896B813C2473}">
      <dsp:nvSpPr>
        <dsp:cNvPr id="0" name=""/>
        <dsp:cNvSpPr/>
      </dsp:nvSpPr>
      <dsp:spPr>
        <a:xfrm>
          <a:off x="0" y="1671460"/>
          <a:ext cx="8032955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0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Highest activity in Los Angeles (4267) and Houston (4145)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High engagement in these areas could indicate strong loyalty or marketing effectiveness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>
              <a:solidFill>
                <a:srgbClr val="00B050"/>
              </a:solidFill>
            </a:rPr>
            <a:t>We should target these regions for upselling or cross-selling.</a:t>
          </a:r>
          <a:endParaRPr lang="en-US" sz="1600" kern="1200" dirty="0">
            <a:solidFill>
              <a:srgbClr val="00B05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b="0" kern="1200" dirty="0">
              <a:solidFill>
                <a:srgbClr val="00B050"/>
              </a:solidFill>
            </a:rPr>
            <a:t>boost engagement, build trust, and expand reach in other areas</a:t>
          </a:r>
          <a:endParaRPr lang="en-US" sz="1600" b="0" kern="1200" dirty="0">
            <a:solidFill>
              <a:srgbClr val="00B050"/>
            </a:solidFill>
          </a:endParaRPr>
        </a:p>
      </dsp:txBody>
      <dsp:txXfrm>
        <a:off x="0" y="1671460"/>
        <a:ext cx="8032955" cy="1108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47518-67E3-48FD-8BBA-1DC6B4C46168}">
      <dsp:nvSpPr>
        <dsp:cNvPr id="0" name=""/>
        <dsp:cNvSpPr/>
      </dsp:nvSpPr>
      <dsp:spPr>
        <a:xfrm>
          <a:off x="0" y="0"/>
          <a:ext cx="6780745" cy="8073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CUSTOMER PREFERENCES</a:t>
          </a:r>
          <a:endParaRPr lang="en-US" sz="3200" kern="1200" dirty="0"/>
        </a:p>
      </dsp:txBody>
      <dsp:txXfrm>
        <a:off x="39409" y="39409"/>
        <a:ext cx="6701927" cy="728483"/>
      </dsp:txXfrm>
    </dsp:sp>
    <dsp:sp modelId="{7AFED00B-BEBC-45AC-AB50-5EACED907948}">
      <dsp:nvSpPr>
        <dsp:cNvPr id="0" name=""/>
        <dsp:cNvSpPr/>
      </dsp:nvSpPr>
      <dsp:spPr>
        <a:xfrm>
          <a:off x="0" y="835453"/>
          <a:ext cx="6780745" cy="416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Insights:</a:t>
          </a:r>
          <a:endParaRPr lang="en-US" sz="2800" kern="1200" dirty="0"/>
        </a:p>
      </dsp:txBody>
      <dsp:txXfrm>
        <a:off x="20352" y="855805"/>
        <a:ext cx="6740041" cy="376212"/>
      </dsp:txXfrm>
    </dsp:sp>
    <dsp:sp modelId="{EC049E31-C08C-47CC-99F9-E94D69E4C68D}">
      <dsp:nvSpPr>
        <dsp:cNvPr id="0" name=""/>
        <dsp:cNvSpPr/>
      </dsp:nvSpPr>
      <dsp:spPr>
        <a:xfrm>
          <a:off x="0" y="1323423"/>
          <a:ext cx="6780745" cy="364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Age-Based Payment Methods</a:t>
          </a:r>
          <a:r>
            <a:rPr lang="en-GB" sz="2400" kern="1200"/>
            <a:t>:</a:t>
          </a:r>
          <a:endParaRPr lang="en-US" sz="2400" kern="1200" dirty="0"/>
        </a:p>
      </dsp:txBody>
      <dsp:txXfrm>
        <a:off x="17817" y="1341240"/>
        <a:ext cx="6745111" cy="329355"/>
      </dsp:txXfrm>
    </dsp:sp>
    <dsp:sp modelId="{3D5F87F2-9F8A-42B9-A99D-BAE37927CA9F}">
      <dsp:nvSpPr>
        <dsp:cNvPr id="0" name=""/>
        <dsp:cNvSpPr/>
      </dsp:nvSpPr>
      <dsp:spPr>
        <a:xfrm>
          <a:off x="0" y="1886850"/>
          <a:ext cx="6780745" cy="3814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2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i="1" kern="1200" dirty="0"/>
            <a:t>Young Adults (18-34): </a:t>
          </a:r>
          <a:r>
            <a:rPr lang="en-GB" sz="1800" kern="1200" dirty="0"/>
            <a:t>Apple Pay, Debit Cards                                                                                       </a:t>
          </a:r>
          <a:r>
            <a:rPr lang="en-US" sz="1800" kern="1200" dirty="0">
              <a:solidFill>
                <a:srgbClr val="00B050"/>
              </a:solidFill>
            </a:rPr>
            <a:t>Digital-first payment solution resonates more with this Tech-savvy group.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i="1" kern="1200" dirty="0"/>
            <a:t>Mid-Elderly (45-54) and Elderly (55+): </a:t>
          </a:r>
          <a:r>
            <a:rPr lang="en-GB" sz="1800" kern="1200" dirty="0"/>
            <a:t>Debit Cards, PayPal               </a:t>
          </a:r>
          <a:r>
            <a:rPr lang="en-GB" sz="1800" kern="1200" dirty="0">
              <a:solidFill>
                <a:srgbClr val="00B050"/>
              </a:solidFill>
            </a:rPr>
            <a:t>This age group would normally require security in payments</a:t>
          </a:r>
          <a:endParaRPr lang="en-US" sz="1800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i="1" kern="1200" dirty="0"/>
            <a:t>Adults (35-44): </a:t>
          </a:r>
          <a:r>
            <a:rPr lang="en-GB" sz="1800" kern="1200" dirty="0"/>
            <a:t>Balanced payment methods across                    </a:t>
          </a:r>
          <a:r>
            <a:rPr lang="en-GB" sz="1800" kern="1200" dirty="0">
              <a:solidFill>
                <a:srgbClr val="00B050"/>
              </a:solidFill>
            </a:rPr>
            <a:t>indicating an openness to diverse methods                                                                                                                       </a:t>
          </a:r>
          <a:endParaRPr lang="en-US" sz="1800" kern="1200" dirty="0">
            <a:solidFill>
              <a:srgbClr val="00B050"/>
            </a:solidFill>
          </a:endParaRPr>
        </a:p>
      </dsp:txBody>
      <dsp:txXfrm>
        <a:off x="0" y="1886850"/>
        <a:ext cx="6780745" cy="3814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2A370-A403-432D-9109-1E377F9F9ED0}">
      <dsp:nvSpPr>
        <dsp:cNvPr id="0" name=""/>
        <dsp:cNvSpPr/>
      </dsp:nvSpPr>
      <dsp:spPr>
        <a:xfrm>
          <a:off x="0" y="11702"/>
          <a:ext cx="7064829" cy="521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RETENTION STRATEGIES</a:t>
          </a:r>
          <a:endParaRPr lang="en-US" sz="3200" kern="1200" dirty="0"/>
        </a:p>
      </dsp:txBody>
      <dsp:txXfrm>
        <a:off x="25451" y="37153"/>
        <a:ext cx="7013927" cy="470468"/>
      </dsp:txXfrm>
    </dsp:sp>
    <dsp:sp modelId="{650678FE-F270-4698-B029-28F2AD01AF70}">
      <dsp:nvSpPr>
        <dsp:cNvPr id="0" name=""/>
        <dsp:cNvSpPr/>
      </dsp:nvSpPr>
      <dsp:spPr>
        <a:xfrm>
          <a:off x="0" y="685712"/>
          <a:ext cx="7064829" cy="4379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Challenges &amp; Recommendations</a:t>
          </a:r>
          <a:r>
            <a:rPr lang="en-GB" sz="2400" kern="1200" dirty="0"/>
            <a:t>:</a:t>
          </a:r>
          <a:endParaRPr lang="en-US" sz="2400" kern="1200" dirty="0"/>
        </a:p>
      </dsp:txBody>
      <dsp:txXfrm>
        <a:off x="21380" y="707092"/>
        <a:ext cx="7022069" cy="395219"/>
      </dsp:txXfrm>
    </dsp:sp>
    <dsp:sp modelId="{0D26F906-80E1-46E2-8BC1-1721D1A45F2D}">
      <dsp:nvSpPr>
        <dsp:cNvPr id="0" name=""/>
        <dsp:cNvSpPr/>
      </dsp:nvSpPr>
      <dsp:spPr>
        <a:xfrm>
          <a:off x="0" y="1335535"/>
          <a:ext cx="7064829" cy="380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Feedback Ratings</a:t>
          </a:r>
          <a:r>
            <a:rPr lang="en-GB" sz="2800" kern="1200" dirty="0"/>
            <a:t>:</a:t>
          </a:r>
          <a:endParaRPr lang="en-US" sz="2800" kern="1200" dirty="0"/>
        </a:p>
      </dsp:txBody>
      <dsp:txXfrm>
        <a:off x="18587" y="1354122"/>
        <a:ext cx="7027655" cy="343587"/>
      </dsp:txXfrm>
    </dsp:sp>
    <dsp:sp modelId="{44F56B70-B698-4C92-9899-DC395212BC8C}">
      <dsp:nvSpPr>
        <dsp:cNvPr id="0" name=""/>
        <dsp:cNvSpPr/>
      </dsp:nvSpPr>
      <dsp:spPr>
        <a:xfrm>
          <a:off x="0" y="1657092"/>
          <a:ext cx="7064829" cy="3589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30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Average rating: 2.44/5 (majority ratings at 1-2 stars)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Action Plan: </a:t>
          </a:r>
          <a:r>
            <a:rPr lang="en-GB" sz="2000" kern="1200" dirty="0">
              <a:solidFill>
                <a:srgbClr val="00B050"/>
              </a:solidFill>
            </a:rPr>
            <a:t>Address pain points through surveys and loyalty initiatives. </a:t>
          </a:r>
          <a:endParaRPr lang="en-US" sz="2000" kern="1200" dirty="0">
            <a:solidFill>
              <a:srgbClr val="00B05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solidFill>
              <a:srgbClr val="00B05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solidFill>
              <a:srgbClr val="00B050"/>
            </a:solidFill>
          </a:endParaRPr>
        </a:p>
      </dsp:txBody>
      <dsp:txXfrm>
        <a:off x="0" y="1657092"/>
        <a:ext cx="7064829" cy="3589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B127E-767A-446F-A48F-D24FEA34C89D}">
      <dsp:nvSpPr>
        <dsp:cNvPr id="0" name=""/>
        <dsp:cNvSpPr/>
      </dsp:nvSpPr>
      <dsp:spPr>
        <a:xfrm>
          <a:off x="1054742" y="0"/>
          <a:ext cx="4465487" cy="113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RETENTION STRATEGIES</a:t>
          </a:r>
          <a:endParaRPr lang="en-US" sz="1700" kern="1200" dirty="0"/>
        </a:p>
      </dsp:txBody>
      <dsp:txXfrm>
        <a:off x="1088011" y="33269"/>
        <a:ext cx="4398949" cy="1069356"/>
      </dsp:txXfrm>
    </dsp:sp>
    <dsp:sp modelId="{4B3A8212-6117-481D-9B9B-95C7A5863681}">
      <dsp:nvSpPr>
        <dsp:cNvPr id="0" name=""/>
        <dsp:cNvSpPr/>
      </dsp:nvSpPr>
      <dsp:spPr>
        <a:xfrm rot="5400000">
          <a:off x="3074506" y="1164292"/>
          <a:ext cx="425960" cy="51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34140" y="1206888"/>
        <a:ext cx="306692" cy="298172"/>
      </dsp:txXfrm>
    </dsp:sp>
    <dsp:sp modelId="{961954F6-8FB3-4938-BE2B-246411711D17}">
      <dsp:nvSpPr>
        <dsp:cNvPr id="0" name=""/>
        <dsp:cNvSpPr/>
      </dsp:nvSpPr>
      <dsp:spPr>
        <a:xfrm>
          <a:off x="1054742" y="1703842"/>
          <a:ext cx="4465487" cy="113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Challenges &amp; Recommendations</a:t>
          </a:r>
          <a:r>
            <a:rPr lang="en-GB" sz="1700" kern="1200"/>
            <a:t>:</a:t>
          </a:r>
          <a:endParaRPr lang="en-US" sz="1700" kern="1200" dirty="0"/>
        </a:p>
      </dsp:txBody>
      <dsp:txXfrm>
        <a:off x="1088011" y="1737111"/>
        <a:ext cx="4398949" cy="1069356"/>
      </dsp:txXfrm>
    </dsp:sp>
    <dsp:sp modelId="{91678DC2-EDFE-4266-9C4A-573BFB673732}">
      <dsp:nvSpPr>
        <dsp:cNvPr id="0" name=""/>
        <dsp:cNvSpPr/>
      </dsp:nvSpPr>
      <dsp:spPr>
        <a:xfrm rot="5400000">
          <a:off x="3074506" y="2868134"/>
          <a:ext cx="425960" cy="511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134140" y="2910730"/>
        <a:ext cx="306692" cy="298172"/>
      </dsp:txXfrm>
    </dsp:sp>
    <dsp:sp modelId="{4FE062D7-D243-4704-89BE-2D9D11907CEF}">
      <dsp:nvSpPr>
        <dsp:cNvPr id="0" name=""/>
        <dsp:cNvSpPr/>
      </dsp:nvSpPr>
      <dsp:spPr>
        <a:xfrm>
          <a:off x="1054742" y="3407685"/>
          <a:ext cx="4465487" cy="11358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Incentivising Payment Methods</a:t>
          </a:r>
          <a:r>
            <a:rPr lang="en-GB" sz="1700" kern="1200"/>
            <a:t>:</a:t>
          </a:r>
          <a:endParaRPr lang="en-US" sz="17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Focus on Debit Card users (highest purchase frequency)</a:t>
          </a:r>
          <a:endParaRPr lang="en-US" sz="1300" kern="1200" dirty="0"/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Incentivisation through cashback or rewards to bolster loyalty.</a:t>
          </a:r>
          <a:endParaRPr lang="en-US" sz="1300" kern="1200" dirty="0"/>
        </a:p>
      </dsp:txBody>
      <dsp:txXfrm>
        <a:off x="1088011" y="3440954"/>
        <a:ext cx="4398949" cy="10693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BD21D-5EE5-408D-A222-8CAF3FDB4683}">
      <dsp:nvSpPr>
        <dsp:cNvPr id="0" name=""/>
        <dsp:cNvSpPr/>
      </dsp:nvSpPr>
      <dsp:spPr>
        <a:xfrm>
          <a:off x="0" y="1990"/>
          <a:ext cx="10154529" cy="877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STRATEGIC ENHANCEMENTS</a:t>
          </a:r>
          <a:endParaRPr lang="en-US" sz="2900" kern="1200"/>
        </a:p>
      </dsp:txBody>
      <dsp:txXfrm>
        <a:off x="42815" y="44805"/>
        <a:ext cx="10068899" cy="791442"/>
      </dsp:txXfrm>
    </dsp:sp>
    <dsp:sp modelId="{FAED4343-B1D5-4148-BE7A-DF0627C3A02F}">
      <dsp:nvSpPr>
        <dsp:cNvPr id="0" name=""/>
        <dsp:cNvSpPr/>
      </dsp:nvSpPr>
      <dsp:spPr>
        <a:xfrm>
          <a:off x="0" y="922916"/>
          <a:ext cx="10154529" cy="682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Recommendations</a:t>
          </a:r>
          <a:r>
            <a:rPr lang="en-GB" sz="2900" kern="1200"/>
            <a:t>:</a:t>
          </a:r>
          <a:endParaRPr lang="en-US" sz="2900" kern="1200"/>
        </a:p>
      </dsp:txBody>
      <dsp:txXfrm>
        <a:off x="33329" y="956245"/>
        <a:ext cx="10087871" cy="616081"/>
      </dsp:txXfrm>
    </dsp:sp>
    <dsp:sp modelId="{44D7F351-81AE-4105-A790-EE55648A90C9}">
      <dsp:nvSpPr>
        <dsp:cNvPr id="0" name=""/>
        <dsp:cNvSpPr/>
      </dsp:nvSpPr>
      <dsp:spPr>
        <a:xfrm rot="5400000">
          <a:off x="6560995" y="-1164576"/>
          <a:ext cx="701658" cy="6505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Premium campaigns for New York and Los Angeles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Affordability-focused offers for Houston.</a:t>
          </a:r>
          <a:endParaRPr lang="en-US" sz="1800" kern="1200"/>
        </a:p>
      </dsp:txBody>
      <dsp:txXfrm rot="-5400000">
        <a:off x="3659201" y="1771470"/>
        <a:ext cx="6470994" cy="633154"/>
      </dsp:txXfrm>
    </dsp:sp>
    <dsp:sp modelId="{01BD6DB4-2CAE-40DC-8597-D5793C8332CD}">
      <dsp:nvSpPr>
        <dsp:cNvPr id="0" name=""/>
        <dsp:cNvSpPr/>
      </dsp:nvSpPr>
      <dsp:spPr>
        <a:xfrm>
          <a:off x="0" y="1649510"/>
          <a:ext cx="3659201" cy="877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Target Areas</a:t>
          </a:r>
          <a:r>
            <a:rPr lang="en-GB" sz="2900" kern="1200"/>
            <a:t>:</a:t>
          </a:r>
          <a:endParaRPr lang="en-US" sz="2900" kern="1200"/>
        </a:p>
      </dsp:txBody>
      <dsp:txXfrm>
        <a:off x="42815" y="1692325"/>
        <a:ext cx="3573571" cy="791442"/>
      </dsp:txXfrm>
    </dsp:sp>
    <dsp:sp modelId="{4FB1FB49-9057-45FA-8D55-5C822E47EFF1}">
      <dsp:nvSpPr>
        <dsp:cNvPr id="0" name=""/>
        <dsp:cNvSpPr/>
      </dsp:nvSpPr>
      <dsp:spPr>
        <a:xfrm rot="5400000">
          <a:off x="6560995" y="-243649"/>
          <a:ext cx="701658" cy="6505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Feedback-driven product/service improvements. </a:t>
          </a:r>
          <a:r>
            <a:rPr lang="en-US" sz="1800" b="0" i="0" kern="1200" baseline="0"/>
            <a:t>Use surveys and direct customer interaction to improve ratings.</a:t>
          </a:r>
          <a:endParaRPr lang="en-US" sz="1800" kern="1200"/>
        </a:p>
      </dsp:txBody>
      <dsp:txXfrm rot="-5400000">
        <a:off x="3659201" y="2692397"/>
        <a:ext cx="6470994" cy="633154"/>
      </dsp:txXfrm>
    </dsp:sp>
    <dsp:sp modelId="{E542E1AF-0525-41D6-9773-22E538CADE17}">
      <dsp:nvSpPr>
        <dsp:cNvPr id="0" name=""/>
        <dsp:cNvSpPr/>
      </dsp:nvSpPr>
      <dsp:spPr>
        <a:xfrm>
          <a:off x="0" y="2570437"/>
          <a:ext cx="3659201" cy="877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Customer Experience</a:t>
          </a:r>
          <a:r>
            <a:rPr lang="en-GB" sz="2900" kern="1200"/>
            <a:t>:</a:t>
          </a:r>
          <a:endParaRPr lang="en-US" sz="2900" kern="1200"/>
        </a:p>
      </dsp:txBody>
      <dsp:txXfrm>
        <a:off x="42815" y="2613252"/>
        <a:ext cx="3573571" cy="791442"/>
      </dsp:txXfrm>
    </dsp:sp>
    <dsp:sp modelId="{05535D38-3E1A-4DFD-8F02-83088C8AC4B6}">
      <dsp:nvSpPr>
        <dsp:cNvPr id="0" name=""/>
        <dsp:cNvSpPr/>
      </dsp:nvSpPr>
      <dsp:spPr>
        <a:xfrm rot="5400000">
          <a:off x="6560995" y="677276"/>
          <a:ext cx="701658" cy="650524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Tailored campaigns for demographic preferences </a:t>
          </a:r>
          <a:r>
            <a:rPr lang="en-US" sz="1800" b="0" i="0" kern="1200" baseline="0"/>
            <a:t>(e.g., ApplePay perks for younger customers).</a:t>
          </a:r>
          <a:endParaRPr lang="en-US" sz="1800" kern="1200"/>
        </a:p>
      </dsp:txBody>
      <dsp:txXfrm rot="-5400000">
        <a:off x="3659201" y="3613322"/>
        <a:ext cx="6470994" cy="633154"/>
      </dsp:txXfrm>
    </dsp:sp>
    <dsp:sp modelId="{6160E573-ACB1-4160-B5ED-1BCFF8CDECF7}">
      <dsp:nvSpPr>
        <dsp:cNvPr id="0" name=""/>
        <dsp:cNvSpPr/>
      </dsp:nvSpPr>
      <dsp:spPr>
        <a:xfrm>
          <a:off x="0" y="3491363"/>
          <a:ext cx="3659201" cy="8770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/>
            <a:t>Payment Promotions</a:t>
          </a:r>
          <a:r>
            <a:rPr lang="en-GB" sz="2900" kern="1200"/>
            <a:t>:</a:t>
          </a:r>
          <a:endParaRPr lang="en-US" sz="2900" kern="1200"/>
        </a:p>
      </dsp:txBody>
      <dsp:txXfrm>
        <a:off x="42815" y="3534178"/>
        <a:ext cx="3573571" cy="791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8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8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5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4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1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9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B9FF-D087-768E-E94B-7A0E7938E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Blue-Mart E-Commerce Solutions</a:t>
            </a:r>
            <a:b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Behaviour Analysis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5EB38-A43C-AE21-CD1C-078EC420A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Objective: Enhancing marketing and engagement through insights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 Key Trends and Actionable Strategies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54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50851-E388-C36D-F962-4993472A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thumb up&#10;&#10;AI-generated content may be incorrect.">
            <a:extLst>
              <a:ext uri="{FF2B5EF4-FFF2-40B4-BE49-F238E27FC236}">
                <a16:creationId xmlns:a16="http://schemas.microsoft.com/office/drawing/2014/main" id="{0A8E4CF1-B731-41BA-AD23-C3223878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r="-529" b="28897"/>
          <a:stretch/>
        </p:blipFill>
        <p:spPr>
          <a:xfrm>
            <a:off x="0" y="0"/>
            <a:ext cx="2988128" cy="2220250"/>
          </a:xfrm>
          <a:prstGeom prst="rect">
            <a:avLst/>
          </a:prstGeom>
        </p:spPr>
      </p:pic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0D8D3351-ECF2-E3E6-41DC-755769372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238249"/>
              </p:ext>
            </p:extLst>
          </p:nvPr>
        </p:nvGraphicFramePr>
        <p:xfrm>
          <a:off x="1265553" y="2375900"/>
          <a:ext cx="10164448" cy="437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293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e chart with numbers and text">
            <a:extLst>
              <a:ext uri="{FF2B5EF4-FFF2-40B4-BE49-F238E27FC236}">
                <a16:creationId xmlns:a16="http://schemas.microsoft.com/office/drawing/2014/main" id="{17FE7F87-7AA9-B7D2-EDAE-54DE48E2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75" y="0"/>
            <a:ext cx="6630325" cy="6858000"/>
          </a:xfrm>
          <a:prstGeom prst="rect">
            <a:avLst/>
          </a:prstGeom>
        </p:spPr>
      </p:pic>
      <p:graphicFrame>
        <p:nvGraphicFramePr>
          <p:cNvPr id="27" name="TextBox 4">
            <a:extLst>
              <a:ext uri="{FF2B5EF4-FFF2-40B4-BE49-F238E27FC236}">
                <a16:creationId xmlns:a16="http://schemas.microsoft.com/office/drawing/2014/main" id="{859EC41E-1EAF-1000-3634-F973DC6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542106"/>
              </p:ext>
            </p:extLst>
          </p:nvPr>
        </p:nvGraphicFramePr>
        <p:xfrm>
          <a:off x="675616" y="546174"/>
          <a:ext cx="4679231" cy="59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1090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7E61979-1C9C-FD4B-2798-D805C2D91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8686B9B-DAFB-906E-B254-BD6EA599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6" t="23968" r="36682" b="35555"/>
          <a:stretch/>
        </p:blipFill>
        <p:spPr>
          <a:xfrm>
            <a:off x="6760030" y="174171"/>
            <a:ext cx="5138056" cy="5627915"/>
          </a:xfrm>
          <a:prstGeom prst="rect">
            <a:avLst/>
          </a:prstGeom>
        </p:spPr>
      </p:pic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307D2DE7-BF83-8939-4E91-251785ED9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826941"/>
              </p:ext>
            </p:extLst>
          </p:nvPr>
        </p:nvGraphicFramePr>
        <p:xfrm>
          <a:off x="523218" y="1036032"/>
          <a:ext cx="6149726" cy="466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656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78E4-A185-F887-E1D8-2A254FA44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with green dots and black text">
            <a:extLst>
              <a:ext uri="{FF2B5EF4-FFF2-40B4-BE49-F238E27FC236}">
                <a16:creationId xmlns:a16="http://schemas.microsoft.com/office/drawing/2014/main" id="{8F235D5F-CA99-0A33-60FC-77A53FC22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6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E836FF-EFE5-47CF-9F79-17BFDF9D4CB7}"/>
              </a:ext>
            </a:extLst>
          </p:cNvPr>
          <p:cNvSpPr txBox="1"/>
          <p:nvPr/>
        </p:nvSpPr>
        <p:spPr>
          <a:xfrm>
            <a:off x="76200" y="2295491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</a:rPr>
              <a:t>4267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38C57-EC10-C802-7BCA-6039188A31B5}"/>
              </a:ext>
            </a:extLst>
          </p:cNvPr>
          <p:cNvSpPr txBox="1"/>
          <p:nvPr/>
        </p:nvSpPr>
        <p:spPr>
          <a:xfrm>
            <a:off x="6106886" y="3189514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</a:rPr>
              <a:t>4145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9CD6F9-C0B0-887E-5EF3-4D1628EEFE5E}"/>
              </a:ext>
            </a:extLst>
          </p:cNvPr>
          <p:cNvSpPr txBox="1"/>
          <p:nvPr/>
        </p:nvSpPr>
        <p:spPr>
          <a:xfrm>
            <a:off x="10384972" y="3657123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</a:rPr>
              <a:t>3691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CF282-6808-E138-D9AA-D44DA0667895}"/>
              </a:ext>
            </a:extLst>
          </p:cNvPr>
          <p:cNvSpPr txBox="1"/>
          <p:nvPr/>
        </p:nvSpPr>
        <p:spPr>
          <a:xfrm>
            <a:off x="7500258" y="248977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</a:rPr>
              <a:t>3907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0E522F-AA8F-A869-E524-5A0FDDCE8B77}"/>
              </a:ext>
            </a:extLst>
          </p:cNvPr>
          <p:cNvSpPr txBox="1"/>
          <p:nvPr/>
        </p:nvSpPr>
        <p:spPr>
          <a:xfrm>
            <a:off x="11506200" y="891234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FF00"/>
                </a:solidFill>
              </a:rPr>
              <a:t>4057</a:t>
            </a:r>
          </a:p>
        </p:txBody>
      </p:sp>
      <p:graphicFrame>
        <p:nvGraphicFramePr>
          <p:cNvPr id="18" name="TextBox 4">
            <a:extLst>
              <a:ext uri="{FF2B5EF4-FFF2-40B4-BE49-F238E27FC236}">
                <a16:creationId xmlns:a16="http://schemas.microsoft.com/office/drawing/2014/main" id="{C23B9E04-56BC-D2CF-7A20-D99175A5D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667588"/>
              </p:ext>
            </p:extLst>
          </p:nvPr>
        </p:nvGraphicFramePr>
        <p:xfrm>
          <a:off x="1100159" y="3964900"/>
          <a:ext cx="8032955" cy="289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87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B7176-EF3F-1C01-63AA-612EF396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4DF9425-EE40-33D3-9B68-4A6ACE83F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64603" r="67687" b="2381"/>
          <a:stretch/>
        </p:blipFill>
        <p:spPr>
          <a:xfrm>
            <a:off x="7130143" y="130628"/>
            <a:ext cx="4821316" cy="4049486"/>
          </a:xfrm>
          <a:prstGeom prst="rect">
            <a:avLst/>
          </a:prstGeom>
        </p:spPr>
      </p:pic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9CCD5B5-6562-EC8F-3ADC-83C669C99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844906"/>
              </p:ext>
            </p:extLst>
          </p:nvPr>
        </p:nvGraphicFramePr>
        <p:xfrm>
          <a:off x="240541" y="466960"/>
          <a:ext cx="6780745" cy="570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88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9CD2-1CE7-BFDA-DF30-871CD048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F2C49D-424B-6462-3091-EA402A3D774D}"/>
              </a:ext>
            </a:extLst>
          </p:cNvPr>
          <p:cNvSpPr txBox="1"/>
          <p:nvPr/>
        </p:nvSpPr>
        <p:spPr>
          <a:xfrm>
            <a:off x="697740" y="1686107"/>
            <a:ext cx="499548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/>
              <a:t>CUSTOMER PREFERENCES</a:t>
            </a:r>
          </a:p>
          <a:p>
            <a:pPr>
              <a:buNone/>
            </a:pPr>
            <a:endParaRPr lang="en-GB" sz="2800" b="1" dirty="0"/>
          </a:p>
          <a:p>
            <a:pPr>
              <a:buNone/>
            </a:pPr>
            <a:r>
              <a:rPr lang="en-GB" b="1" dirty="0"/>
              <a:t>Insights: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Product Mix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Tablets and Smartwatches are top sellers.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Highlights interest in </a:t>
            </a:r>
            <a:r>
              <a:rPr lang="en-GB" dirty="0">
                <a:solidFill>
                  <a:srgbClr val="00B050"/>
                </a:solidFill>
              </a:rPr>
              <a:t>portable, multifunctional devices</a:t>
            </a:r>
            <a:r>
              <a:rPr lang="en-GB" dirty="0"/>
              <a:t>—emphasise their practical and stylish features in promotions.</a:t>
            </a:r>
          </a:p>
        </p:txBody>
      </p:sp>
      <p:pic>
        <p:nvPicPr>
          <p:cNvPr id="9" name="Picture 8" descr="A screenshot of a computer screen">
            <a:extLst>
              <a:ext uri="{FF2B5EF4-FFF2-40B4-BE49-F238E27FC236}">
                <a16:creationId xmlns:a16="http://schemas.microsoft.com/office/drawing/2014/main" id="{77BA5077-E412-5F76-D460-59A59CA80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2167" r="6675" b="1547"/>
          <a:stretch/>
        </p:blipFill>
        <p:spPr>
          <a:xfrm>
            <a:off x="6172200" y="381000"/>
            <a:ext cx="5780314" cy="57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FBF5B-6FDE-43E8-DFA6-57BE52C9C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D919FB-B574-2CB6-3AFA-7EE99FD70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8" t="10000" r="32942" b="76826"/>
          <a:stretch/>
        </p:blipFill>
        <p:spPr>
          <a:xfrm>
            <a:off x="7434943" y="304800"/>
            <a:ext cx="4256314" cy="1730828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D0BF46E-0971-C225-83D8-9F20EED01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2" t="64603" r="36353" b="2381"/>
          <a:stretch/>
        </p:blipFill>
        <p:spPr>
          <a:xfrm>
            <a:off x="7434944" y="2209801"/>
            <a:ext cx="4256314" cy="2612572"/>
          </a:xfrm>
          <a:prstGeom prst="rect">
            <a:avLst/>
          </a:prstGeom>
        </p:spPr>
      </p:pic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8976F784-0C21-06CB-1EE0-8BF0B771D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161176"/>
              </p:ext>
            </p:extLst>
          </p:nvPr>
        </p:nvGraphicFramePr>
        <p:xfrm>
          <a:off x="261257" y="1208315"/>
          <a:ext cx="7064829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41EE77-5F38-49A4-F427-2E5CF916DCA0}"/>
              </a:ext>
            </a:extLst>
          </p:cNvPr>
          <p:cNvSpPr txBox="1"/>
          <p:nvPr/>
        </p:nvSpPr>
        <p:spPr>
          <a:xfrm>
            <a:off x="413656" y="411448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Implement loyalty programs or engagement surveys to understand and address customer concerns.</a:t>
            </a:r>
          </a:p>
        </p:txBody>
      </p:sp>
    </p:spTree>
    <p:extLst>
      <p:ext uri="{BB962C8B-B14F-4D97-AF65-F5344CB8AC3E}">
        <p14:creationId xmlns:p14="http://schemas.microsoft.com/office/powerpoint/2010/main" val="10157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CB95F-0B03-FEEF-A358-BDA1F5640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4B40DB-6F7D-3694-E8C5-98A90B935DDF}"/>
              </a:ext>
            </a:extLst>
          </p:cNvPr>
          <p:cNvSpPr txBox="1"/>
          <p:nvPr/>
        </p:nvSpPr>
        <p:spPr>
          <a:xfrm>
            <a:off x="1410226" y="4416634"/>
            <a:ext cx="80821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/>
              <a:t>RETENTION STRATEGIES</a:t>
            </a:r>
          </a:p>
          <a:p>
            <a:pPr>
              <a:buNone/>
            </a:pPr>
            <a:endParaRPr lang="en-GB" sz="2800" b="1" dirty="0"/>
          </a:p>
          <a:p>
            <a:pPr>
              <a:buNone/>
            </a:pPr>
            <a:r>
              <a:rPr lang="en-GB" b="1" dirty="0"/>
              <a:t>Challenges &amp; Recommendations</a:t>
            </a:r>
            <a:r>
              <a:rPr lang="en-GB" dirty="0"/>
              <a:t>:</a:t>
            </a:r>
          </a:p>
          <a:p>
            <a:pPr>
              <a:buNone/>
            </a:pPr>
            <a:endParaRPr lang="en-GB" dirty="0"/>
          </a:p>
          <a:p>
            <a:r>
              <a:rPr lang="en-GB" b="1" dirty="0"/>
              <a:t>Geographic Opportunities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Miami (lowest purchase frequency): </a:t>
            </a:r>
            <a:r>
              <a:rPr lang="en-GB" dirty="0">
                <a:solidFill>
                  <a:srgbClr val="00B050"/>
                </a:solidFill>
              </a:rPr>
              <a:t>Consider localised promotions.</a:t>
            </a:r>
          </a:p>
        </p:txBody>
      </p:sp>
      <p:pic>
        <p:nvPicPr>
          <p:cNvPr id="2" name="Picture 1" descr="A map with green dots and black text">
            <a:extLst>
              <a:ext uri="{FF2B5EF4-FFF2-40B4-BE49-F238E27FC236}">
                <a16:creationId xmlns:a16="http://schemas.microsoft.com/office/drawing/2014/main" id="{D191A2FB-A904-1E42-F403-CC92484D0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72"/>
            <a:ext cx="12192000" cy="39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DC3DD-43A4-F5DB-C570-E6F1E313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9C0D9AFC-5AF6-352D-4672-DE6FD596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5" t="64603" r="1160" b="2381"/>
          <a:stretch/>
        </p:blipFill>
        <p:spPr>
          <a:xfrm>
            <a:off x="4502428" y="1468997"/>
            <a:ext cx="7225748" cy="3920005"/>
          </a:xfrm>
          <a:prstGeom prst="rect">
            <a:avLst/>
          </a:prstGeom>
        </p:spPr>
      </p:pic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4B56A4F0-CC96-B8C3-B748-F42119418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68650"/>
              </p:ext>
            </p:extLst>
          </p:nvPr>
        </p:nvGraphicFramePr>
        <p:xfrm>
          <a:off x="-1121230" y="845422"/>
          <a:ext cx="6574973" cy="454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98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315</TotalTime>
  <Words>414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2013 - 2022 Theme</vt:lpstr>
      <vt:lpstr>    Blue-Mart E-Commerce Solutions Customer Behaviour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Omeogu</dc:creator>
  <cp:lastModifiedBy>Henry Omeogu</cp:lastModifiedBy>
  <cp:revision>1</cp:revision>
  <dcterms:created xsi:type="dcterms:W3CDTF">2025-04-12T22:12:00Z</dcterms:created>
  <dcterms:modified xsi:type="dcterms:W3CDTF">2025-04-13T19:57:56Z</dcterms:modified>
</cp:coreProperties>
</file>