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8" r:id="rId2"/>
    <p:sldId id="259" r:id="rId3"/>
    <p:sldId id="26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87FD8A-F25D-48E9-8AAB-D817A45FE094}" v="44" dt="2023-05-12T17:29:45.2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65430" autoAdjust="0"/>
  </p:normalViewPr>
  <p:slideViewPr>
    <p:cSldViewPr snapToGrid="0">
      <p:cViewPr>
        <p:scale>
          <a:sx n="125" d="100"/>
          <a:sy n="125" d="100"/>
        </p:scale>
        <p:origin x="1584"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y gill" userId="50be3032fae79b35" providerId="LiveId" clId="{8D87FD8A-F25D-48E9-8AAB-D817A45FE094}"/>
    <pc:docChg chg="undo redo custSel addSld delSld modSld sldOrd">
      <pc:chgData name="henry gill" userId="50be3032fae79b35" providerId="LiveId" clId="{8D87FD8A-F25D-48E9-8AAB-D817A45FE094}" dt="2023-05-12T17:54:01.323" v="11235" actId="20577"/>
      <pc:docMkLst>
        <pc:docMk/>
      </pc:docMkLst>
      <pc:sldChg chg="del">
        <pc:chgData name="henry gill" userId="50be3032fae79b35" providerId="LiveId" clId="{8D87FD8A-F25D-48E9-8AAB-D817A45FE094}" dt="2023-05-12T15:59:35.409" v="5906" actId="2696"/>
        <pc:sldMkLst>
          <pc:docMk/>
          <pc:sldMk cId="2325846217" sldId="256"/>
        </pc:sldMkLst>
      </pc:sldChg>
      <pc:sldChg chg="new del">
        <pc:chgData name="henry gill" userId="50be3032fae79b35" providerId="LiveId" clId="{8D87FD8A-F25D-48E9-8AAB-D817A45FE094}" dt="2023-05-11T11:28:04.444" v="2" actId="47"/>
        <pc:sldMkLst>
          <pc:docMk/>
          <pc:sldMk cId="2675756214" sldId="257"/>
        </pc:sldMkLst>
      </pc:sldChg>
      <pc:sldChg chg="modSp new mod modNotesTx">
        <pc:chgData name="henry gill" userId="50be3032fae79b35" providerId="LiveId" clId="{8D87FD8A-F25D-48E9-8AAB-D817A45FE094}" dt="2023-05-12T17:44:13.230" v="10058"/>
        <pc:sldMkLst>
          <pc:docMk/>
          <pc:sldMk cId="347363303" sldId="258"/>
        </pc:sldMkLst>
        <pc:spChg chg="mod">
          <ac:chgData name="henry gill" userId="50be3032fae79b35" providerId="LiveId" clId="{8D87FD8A-F25D-48E9-8AAB-D817A45FE094}" dt="2023-05-12T16:25:14.672" v="6051"/>
          <ac:spMkLst>
            <pc:docMk/>
            <pc:sldMk cId="347363303" sldId="258"/>
            <ac:spMk id="2" creationId="{3202B051-B46E-91A5-88D2-5C7B22844BEF}"/>
          </ac:spMkLst>
        </pc:spChg>
        <pc:spChg chg="mod">
          <ac:chgData name="henry gill" userId="50be3032fae79b35" providerId="LiveId" clId="{8D87FD8A-F25D-48E9-8AAB-D817A45FE094}" dt="2023-05-12T16:31:16.932" v="6227" actId="242"/>
          <ac:spMkLst>
            <pc:docMk/>
            <pc:sldMk cId="347363303" sldId="258"/>
            <ac:spMk id="3" creationId="{30D64E85-C804-229F-823C-22938239767A}"/>
          </ac:spMkLst>
        </pc:spChg>
        <pc:spChg chg="mod">
          <ac:chgData name="henry gill" userId="50be3032fae79b35" providerId="LiveId" clId="{8D87FD8A-F25D-48E9-8AAB-D817A45FE094}" dt="2023-05-12T16:31:13.359" v="6226" actId="242"/>
          <ac:spMkLst>
            <pc:docMk/>
            <pc:sldMk cId="347363303" sldId="258"/>
            <ac:spMk id="4" creationId="{8D9A158D-26AB-7167-ABF6-36E1011E6CAC}"/>
          </ac:spMkLst>
        </pc:spChg>
      </pc:sldChg>
      <pc:sldChg chg="addSp delSp modSp add mod modNotesTx">
        <pc:chgData name="henry gill" userId="50be3032fae79b35" providerId="LiveId" clId="{8D87FD8A-F25D-48E9-8AAB-D817A45FE094}" dt="2023-05-12T17:54:01.323" v="11235" actId="20577"/>
        <pc:sldMkLst>
          <pc:docMk/>
          <pc:sldMk cId="3710916842" sldId="259"/>
        </pc:sldMkLst>
        <pc:spChg chg="mod">
          <ac:chgData name="henry gill" userId="50be3032fae79b35" providerId="LiveId" clId="{8D87FD8A-F25D-48E9-8AAB-D817A45FE094}" dt="2023-05-12T16:25:14.672" v="6051"/>
          <ac:spMkLst>
            <pc:docMk/>
            <pc:sldMk cId="3710916842" sldId="259"/>
            <ac:spMk id="2" creationId="{3202B051-B46E-91A5-88D2-5C7B22844BEF}"/>
          </ac:spMkLst>
        </pc:spChg>
        <pc:spChg chg="mod">
          <ac:chgData name="henry gill" userId="50be3032fae79b35" providerId="LiveId" clId="{8D87FD8A-F25D-48E9-8AAB-D817A45FE094}" dt="2023-05-12T17:29:42.656" v="9109" actId="14100"/>
          <ac:spMkLst>
            <pc:docMk/>
            <pc:sldMk cId="3710916842" sldId="259"/>
            <ac:spMk id="3" creationId="{30D64E85-C804-229F-823C-22938239767A}"/>
          </ac:spMkLst>
        </pc:spChg>
        <pc:spChg chg="add del mod">
          <ac:chgData name="henry gill" userId="50be3032fae79b35" providerId="LiveId" clId="{8D87FD8A-F25D-48E9-8AAB-D817A45FE094}" dt="2023-05-12T13:55:35.154" v="5354" actId="3680"/>
          <ac:spMkLst>
            <pc:docMk/>
            <pc:sldMk cId="3710916842" sldId="259"/>
            <ac:spMk id="4" creationId="{8D9A158D-26AB-7167-ABF6-36E1011E6CAC}"/>
          </ac:spMkLst>
        </pc:spChg>
        <pc:spChg chg="add del mod">
          <ac:chgData name="henry gill" userId="50be3032fae79b35" providerId="LiveId" clId="{8D87FD8A-F25D-48E9-8AAB-D817A45FE094}" dt="2023-05-12T13:56:22.067" v="5383" actId="478"/>
          <ac:spMkLst>
            <pc:docMk/>
            <pc:sldMk cId="3710916842" sldId="259"/>
            <ac:spMk id="14" creationId="{284325E6-F3C7-2A2C-69CF-A515DE894AD6}"/>
          </ac:spMkLst>
        </pc:spChg>
        <pc:spChg chg="add del mod">
          <ac:chgData name="henry gill" userId="50be3032fae79b35" providerId="LiveId" clId="{8D87FD8A-F25D-48E9-8AAB-D817A45FE094}" dt="2023-05-12T13:56:25.447" v="5386"/>
          <ac:spMkLst>
            <pc:docMk/>
            <pc:sldMk cId="3710916842" sldId="259"/>
            <ac:spMk id="16" creationId="{AC20D21E-E383-CA63-CC10-C956E568A9B2}"/>
          </ac:spMkLst>
        </pc:spChg>
        <pc:spChg chg="add del mod">
          <ac:chgData name="henry gill" userId="50be3032fae79b35" providerId="LiveId" clId="{8D87FD8A-F25D-48E9-8AAB-D817A45FE094}" dt="2023-05-12T13:58:33.581" v="5419" actId="22"/>
          <ac:spMkLst>
            <pc:docMk/>
            <pc:sldMk cId="3710916842" sldId="259"/>
            <ac:spMk id="24" creationId="{4F2466F0-5D59-9A7F-76AB-51171A086D72}"/>
          </ac:spMkLst>
        </pc:spChg>
        <pc:spChg chg="add del mod">
          <ac:chgData name="henry gill" userId="50be3032fae79b35" providerId="LiveId" clId="{8D87FD8A-F25D-48E9-8AAB-D817A45FE094}" dt="2023-05-12T13:58:58.741" v="5423" actId="22"/>
          <ac:spMkLst>
            <pc:docMk/>
            <pc:sldMk cId="3710916842" sldId="259"/>
            <ac:spMk id="28" creationId="{E28EF8A3-387F-734C-20D1-A001D218C4E5}"/>
          </ac:spMkLst>
        </pc:spChg>
        <pc:spChg chg="add del mod">
          <ac:chgData name="henry gill" userId="50be3032fae79b35" providerId="LiveId" clId="{8D87FD8A-F25D-48E9-8AAB-D817A45FE094}" dt="2023-05-12T14:00:43.285" v="5451" actId="478"/>
          <ac:spMkLst>
            <pc:docMk/>
            <pc:sldMk cId="3710916842" sldId="259"/>
            <ac:spMk id="35" creationId="{A5D2BCFA-7C88-B9E9-F725-C2218F63C57E}"/>
          </ac:spMkLst>
        </pc:spChg>
        <pc:spChg chg="add del mod">
          <ac:chgData name="henry gill" userId="50be3032fae79b35" providerId="LiveId" clId="{8D87FD8A-F25D-48E9-8AAB-D817A45FE094}" dt="2023-05-12T14:01:08.318" v="5456" actId="22"/>
          <ac:spMkLst>
            <pc:docMk/>
            <pc:sldMk cId="3710916842" sldId="259"/>
            <ac:spMk id="37" creationId="{BB153462-3707-8863-1657-6F3675F1A1DF}"/>
          </ac:spMkLst>
        </pc:spChg>
        <pc:spChg chg="add mod">
          <ac:chgData name="henry gill" userId="50be3032fae79b35" providerId="LiveId" clId="{8D87FD8A-F25D-48E9-8AAB-D817A45FE094}" dt="2023-05-12T17:30:01.707" v="9121" actId="27636"/>
          <ac:spMkLst>
            <pc:docMk/>
            <pc:sldMk cId="3710916842" sldId="259"/>
            <ac:spMk id="46" creationId="{DD2EC195-6D0B-AD7B-2E2A-F5AA8B09380D}"/>
          </ac:spMkLst>
        </pc:spChg>
        <pc:spChg chg="add mod">
          <ac:chgData name="henry gill" userId="50be3032fae79b35" providerId="LiveId" clId="{8D87FD8A-F25D-48E9-8AAB-D817A45FE094}" dt="2023-05-12T17:29:39.940" v="9108" actId="14100"/>
          <ac:spMkLst>
            <pc:docMk/>
            <pc:sldMk cId="3710916842" sldId="259"/>
            <ac:spMk id="47" creationId="{A80AD4BA-588C-82F5-EFC3-8681F0628CD3}"/>
          </ac:spMkLst>
        </pc:spChg>
        <pc:spChg chg="add mod">
          <ac:chgData name="henry gill" userId="50be3032fae79b35" providerId="LiveId" clId="{8D87FD8A-F25D-48E9-8AAB-D817A45FE094}" dt="2023-05-12T17:30:28.794" v="9126" actId="14100"/>
          <ac:spMkLst>
            <pc:docMk/>
            <pc:sldMk cId="3710916842" sldId="259"/>
            <ac:spMk id="49" creationId="{30F9D5F3-BE7D-5B87-F4BD-85BD71196341}"/>
          </ac:spMkLst>
        </pc:spChg>
        <pc:graphicFrameChg chg="add del mod ord modGraphic">
          <ac:chgData name="henry gill" userId="50be3032fae79b35" providerId="LiveId" clId="{8D87FD8A-F25D-48E9-8AAB-D817A45FE094}" dt="2023-05-12T13:56:24.597" v="5385" actId="478"/>
          <ac:graphicFrameMkLst>
            <pc:docMk/>
            <pc:sldMk cId="3710916842" sldId="259"/>
            <ac:graphicFrameMk id="7" creationId="{311CAD99-A6E2-99E2-EDFB-2CC93BC234FB}"/>
          </ac:graphicFrameMkLst>
        </pc:graphicFrameChg>
        <pc:picChg chg="add del mod ord">
          <ac:chgData name="henry gill" userId="50be3032fae79b35" providerId="LiveId" clId="{8D87FD8A-F25D-48E9-8AAB-D817A45FE094}" dt="2023-05-12T13:55:31.172" v="5353" actId="22"/>
          <ac:picMkLst>
            <pc:docMk/>
            <pc:sldMk cId="3710916842" sldId="259"/>
            <ac:picMk id="6" creationId="{27F6F537-9E8D-FBAE-E760-FFF0DC1B3857}"/>
          </ac:picMkLst>
        </pc:picChg>
        <pc:picChg chg="add del">
          <ac:chgData name="henry gill" userId="50be3032fae79b35" providerId="LiveId" clId="{8D87FD8A-F25D-48E9-8AAB-D817A45FE094}" dt="2023-05-12T13:55:51.319" v="5361" actId="21"/>
          <ac:picMkLst>
            <pc:docMk/>
            <pc:sldMk cId="3710916842" sldId="259"/>
            <ac:picMk id="9" creationId="{719B8E83-797D-B9BA-BDC6-446D4140397B}"/>
          </ac:picMkLst>
        </pc:picChg>
        <pc:picChg chg="add del mod">
          <ac:chgData name="henry gill" userId="50be3032fae79b35" providerId="LiveId" clId="{8D87FD8A-F25D-48E9-8AAB-D817A45FE094}" dt="2023-05-12T13:55:58.800" v="5365" actId="21"/>
          <ac:picMkLst>
            <pc:docMk/>
            <pc:sldMk cId="3710916842" sldId="259"/>
            <ac:picMk id="10" creationId="{B4EA17C5-9BE6-3739-57F4-F751DBDCF7C5}"/>
          </ac:picMkLst>
        </pc:picChg>
        <pc:picChg chg="add del mod">
          <ac:chgData name="henry gill" userId="50be3032fae79b35" providerId="LiveId" clId="{8D87FD8A-F25D-48E9-8AAB-D817A45FE094}" dt="2023-05-12T13:56:15.820" v="5380" actId="21"/>
          <ac:picMkLst>
            <pc:docMk/>
            <pc:sldMk cId="3710916842" sldId="259"/>
            <ac:picMk id="11" creationId="{266DDCC8-A948-8098-33D8-3B1C21624CFB}"/>
          </ac:picMkLst>
        </pc:picChg>
        <pc:picChg chg="add del mod">
          <ac:chgData name="henry gill" userId="50be3032fae79b35" providerId="LiveId" clId="{8D87FD8A-F25D-48E9-8AAB-D817A45FE094}" dt="2023-05-12T13:56:22.909" v="5384" actId="21"/>
          <ac:picMkLst>
            <pc:docMk/>
            <pc:sldMk cId="3710916842" sldId="259"/>
            <ac:picMk id="12" creationId="{051C8703-0957-F600-5651-3F4303B19E80}"/>
          </ac:picMkLst>
        </pc:picChg>
        <pc:picChg chg="add del mod modCrop">
          <ac:chgData name="henry gill" userId="50be3032fae79b35" providerId="LiveId" clId="{8D87FD8A-F25D-48E9-8AAB-D817A45FE094}" dt="2023-05-12T13:58:16.714" v="5414" actId="478"/>
          <ac:picMkLst>
            <pc:docMk/>
            <pc:sldMk cId="3710916842" sldId="259"/>
            <ac:picMk id="17" creationId="{FB7C3188-8334-BAD6-3CE3-1A5DC7FA510E}"/>
          </ac:picMkLst>
        </pc:picChg>
        <pc:picChg chg="add del mod">
          <ac:chgData name="henry gill" userId="50be3032fae79b35" providerId="LiveId" clId="{8D87FD8A-F25D-48E9-8AAB-D817A45FE094}" dt="2023-05-12T13:56:28.101" v="5388"/>
          <ac:picMkLst>
            <pc:docMk/>
            <pc:sldMk cId="3710916842" sldId="259"/>
            <ac:picMk id="18" creationId="{08FCB955-CB51-5124-BC10-8E9ACF27FD2D}"/>
          </ac:picMkLst>
        </pc:picChg>
        <pc:picChg chg="add del mod">
          <ac:chgData name="henry gill" userId="50be3032fae79b35" providerId="LiveId" clId="{8D87FD8A-F25D-48E9-8AAB-D817A45FE094}" dt="2023-05-12T13:57:19.780" v="5399" actId="478"/>
          <ac:picMkLst>
            <pc:docMk/>
            <pc:sldMk cId="3710916842" sldId="259"/>
            <ac:picMk id="19" creationId="{A0F0DAD2-6A57-F35C-5F09-9C188FF4A5D3}"/>
          </ac:picMkLst>
        </pc:picChg>
        <pc:picChg chg="add del mod modCrop">
          <ac:chgData name="henry gill" userId="50be3032fae79b35" providerId="LiveId" clId="{8D87FD8A-F25D-48E9-8AAB-D817A45FE094}" dt="2023-05-12T13:58:35.342" v="5420" actId="478"/>
          <ac:picMkLst>
            <pc:docMk/>
            <pc:sldMk cId="3710916842" sldId="259"/>
            <ac:picMk id="20" creationId="{21CAF7E9-7B6A-AC96-EF68-AF586EE36091}"/>
          </ac:picMkLst>
        </pc:picChg>
        <pc:picChg chg="add del mod modCrop">
          <ac:chgData name="henry gill" userId="50be3032fae79b35" providerId="LiveId" clId="{8D87FD8A-F25D-48E9-8AAB-D817A45FE094}" dt="2023-05-12T13:58:17.917" v="5415" actId="478"/>
          <ac:picMkLst>
            <pc:docMk/>
            <pc:sldMk cId="3710916842" sldId="259"/>
            <ac:picMk id="21" creationId="{198181CC-FC38-8003-16AA-D0ED71370B9C}"/>
          </ac:picMkLst>
        </pc:picChg>
        <pc:picChg chg="add del mod">
          <ac:chgData name="henry gill" userId="50be3032fae79b35" providerId="LiveId" clId="{8D87FD8A-F25D-48E9-8AAB-D817A45FE094}" dt="2023-05-12T13:58:16.163" v="5413" actId="478"/>
          <ac:picMkLst>
            <pc:docMk/>
            <pc:sldMk cId="3710916842" sldId="259"/>
            <ac:picMk id="22" creationId="{4BCB8507-E321-2F18-D53D-4E2705FF7BA2}"/>
          </ac:picMkLst>
        </pc:picChg>
        <pc:picChg chg="add del mod ord modCrop">
          <ac:chgData name="henry gill" userId="50be3032fae79b35" providerId="LiveId" clId="{8D87FD8A-F25D-48E9-8AAB-D817A45FE094}" dt="2023-05-12T13:58:47.706" v="5422" actId="478"/>
          <ac:picMkLst>
            <pc:docMk/>
            <pc:sldMk cId="3710916842" sldId="259"/>
            <ac:picMk id="26" creationId="{0AFF9D24-F89D-62EE-39AD-645D624FF472}"/>
          </ac:picMkLst>
        </pc:picChg>
        <pc:picChg chg="add del mod ord modCrop">
          <ac:chgData name="henry gill" userId="50be3032fae79b35" providerId="LiveId" clId="{8D87FD8A-F25D-48E9-8AAB-D817A45FE094}" dt="2023-05-12T14:00:46.311" v="5455" actId="478"/>
          <ac:picMkLst>
            <pc:docMk/>
            <pc:sldMk cId="3710916842" sldId="259"/>
            <ac:picMk id="30" creationId="{728D49D3-2BB1-D039-62B8-AA5EF8424FD7}"/>
          </ac:picMkLst>
        </pc:picChg>
        <pc:picChg chg="add del mod modCrop">
          <ac:chgData name="henry gill" userId="50be3032fae79b35" providerId="LiveId" clId="{8D87FD8A-F25D-48E9-8AAB-D817A45FE094}" dt="2023-05-12T14:00:45.142" v="5453" actId="478"/>
          <ac:picMkLst>
            <pc:docMk/>
            <pc:sldMk cId="3710916842" sldId="259"/>
            <ac:picMk id="31" creationId="{1281C344-71A2-BF26-B088-E411FD96F884}"/>
          </ac:picMkLst>
        </pc:picChg>
        <pc:picChg chg="add del mod modCrop">
          <ac:chgData name="henry gill" userId="50be3032fae79b35" providerId="LiveId" clId="{8D87FD8A-F25D-48E9-8AAB-D817A45FE094}" dt="2023-05-12T14:00:44.658" v="5452" actId="478"/>
          <ac:picMkLst>
            <pc:docMk/>
            <pc:sldMk cId="3710916842" sldId="259"/>
            <ac:picMk id="32" creationId="{6703C0F9-707E-CC74-05EA-320F786BCA14}"/>
          </ac:picMkLst>
        </pc:picChg>
        <pc:picChg chg="add del mod modCrop">
          <ac:chgData name="henry gill" userId="50be3032fae79b35" providerId="LiveId" clId="{8D87FD8A-F25D-48E9-8AAB-D817A45FE094}" dt="2023-05-12T14:00:45.671" v="5454" actId="478"/>
          <ac:picMkLst>
            <pc:docMk/>
            <pc:sldMk cId="3710916842" sldId="259"/>
            <ac:picMk id="33" creationId="{808FCFBC-E0E5-1C2B-C7D2-2E46F2540759}"/>
          </ac:picMkLst>
        </pc:picChg>
        <pc:picChg chg="add mod ord modCrop">
          <ac:chgData name="henry gill" userId="50be3032fae79b35" providerId="LiveId" clId="{8D87FD8A-F25D-48E9-8AAB-D817A45FE094}" dt="2023-05-12T17:29:31.950" v="9105" actId="1076"/>
          <ac:picMkLst>
            <pc:docMk/>
            <pc:sldMk cId="3710916842" sldId="259"/>
            <ac:picMk id="39" creationId="{9D588E2F-2A8D-6968-79B1-33B2150BDC4A}"/>
          </ac:picMkLst>
        </pc:picChg>
        <pc:picChg chg="add mod modCrop">
          <ac:chgData name="henry gill" userId="50be3032fae79b35" providerId="LiveId" clId="{8D87FD8A-F25D-48E9-8AAB-D817A45FE094}" dt="2023-05-12T17:29:37.478" v="9107" actId="1076"/>
          <ac:picMkLst>
            <pc:docMk/>
            <pc:sldMk cId="3710916842" sldId="259"/>
            <ac:picMk id="41" creationId="{81B0B50D-22F4-5C6A-6854-C693C95F1B43}"/>
          </ac:picMkLst>
        </pc:picChg>
        <pc:picChg chg="add mod modCrop">
          <ac:chgData name="henry gill" userId="50be3032fae79b35" providerId="LiveId" clId="{8D87FD8A-F25D-48E9-8AAB-D817A45FE094}" dt="2023-05-12T17:30:31.512" v="9127" actId="1076"/>
          <ac:picMkLst>
            <pc:docMk/>
            <pc:sldMk cId="3710916842" sldId="259"/>
            <ac:picMk id="43" creationId="{A7B3F2B6-4803-FA72-EDCD-4462A51B56B3}"/>
          </ac:picMkLst>
        </pc:picChg>
        <pc:picChg chg="add mod modCrop">
          <ac:chgData name="henry gill" userId="50be3032fae79b35" providerId="LiveId" clId="{8D87FD8A-F25D-48E9-8AAB-D817A45FE094}" dt="2023-05-12T17:30:36.066" v="9130" actId="1076"/>
          <ac:picMkLst>
            <pc:docMk/>
            <pc:sldMk cId="3710916842" sldId="259"/>
            <ac:picMk id="45" creationId="{CF8EE605-AA6B-2C61-F2A3-A4F88787ECF1}"/>
          </ac:picMkLst>
        </pc:picChg>
        <pc:picChg chg="add del mod">
          <ac:chgData name="henry gill" userId="50be3032fae79b35" providerId="LiveId" clId="{8D87FD8A-F25D-48E9-8AAB-D817A45FE094}" dt="2023-05-12T17:28:53.283" v="9089"/>
          <ac:picMkLst>
            <pc:docMk/>
            <pc:sldMk cId="3710916842" sldId="259"/>
            <ac:picMk id="48" creationId="{F792AC10-148A-9B93-EC18-FDC5EC9E6F5E}"/>
          </ac:picMkLst>
        </pc:picChg>
      </pc:sldChg>
      <pc:sldChg chg="addSp delSp modSp add mod ord">
        <pc:chgData name="henry gill" userId="50be3032fae79b35" providerId="LiveId" clId="{8D87FD8A-F25D-48E9-8AAB-D817A45FE094}" dt="2023-05-12T16:31:05.034" v="6225" actId="1076"/>
        <pc:sldMkLst>
          <pc:docMk/>
          <pc:sldMk cId="1693827705" sldId="260"/>
        </pc:sldMkLst>
        <pc:spChg chg="mod">
          <ac:chgData name="henry gill" userId="50be3032fae79b35" providerId="LiveId" clId="{8D87FD8A-F25D-48E9-8AAB-D817A45FE094}" dt="2023-05-12T16:25:14.672" v="6051"/>
          <ac:spMkLst>
            <pc:docMk/>
            <pc:sldMk cId="1693827705" sldId="260"/>
            <ac:spMk id="2" creationId="{3202B051-B46E-91A5-88D2-5C7B22844BEF}"/>
          </ac:spMkLst>
        </pc:spChg>
        <pc:spChg chg="del mod">
          <ac:chgData name="henry gill" userId="50be3032fae79b35" providerId="LiveId" clId="{8D87FD8A-F25D-48E9-8AAB-D817A45FE094}" dt="2023-05-12T16:28:32.484" v="6175" actId="478"/>
          <ac:spMkLst>
            <pc:docMk/>
            <pc:sldMk cId="1693827705" sldId="260"/>
            <ac:spMk id="3" creationId="{30D64E85-C804-229F-823C-22938239767A}"/>
          </ac:spMkLst>
        </pc:spChg>
        <pc:spChg chg="mod">
          <ac:chgData name="henry gill" userId="50be3032fae79b35" providerId="LiveId" clId="{8D87FD8A-F25D-48E9-8AAB-D817A45FE094}" dt="2023-05-12T16:30:24.037" v="6208" actId="242"/>
          <ac:spMkLst>
            <pc:docMk/>
            <pc:sldMk cId="1693827705" sldId="260"/>
            <ac:spMk id="4" creationId="{8D9A158D-26AB-7167-ABF6-36E1011E6CAC}"/>
          </ac:spMkLst>
        </pc:spChg>
        <pc:spChg chg="add mod">
          <ac:chgData name="henry gill" userId="50be3032fae79b35" providerId="LiveId" clId="{8D87FD8A-F25D-48E9-8AAB-D817A45FE094}" dt="2023-05-12T16:30:24.037" v="6208" actId="242"/>
          <ac:spMkLst>
            <pc:docMk/>
            <pc:sldMk cId="1693827705" sldId="260"/>
            <ac:spMk id="5" creationId="{CAE95BDA-FDF3-D6DF-DE07-BA0D7EA31210}"/>
          </ac:spMkLst>
        </pc:spChg>
        <pc:spChg chg="add mod">
          <ac:chgData name="henry gill" userId="50be3032fae79b35" providerId="LiveId" clId="{8D87FD8A-F25D-48E9-8AAB-D817A45FE094}" dt="2023-05-12T16:30:24.037" v="6208" actId="242"/>
          <ac:spMkLst>
            <pc:docMk/>
            <pc:sldMk cId="1693827705" sldId="260"/>
            <ac:spMk id="6" creationId="{07B86C77-8CC7-102D-5FE5-98C4B0828104}"/>
          </ac:spMkLst>
        </pc:spChg>
        <pc:spChg chg="add mod">
          <ac:chgData name="henry gill" userId="50be3032fae79b35" providerId="LiveId" clId="{8D87FD8A-F25D-48E9-8AAB-D817A45FE094}" dt="2023-05-12T16:31:05.034" v="6225" actId="1076"/>
          <ac:spMkLst>
            <pc:docMk/>
            <pc:sldMk cId="1693827705" sldId="260"/>
            <ac:spMk id="7" creationId="{FB12CF1E-4ACF-9BB4-EE84-017CC8FD1E6E}"/>
          </ac:spMkLst>
        </pc:spChg>
        <pc:spChg chg="add del mod">
          <ac:chgData name="henry gill" userId="50be3032fae79b35" providerId="LiveId" clId="{8D87FD8A-F25D-48E9-8AAB-D817A45FE094}" dt="2023-05-12T16:28:33.815" v="6176" actId="478"/>
          <ac:spMkLst>
            <pc:docMk/>
            <pc:sldMk cId="1693827705" sldId="260"/>
            <ac:spMk id="9" creationId="{13C49BE7-2477-B9E6-7E81-22336834D98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E6504-85C1-4CB4-A3BE-EEB18B5FB062}" type="datetimeFigureOut">
              <a:rPr lang="en-GB" smtClean="0"/>
              <a:t>12/05/2023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513DA-0AA1-4629-A1AF-3A22883376C3}" type="slidenum">
              <a:rPr lang="en-GB" smtClean="0"/>
              <a:t>‹#›</a:t>
            </a:fld>
            <a:endParaRPr lang="en-GB"/>
          </a:p>
        </p:txBody>
      </p:sp>
    </p:spTree>
    <p:extLst>
      <p:ext uri="{BB962C8B-B14F-4D97-AF65-F5344CB8AC3E}">
        <p14:creationId xmlns:p14="http://schemas.microsoft.com/office/powerpoint/2010/main" val="1803547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In JavaScript, both objects and arrays are data types, however an array is an object data type, and is actually an object itself.</a:t>
            </a:r>
          </a:p>
          <a:p>
            <a:endParaRPr lang="en-GB" dirty="0"/>
          </a:p>
          <a:p>
            <a:r>
              <a:rPr lang="en-GB" dirty="0"/>
              <a:t>Objects and arrays are able to contain any datatypes including nested ones,. While the data does not have to be related, generally objects are considered to be collections of related information and the methods associated with one should be relevant to that information.</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Objects and arrays are both ways in which a collection of data can be stored and accessed and for both of them the data is retrieved using a reference that points to where the data is located.</a:t>
            </a:r>
          </a:p>
          <a:p>
            <a:endParaRPr lang="en-GB" dirty="0"/>
          </a:p>
          <a:p>
            <a:endParaRPr lang="en-GB" dirty="0"/>
          </a:p>
          <a:p>
            <a:endParaRPr lang="en-GB" dirty="0"/>
          </a:p>
          <a:p>
            <a:endParaRPr lang="en-GB" dirty="0"/>
          </a:p>
          <a:p>
            <a:r>
              <a:rPr lang="en-GB" dirty="0"/>
              <a:t>Given all their similarities there are some key differences between the two data types:</a:t>
            </a:r>
          </a:p>
          <a:p>
            <a:endParaRPr lang="en-GB" dirty="0"/>
          </a:p>
          <a:p>
            <a:endParaRPr lang="en-GB" dirty="0"/>
          </a:p>
          <a:p>
            <a:r>
              <a:rPr lang="en-GB" dirty="0"/>
              <a:t>	An array may only be referenced using a numerical index, whereas objects store their data as properties. An objects properties are comprised of a </a:t>
            </a:r>
            <a:r>
              <a:rPr lang="en-GB" dirty="0" err="1"/>
              <a:t>name:value</a:t>
            </a:r>
            <a:r>
              <a:rPr lang="en-GB" dirty="0"/>
              <a:t> pair, and may be accessed using the name of the property, the readability of the resulting code is better because of this.</a:t>
            </a:r>
          </a:p>
          <a:p>
            <a:endParaRPr lang="en-GB" dirty="0"/>
          </a:p>
          <a:p>
            <a:r>
              <a:rPr lang="en-GB" dirty="0"/>
              <a:t>	Objects are also able to have new methods assigned to them during and after creation, whereas arrays are limited to the built in methods associated with the array object.</a:t>
            </a:r>
          </a:p>
          <a:p>
            <a:endParaRPr lang="en-GB" dirty="0"/>
          </a:p>
          <a:p>
            <a:r>
              <a:rPr lang="en-GB" dirty="0"/>
              <a:t>	Where they significantly differ is in their methods of creation, while both are created by initialising them, objects can also be created through the use of a class.</a:t>
            </a:r>
          </a:p>
        </p:txBody>
      </p:sp>
      <p:sp>
        <p:nvSpPr>
          <p:cNvPr id="4" name="Slide Number Placeholder 3"/>
          <p:cNvSpPr>
            <a:spLocks noGrp="1"/>
          </p:cNvSpPr>
          <p:nvPr>
            <p:ph type="sldNum" sz="quarter" idx="5"/>
          </p:nvPr>
        </p:nvSpPr>
        <p:spPr/>
        <p:txBody>
          <a:bodyPr/>
          <a:lstStyle/>
          <a:p>
            <a:fld id="{85E513DA-0AA1-4629-A1AF-3A22883376C3}" type="slidenum">
              <a:rPr lang="en-GB" smtClean="0"/>
              <a:t>1</a:t>
            </a:fld>
            <a:endParaRPr lang="en-GB"/>
          </a:p>
        </p:txBody>
      </p:sp>
    </p:spTree>
    <p:extLst>
      <p:ext uri="{BB962C8B-B14F-4D97-AF65-F5344CB8AC3E}">
        <p14:creationId xmlns:p14="http://schemas.microsoft.com/office/powerpoint/2010/main" val="1780318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Arrays can be used in both for and while loops.</a:t>
            </a:r>
          </a:p>
          <a:p>
            <a:endParaRPr lang="en-GB" dirty="0"/>
          </a:p>
          <a:p>
            <a:r>
              <a:rPr lang="en-GB" dirty="0"/>
              <a:t>In both instances it would be most common to loop over each element of the array.</a:t>
            </a:r>
          </a:p>
          <a:p>
            <a:endParaRPr lang="en-GB" dirty="0"/>
          </a:p>
          <a:p>
            <a:r>
              <a:rPr lang="en-GB" dirty="0"/>
              <a:t>When utilising an array with a for loop, it is common to do so using a for-in loop which iterates through the array with each element within it being passed into a variable with each iteration.</a:t>
            </a:r>
          </a:p>
          <a:p>
            <a:endParaRPr lang="en-GB" dirty="0"/>
          </a:p>
          <a:p>
            <a:r>
              <a:rPr lang="en-GB" dirty="0"/>
              <a:t>In the example here a variable named X has been declared and initialised with an array along with a the variable n which is initially set equal to zero. A for in loop has then been created wherein the variable </a:t>
            </a:r>
            <a:r>
              <a:rPr lang="en-GB" dirty="0" err="1"/>
              <a:t>i</a:t>
            </a:r>
            <a:r>
              <a:rPr lang="en-GB" dirty="0"/>
              <a:t> is to be used as the iterator, and the array to be iterated through is X.</a:t>
            </a:r>
          </a:p>
          <a:p>
            <a:r>
              <a:rPr lang="en-GB" dirty="0"/>
              <a:t>Within the loop we are logging the value of n, and the value of the item within the array at the position n, and with each iteration we are incrementing the value of n by 1. The result of this loop is that the numbers 0 – 10 and the values within the array at those positions are logged to the console as pairs.</a:t>
            </a:r>
          </a:p>
          <a:p>
            <a:endParaRPr lang="en-GB" dirty="0"/>
          </a:p>
          <a:p>
            <a:endParaRPr lang="en-GB" dirty="0"/>
          </a:p>
          <a:p>
            <a:endParaRPr lang="en-GB" dirty="0"/>
          </a:p>
          <a:p>
            <a:r>
              <a:rPr lang="en-GB" dirty="0"/>
              <a:t>An array may also be used with a while loop in a similar fashion to a for loop, however a while loop also allows for the loop to only run whilst a condition is met.</a:t>
            </a:r>
          </a:p>
          <a:p>
            <a:endParaRPr lang="en-GB" dirty="0"/>
          </a:p>
          <a:p>
            <a:r>
              <a:rPr lang="en-GB" dirty="0"/>
              <a:t>In the example here an array called Y has been declared, along with a variable named index which has been initialised with a value of zero. The while loop has then been defined and will iterate as long as the current item in the array that is being iterated over is not a string, and as long as index is less than the number of items within the array.</a:t>
            </a:r>
          </a:p>
          <a:p>
            <a:endParaRPr lang="en-GB" dirty="0"/>
          </a:p>
          <a:p>
            <a:r>
              <a:rPr lang="en-GB" dirty="0"/>
              <a:t>Unlike a for loop, to iterate over an array with a while loop a variable must be declared to count through each element. In this case it is the variable named index.</a:t>
            </a:r>
          </a:p>
          <a:p>
            <a:endParaRPr lang="en-GB" dirty="0"/>
          </a:p>
          <a:p>
            <a:r>
              <a:rPr lang="en-GB" dirty="0"/>
              <a:t>This while loop will stop at the second item of the array as it is a string, the position of that string will consequentially be stored in index and a message will be logged to the console stating where the string </a:t>
            </a:r>
            <a:r>
              <a:rPr lang="en-GB"/>
              <a:t>was found.</a:t>
            </a:r>
            <a:endParaRPr lang="en-GB" dirty="0"/>
          </a:p>
        </p:txBody>
      </p:sp>
      <p:sp>
        <p:nvSpPr>
          <p:cNvPr id="4" name="Slide Number Placeholder 3"/>
          <p:cNvSpPr>
            <a:spLocks noGrp="1"/>
          </p:cNvSpPr>
          <p:nvPr>
            <p:ph type="sldNum" sz="quarter" idx="5"/>
          </p:nvPr>
        </p:nvSpPr>
        <p:spPr/>
        <p:txBody>
          <a:bodyPr/>
          <a:lstStyle/>
          <a:p>
            <a:fld id="{85E513DA-0AA1-4629-A1AF-3A22883376C3}" type="slidenum">
              <a:rPr lang="en-GB" smtClean="0"/>
              <a:t>2</a:t>
            </a:fld>
            <a:endParaRPr lang="en-GB"/>
          </a:p>
        </p:txBody>
      </p:sp>
    </p:spTree>
    <p:extLst>
      <p:ext uri="{BB962C8B-B14F-4D97-AF65-F5344CB8AC3E}">
        <p14:creationId xmlns:p14="http://schemas.microsoft.com/office/powerpoint/2010/main" val="57960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5E513DA-0AA1-4629-A1AF-3A22883376C3}" type="slidenum">
              <a:rPr lang="en-GB" smtClean="0"/>
              <a:t>3</a:t>
            </a:fld>
            <a:endParaRPr lang="en-GB"/>
          </a:p>
        </p:txBody>
      </p:sp>
    </p:spTree>
    <p:extLst>
      <p:ext uri="{BB962C8B-B14F-4D97-AF65-F5344CB8AC3E}">
        <p14:creationId xmlns:p14="http://schemas.microsoft.com/office/powerpoint/2010/main" val="3746928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C653A4-5B7D-4FE3-937C-4F7DAD7A0A7B}" type="datetimeFigureOut">
              <a:rPr lang="en-GB" smtClean="0"/>
              <a:t>12/05/2023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27B27-A933-4914-86CF-6AA4735B6AFF}" type="slidenum">
              <a:rPr lang="en-GB" smtClean="0"/>
              <a:t>‹#›</a:t>
            </a:fld>
            <a:endParaRPr lang="en-GB"/>
          </a:p>
        </p:txBody>
      </p:sp>
    </p:spTree>
    <p:extLst>
      <p:ext uri="{BB962C8B-B14F-4D97-AF65-F5344CB8AC3E}">
        <p14:creationId xmlns:p14="http://schemas.microsoft.com/office/powerpoint/2010/main" val="2144113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C653A4-5B7D-4FE3-937C-4F7DAD7A0A7B}" type="datetimeFigureOut">
              <a:rPr lang="en-GB" smtClean="0"/>
              <a:t>12/05/2023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327B27-A933-4914-86CF-6AA4735B6AFF}" type="slidenum">
              <a:rPr lang="en-GB" smtClean="0"/>
              <a:t>‹#›</a:t>
            </a:fld>
            <a:endParaRPr lang="en-GB"/>
          </a:p>
        </p:txBody>
      </p:sp>
    </p:spTree>
    <p:extLst>
      <p:ext uri="{BB962C8B-B14F-4D97-AF65-F5344CB8AC3E}">
        <p14:creationId xmlns:p14="http://schemas.microsoft.com/office/powerpoint/2010/main" val="115335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C653A4-5B7D-4FE3-937C-4F7DAD7A0A7B}" type="datetimeFigureOut">
              <a:rPr lang="en-GB" smtClean="0"/>
              <a:t>12/05/2023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327B27-A933-4914-86CF-6AA4735B6AFF}" type="slidenum">
              <a:rPr lang="en-GB" smtClean="0"/>
              <a:t>‹#›</a:t>
            </a:fld>
            <a:endParaRPr lang="en-GB"/>
          </a:p>
        </p:txBody>
      </p:sp>
    </p:spTree>
    <p:extLst>
      <p:ext uri="{BB962C8B-B14F-4D97-AF65-F5344CB8AC3E}">
        <p14:creationId xmlns:p14="http://schemas.microsoft.com/office/powerpoint/2010/main" val="240298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653A4-5B7D-4FE3-937C-4F7DAD7A0A7B}" type="datetimeFigureOut">
              <a:rPr lang="en-GB" smtClean="0"/>
              <a:t>12/05/2023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27B27-A933-4914-86CF-6AA4735B6AFF}" type="slidenum">
              <a:rPr lang="en-GB" smtClean="0"/>
              <a:t>‹#›</a:t>
            </a:fld>
            <a:endParaRPr lang="en-GB"/>
          </a:p>
        </p:txBody>
      </p:sp>
    </p:spTree>
    <p:extLst>
      <p:ext uri="{BB962C8B-B14F-4D97-AF65-F5344CB8AC3E}">
        <p14:creationId xmlns:p14="http://schemas.microsoft.com/office/powerpoint/2010/main" val="101915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C653A4-5B7D-4FE3-937C-4F7DAD7A0A7B}" type="datetimeFigureOut">
              <a:rPr lang="en-GB" smtClean="0"/>
              <a:t>12/05/2023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27B27-A933-4914-86CF-6AA4735B6AFF}" type="slidenum">
              <a:rPr lang="en-GB" smtClean="0"/>
              <a:t>‹#›</a:t>
            </a:fld>
            <a:endParaRPr lang="en-GB"/>
          </a:p>
        </p:txBody>
      </p:sp>
    </p:spTree>
    <p:extLst>
      <p:ext uri="{BB962C8B-B14F-4D97-AF65-F5344CB8AC3E}">
        <p14:creationId xmlns:p14="http://schemas.microsoft.com/office/powerpoint/2010/main" val="2901353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DC653A4-5B7D-4FE3-937C-4F7DAD7A0A7B}" type="datetimeFigureOut">
              <a:rPr lang="en-GB" smtClean="0"/>
              <a:t>12/05/2023</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45327B27-A933-4914-86CF-6AA4735B6AFF}" type="slidenum">
              <a:rPr lang="en-GB" smtClean="0"/>
              <a:t>‹#›</a:t>
            </a:fld>
            <a:endParaRPr lang="en-GB"/>
          </a:p>
        </p:txBody>
      </p:sp>
    </p:spTree>
    <p:extLst>
      <p:ext uri="{BB962C8B-B14F-4D97-AF65-F5344CB8AC3E}">
        <p14:creationId xmlns:p14="http://schemas.microsoft.com/office/powerpoint/2010/main" val="2833679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DC653A4-5B7D-4FE3-937C-4F7DAD7A0A7B}" type="datetimeFigureOut">
              <a:rPr lang="en-GB" smtClean="0"/>
              <a:t>12/05/2023</a:t>
            </a:fld>
            <a:endParaRPr lang="en-GB"/>
          </a:p>
        </p:txBody>
      </p:sp>
      <p:sp>
        <p:nvSpPr>
          <p:cNvPr id="11" name="Footer Placeholder 10"/>
          <p:cNvSpPr>
            <a:spLocks noGrp="1"/>
          </p:cNvSpPr>
          <p:nvPr>
            <p:ph type="ftr" sz="quarter" idx="11"/>
          </p:nvPr>
        </p:nvSpPr>
        <p:spPr/>
        <p:txBody>
          <a:bodyPr/>
          <a:lstStyle/>
          <a:p>
            <a:endParaRPr lang="en-GB"/>
          </a:p>
        </p:txBody>
      </p:sp>
      <p:sp>
        <p:nvSpPr>
          <p:cNvPr id="12" name="Slide Number Placeholder 11"/>
          <p:cNvSpPr>
            <a:spLocks noGrp="1"/>
          </p:cNvSpPr>
          <p:nvPr>
            <p:ph type="sldNum" sz="quarter" idx="12"/>
          </p:nvPr>
        </p:nvSpPr>
        <p:spPr/>
        <p:txBody>
          <a:bodyPr/>
          <a:lstStyle/>
          <a:p>
            <a:fld id="{45327B27-A933-4914-86CF-6AA4735B6AFF}" type="slidenum">
              <a:rPr lang="en-GB" smtClean="0"/>
              <a:t>‹#›</a:t>
            </a:fld>
            <a:endParaRPr lang="en-GB"/>
          </a:p>
        </p:txBody>
      </p:sp>
    </p:spTree>
    <p:extLst>
      <p:ext uri="{BB962C8B-B14F-4D97-AF65-F5344CB8AC3E}">
        <p14:creationId xmlns:p14="http://schemas.microsoft.com/office/powerpoint/2010/main" val="3853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ADC653A4-5B7D-4FE3-937C-4F7DAD7A0A7B}" type="datetimeFigureOut">
              <a:rPr lang="en-GB" smtClean="0"/>
              <a:t>12/05/2023</a:t>
            </a:fld>
            <a:endParaRPr lang="en-GB"/>
          </a:p>
        </p:txBody>
      </p:sp>
      <p:sp>
        <p:nvSpPr>
          <p:cNvPr id="7" name="Footer Placeholder 6"/>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p:txBody>
          <a:bodyPr/>
          <a:lstStyle/>
          <a:p>
            <a:fld id="{45327B27-A933-4914-86CF-6AA4735B6AFF}" type="slidenum">
              <a:rPr lang="en-GB" smtClean="0"/>
              <a:t>‹#›</a:t>
            </a:fld>
            <a:endParaRPr lang="en-GB"/>
          </a:p>
        </p:txBody>
      </p:sp>
    </p:spTree>
    <p:extLst>
      <p:ext uri="{BB962C8B-B14F-4D97-AF65-F5344CB8AC3E}">
        <p14:creationId xmlns:p14="http://schemas.microsoft.com/office/powerpoint/2010/main" val="1023300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DC653A4-5B7D-4FE3-937C-4F7DAD7A0A7B}" type="datetimeFigureOut">
              <a:rPr lang="en-GB" smtClean="0"/>
              <a:t>12/05/2023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27B27-A933-4914-86CF-6AA4735B6AFF}" type="slidenum">
              <a:rPr lang="en-GB" smtClean="0"/>
              <a:t>‹#›</a:t>
            </a:fld>
            <a:endParaRPr lang="en-GB"/>
          </a:p>
        </p:txBody>
      </p:sp>
    </p:spTree>
    <p:extLst>
      <p:ext uri="{BB962C8B-B14F-4D97-AF65-F5344CB8AC3E}">
        <p14:creationId xmlns:p14="http://schemas.microsoft.com/office/powerpoint/2010/main" val="235722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DC653A4-5B7D-4FE3-937C-4F7DAD7A0A7B}" type="datetimeFigureOut">
              <a:rPr lang="en-GB" smtClean="0"/>
              <a:t>12/05/2023</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45327B27-A933-4914-86CF-6AA4735B6AFF}" type="slidenum">
              <a:rPr lang="en-GB" smtClean="0"/>
              <a:t>‹#›</a:t>
            </a:fld>
            <a:endParaRPr lang="en-GB"/>
          </a:p>
        </p:txBody>
      </p:sp>
    </p:spTree>
    <p:extLst>
      <p:ext uri="{BB962C8B-B14F-4D97-AF65-F5344CB8AC3E}">
        <p14:creationId xmlns:p14="http://schemas.microsoft.com/office/powerpoint/2010/main" val="241849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DC653A4-5B7D-4FE3-937C-4F7DAD7A0A7B}" type="datetimeFigureOut">
              <a:rPr lang="en-GB" smtClean="0"/>
              <a:t>12/05/2023</a:t>
            </a:fld>
            <a:endParaRPr lang="en-GB"/>
          </a:p>
        </p:txBody>
      </p:sp>
      <p:sp>
        <p:nvSpPr>
          <p:cNvPr id="9" name="Footer Placeholder 8"/>
          <p:cNvSpPr>
            <a:spLocks noGrp="1"/>
          </p:cNvSpPr>
          <p:nvPr>
            <p:ph type="ftr" sz="quarter" idx="11"/>
          </p:nvPr>
        </p:nvSpPr>
        <p:spPr>
          <a:xfrm>
            <a:off x="3499101" y="6356350"/>
            <a:ext cx="5911517" cy="365125"/>
          </a:xfrm>
        </p:spPr>
        <p:txBody>
          <a:bodyPr/>
          <a:lstStyle/>
          <a:p>
            <a:endParaRPr lang="en-GB"/>
          </a:p>
        </p:txBody>
      </p:sp>
      <p:sp>
        <p:nvSpPr>
          <p:cNvPr id="10" name="Slide Number Placeholder 9"/>
          <p:cNvSpPr>
            <a:spLocks noGrp="1"/>
          </p:cNvSpPr>
          <p:nvPr>
            <p:ph type="sldNum" sz="quarter" idx="12"/>
          </p:nvPr>
        </p:nvSpPr>
        <p:spPr/>
        <p:txBody>
          <a:bodyPr/>
          <a:lstStyle/>
          <a:p>
            <a:fld id="{45327B27-A933-4914-86CF-6AA4735B6AFF}" type="slidenum">
              <a:rPr lang="en-GB" smtClean="0"/>
              <a:t>‹#›</a:t>
            </a:fld>
            <a:endParaRPr lang="en-GB"/>
          </a:p>
        </p:txBody>
      </p:sp>
    </p:spTree>
    <p:extLst>
      <p:ext uri="{BB962C8B-B14F-4D97-AF65-F5344CB8AC3E}">
        <p14:creationId xmlns:p14="http://schemas.microsoft.com/office/powerpoint/2010/main" val="233105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DC653A4-5B7D-4FE3-937C-4F7DAD7A0A7B}" type="datetimeFigureOut">
              <a:rPr lang="en-GB" smtClean="0"/>
              <a:t>12/05/2023</a:t>
            </a:fld>
            <a:endParaRPr lang="en-GB"/>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5327B27-A933-4914-86CF-6AA4735B6AFF}" type="slidenum">
              <a:rPr lang="en-GB" smtClean="0"/>
              <a:t>‹#›</a:t>
            </a:fld>
            <a:endParaRPr lang="en-GB"/>
          </a:p>
        </p:txBody>
      </p:sp>
    </p:spTree>
    <p:extLst>
      <p:ext uri="{BB962C8B-B14F-4D97-AF65-F5344CB8AC3E}">
        <p14:creationId xmlns:p14="http://schemas.microsoft.com/office/powerpoint/2010/main" val="3516939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hyperlink" Target="https://developer.mozilla.org/en-US/docs/Web/JavaScript/Reference/Classes" TargetMode="External"/><Relationship Id="rId13" Type="http://schemas.openxmlformats.org/officeDocument/2006/relationships/hyperlink" Target="https://medium.com/@zac_heisey/objects-vs-arrays-42601ff79421#:~:text=Objects%20represent%20a%20special%20data,store%20a%20list%20of%20values" TargetMode="External"/><Relationship Id="rId3" Type="http://schemas.openxmlformats.org/officeDocument/2006/relationships/hyperlink" Target="https://www.w3schools.com/js/js_objects.asp" TargetMode="External"/><Relationship Id="rId7" Type="http://schemas.openxmlformats.org/officeDocument/2006/relationships/hyperlink" Target="https://www.w3schools.com/js/js_classes.asp" TargetMode="External"/><Relationship Id="rId12" Type="http://schemas.openxmlformats.org/officeDocument/2006/relationships/hyperlink" Target="https://www.edureka.co/blog/data-types-in-javascript/#:~:text=An%20array%20in%20JavaScript%20is,the%20index%20starts%20from%200" TargetMode="External"/><Relationship Id="rId17" Type="http://schemas.openxmlformats.org/officeDocument/2006/relationships/hyperlink" Target="https://stackoverflow.com/questions/61517204/what-do-we-mean-by-defining-a-const-array-in-js" TargetMode="External"/><Relationship Id="rId2" Type="http://schemas.openxmlformats.org/officeDocument/2006/relationships/notesSlide" Target="../notesSlides/notesSlide3.xml"/><Relationship Id="rId16" Type="http://schemas.openxmlformats.org/officeDocument/2006/relationships/hyperlink" Target="https://developer.mozilla.org/en-US/docs/Web/JavaScript/Reference/Global_Objects/Array" TargetMode="External"/><Relationship Id="rId1" Type="http://schemas.openxmlformats.org/officeDocument/2006/relationships/slideLayout" Target="../slideLayouts/slideLayout4.xml"/><Relationship Id="rId6" Type="http://schemas.openxmlformats.org/officeDocument/2006/relationships/hyperlink" Target="https://stackoverflow.com/questions/1568091/why-use-getters-and-setters-accessors" TargetMode="External"/><Relationship Id="rId11" Type="http://schemas.openxmlformats.org/officeDocument/2006/relationships/hyperlink" Target="https://developer.mozilla.org/en-US/docs/Web/JavaScript/Inheritance_and_the_prototype_chain" TargetMode="External"/><Relationship Id="rId5" Type="http://schemas.openxmlformats.org/officeDocument/2006/relationships/hyperlink" Target="https://developer.mozilla.org/en-US/docs/Web/JavaScript/Reference/Global_Objects/Object" TargetMode="External"/><Relationship Id="rId15" Type="http://schemas.openxmlformats.org/officeDocument/2006/relationships/hyperlink" Target="https://developer.mozilla.org/en-US/docs/Web/JavaScript/Data_structures" TargetMode="External"/><Relationship Id="rId10" Type="http://schemas.openxmlformats.org/officeDocument/2006/relationships/hyperlink" Target="https://developer.mozilla.org/en-US/docs/Glossary/Primitive" TargetMode="External"/><Relationship Id="rId4" Type="http://schemas.openxmlformats.org/officeDocument/2006/relationships/hyperlink" Target="https://www.techtarget.com/searchapparchitecture/definition/object" TargetMode="External"/><Relationship Id="rId9" Type="http://schemas.openxmlformats.org/officeDocument/2006/relationships/hyperlink" Target="https://www.codecademy.com/courses/introduction-to-javascript/lessons/objects/exercises/nested-objects" TargetMode="External"/><Relationship Id="rId14" Type="http://schemas.openxmlformats.org/officeDocument/2006/relationships/hyperlink" Target="https://chat.openai.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2B051-B46E-91A5-88D2-5C7B22844BEF}"/>
              </a:ext>
            </a:extLst>
          </p:cNvPr>
          <p:cNvSpPr>
            <a:spLocks noGrp="1"/>
          </p:cNvSpPr>
          <p:nvPr>
            <p:ph type="title"/>
          </p:nvPr>
        </p:nvSpPr>
        <p:spPr/>
        <p:txBody>
          <a:bodyPr/>
          <a:lstStyle/>
          <a:p>
            <a:r>
              <a:rPr lang="en-GB" dirty="0"/>
              <a:t>Context</a:t>
            </a:r>
          </a:p>
        </p:txBody>
      </p:sp>
      <p:sp>
        <p:nvSpPr>
          <p:cNvPr id="3" name="Content Placeholder 2">
            <a:extLst>
              <a:ext uri="{FF2B5EF4-FFF2-40B4-BE49-F238E27FC236}">
                <a16:creationId xmlns:a16="http://schemas.microsoft.com/office/drawing/2014/main" id="{30D64E85-C804-229F-823C-22938239767A}"/>
              </a:ext>
            </a:extLst>
          </p:cNvPr>
          <p:cNvSpPr>
            <a:spLocks noGrp="1"/>
          </p:cNvSpPr>
          <p:nvPr>
            <p:ph sz="half" idx="1"/>
          </p:nvPr>
        </p:nvSpPr>
        <p:spPr/>
        <p:txBody>
          <a:bodyPr anchor="t">
            <a:normAutofit fontScale="62500" lnSpcReduction="20000"/>
          </a:bodyPr>
          <a:lstStyle/>
          <a:p>
            <a:r>
              <a:rPr lang="en-GB" dirty="0"/>
              <a:t>What is an object?</a:t>
            </a:r>
          </a:p>
          <a:p>
            <a:pPr lvl="1"/>
            <a:r>
              <a:rPr lang="en-GB" dirty="0"/>
              <a:t>An object is one of the built in data types in JavaScript.</a:t>
            </a:r>
          </a:p>
          <a:p>
            <a:pPr lvl="1"/>
            <a:r>
              <a:rPr lang="en-GB" dirty="0"/>
              <a:t>An object is a collection of properties and methods.</a:t>
            </a:r>
          </a:p>
          <a:p>
            <a:pPr lvl="2"/>
            <a:r>
              <a:rPr lang="en-GB" dirty="0"/>
              <a:t>A property is a </a:t>
            </a:r>
            <a:r>
              <a:rPr lang="en-GB" dirty="0" err="1"/>
              <a:t>name:value</a:t>
            </a:r>
            <a:r>
              <a:rPr lang="en-GB" dirty="0"/>
              <a:t> pair, the value of which can be accessed by referencing the name the value is associated with, or by using a getter method.</a:t>
            </a:r>
          </a:p>
          <a:p>
            <a:pPr lvl="2"/>
            <a:r>
              <a:rPr lang="en-GB" dirty="0"/>
              <a:t>The value of a property has it’s own data type, and can be another object (a nested object), a string, integer, etc…</a:t>
            </a:r>
          </a:p>
          <a:p>
            <a:pPr lvl="2"/>
            <a:r>
              <a:rPr lang="en-GB" dirty="0"/>
              <a:t>The properties of an object can be changed directly by referencing the property, or by using a setter method.</a:t>
            </a:r>
          </a:p>
          <a:p>
            <a:pPr lvl="1"/>
            <a:r>
              <a:rPr lang="en-GB" dirty="0"/>
              <a:t>The contents of an object are mutable, even if the object is declared using const. What is an array?</a:t>
            </a:r>
          </a:p>
          <a:p>
            <a:r>
              <a:rPr lang="en-GB" dirty="0"/>
              <a:t>What is an array?</a:t>
            </a:r>
          </a:p>
          <a:p>
            <a:pPr lvl="1"/>
            <a:r>
              <a:rPr lang="en-GB" dirty="0"/>
              <a:t>In JavaScript, an array is one of the built in object data types, and thus it has methods associated with it.</a:t>
            </a:r>
          </a:p>
          <a:p>
            <a:pPr lvl="1"/>
            <a:r>
              <a:rPr lang="en-GB" dirty="0"/>
              <a:t>An array is a collection of items, with each item stored within the array having an associated index that </a:t>
            </a:r>
          </a:p>
          <a:p>
            <a:pPr lvl="1"/>
            <a:r>
              <a:rPr lang="en-GB" dirty="0"/>
              <a:t>The items within an array can be any other data type, including other arrays or objects.</a:t>
            </a:r>
          </a:p>
          <a:p>
            <a:pPr lvl="2"/>
            <a:r>
              <a:rPr lang="en-GB" dirty="0"/>
              <a:t>An array that contains another array can be called a 2-dimensional array.</a:t>
            </a:r>
          </a:p>
        </p:txBody>
      </p:sp>
      <p:sp>
        <p:nvSpPr>
          <p:cNvPr id="4" name="Content Placeholder 3">
            <a:extLst>
              <a:ext uri="{FF2B5EF4-FFF2-40B4-BE49-F238E27FC236}">
                <a16:creationId xmlns:a16="http://schemas.microsoft.com/office/drawing/2014/main" id="{8D9A158D-26AB-7167-ABF6-36E1011E6CAC}"/>
              </a:ext>
            </a:extLst>
          </p:cNvPr>
          <p:cNvSpPr>
            <a:spLocks noGrp="1"/>
          </p:cNvSpPr>
          <p:nvPr>
            <p:ph sz="half" idx="2"/>
          </p:nvPr>
        </p:nvSpPr>
        <p:spPr/>
        <p:txBody>
          <a:bodyPr anchor="t">
            <a:normAutofit fontScale="62500" lnSpcReduction="20000"/>
          </a:bodyPr>
          <a:lstStyle/>
          <a:p>
            <a:r>
              <a:rPr lang="en-GB" dirty="0"/>
              <a:t>Discuss the difference between an array and an object.</a:t>
            </a:r>
          </a:p>
          <a:p>
            <a:pPr lvl="1"/>
            <a:r>
              <a:rPr lang="en-GB" dirty="0"/>
              <a:t>Both arrays and objects store collections of data, are mutable even when declared as constants, and can store a mix of data types.</a:t>
            </a:r>
          </a:p>
          <a:p>
            <a:pPr lvl="1"/>
            <a:r>
              <a:rPr lang="en-GB" dirty="0"/>
              <a:t>The data stored within an array is referenced using a non-negative integer value, whereas within an object data is referenced using the name of the property the data is assigned to.</a:t>
            </a:r>
          </a:p>
          <a:p>
            <a:pPr lvl="1"/>
            <a:r>
              <a:rPr lang="en-GB" dirty="0"/>
              <a:t>Both objects and arrays have built in methods, however arrays cannot have new methods added to them during and after creation whereas objects can.</a:t>
            </a:r>
          </a:p>
          <a:p>
            <a:pPr lvl="1"/>
            <a:r>
              <a:rPr lang="en-GB" dirty="0"/>
              <a:t>While an array object can only be created by declaring an array, objects can either be created by declaring them or by the use of a class.</a:t>
            </a:r>
          </a:p>
        </p:txBody>
      </p:sp>
    </p:spTree>
    <p:extLst>
      <p:ext uri="{BB962C8B-B14F-4D97-AF65-F5344CB8AC3E}">
        <p14:creationId xmlns:p14="http://schemas.microsoft.com/office/powerpoint/2010/main" val="347363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2B051-B46E-91A5-88D2-5C7B22844BEF}"/>
              </a:ext>
            </a:extLst>
          </p:cNvPr>
          <p:cNvSpPr>
            <a:spLocks noGrp="1"/>
          </p:cNvSpPr>
          <p:nvPr>
            <p:ph type="title"/>
          </p:nvPr>
        </p:nvSpPr>
        <p:spPr/>
        <p:txBody>
          <a:bodyPr/>
          <a:lstStyle/>
          <a:p>
            <a:r>
              <a:rPr lang="en-GB" dirty="0"/>
              <a:t>Use of Arrays and Objects</a:t>
            </a:r>
          </a:p>
        </p:txBody>
      </p:sp>
      <p:sp>
        <p:nvSpPr>
          <p:cNvPr id="3" name="Content Placeholder 2">
            <a:extLst>
              <a:ext uri="{FF2B5EF4-FFF2-40B4-BE49-F238E27FC236}">
                <a16:creationId xmlns:a16="http://schemas.microsoft.com/office/drawing/2014/main" id="{30D64E85-C804-229F-823C-22938239767A}"/>
              </a:ext>
            </a:extLst>
          </p:cNvPr>
          <p:cNvSpPr>
            <a:spLocks noGrp="1"/>
          </p:cNvSpPr>
          <p:nvPr>
            <p:ph sz="half" idx="1"/>
          </p:nvPr>
        </p:nvSpPr>
        <p:spPr>
          <a:xfrm>
            <a:off x="3525541" y="604569"/>
            <a:ext cx="3376909" cy="1506727"/>
          </a:xfrm>
        </p:spPr>
        <p:txBody>
          <a:bodyPr anchor="t">
            <a:normAutofit/>
          </a:bodyPr>
          <a:lstStyle/>
          <a:p>
            <a:pPr marL="0" indent="0">
              <a:buNone/>
            </a:pPr>
            <a:r>
              <a:rPr lang="en-GB" sz="1100" b="1" dirty="0"/>
              <a:t>How can arrays be used in loops</a:t>
            </a:r>
          </a:p>
          <a:p>
            <a:r>
              <a:rPr lang="en-GB" sz="1100" dirty="0"/>
              <a:t>A for loop:</a:t>
            </a:r>
          </a:p>
          <a:p>
            <a:pPr lvl="1"/>
            <a:r>
              <a:rPr lang="en-GB" sz="1100" dirty="0"/>
              <a:t>An array can be used within a for loop:</a:t>
            </a:r>
          </a:p>
          <a:p>
            <a:pPr lvl="2"/>
            <a:r>
              <a:rPr lang="en-GB" sz="1100" dirty="0"/>
              <a:t>To loop over each element within the array.</a:t>
            </a:r>
          </a:p>
          <a:p>
            <a:pPr lvl="2"/>
            <a:r>
              <a:rPr lang="en-GB" sz="1100" dirty="0"/>
              <a:t>To modify the array a set number of times.</a:t>
            </a:r>
          </a:p>
        </p:txBody>
      </p:sp>
      <p:pic>
        <p:nvPicPr>
          <p:cNvPr id="39" name="Content Placeholder 38">
            <a:extLst>
              <a:ext uri="{FF2B5EF4-FFF2-40B4-BE49-F238E27FC236}">
                <a16:creationId xmlns:a16="http://schemas.microsoft.com/office/drawing/2014/main" id="{9D588E2F-2A8D-6968-79B1-33B2150BDC4A}"/>
              </a:ext>
            </a:extLst>
          </p:cNvPr>
          <p:cNvPicPr>
            <a:picLocks noGrp="1" noChangeAspect="1"/>
          </p:cNvPicPr>
          <p:nvPr>
            <p:ph sz="half" idx="2"/>
          </p:nvPr>
        </p:nvPicPr>
        <p:blipFill rotWithShape="1">
          <a:blip r:embed="rId3"/>
          <a:srcRect t="7988" b="13165"/>
          <a:stretch/>
        </p:blipFill>
        <p:spPr>
          <a:xfrm>
            <a:off x="3710063" y="2111296"/>
            <a:ext cx="3158976" cy="919432"/>
          </a:xfrm>
        </p:spPr>
      </p:pic>
      <p:pic>
        <p:nvPicPr>
          <p:cNvPr id="41" name="Picture 40">
            <a:extLst>
              <a:ext uri="{FF2B5EF4-FFF2-40B4-BE49-F238E27FC236}">
                <a16:creationId xmlns:a16="http://schemas.microsoft.com/office/drawing/2014/main" id="{81B0B50D-22F4-5C6A-6854-C693C95F1B43}"/>
              </a:ext>
            </a:extLst>
          </p:cNvPr>
          <p:cNvPicPr>
            <a:picLocks noChangeAspect="1"/>
          </p:cNvPicPr>
          <p:nvPr/>
        </p:nvPicPr>
        <p:blipFill rotWithShape="1">
          <a:blip r:embed="rId4"/>
          <a:srcRect t="5172" b="15630"/>
          <a:stretch/>
        </p:blipFill>
        <p:spPr>
          <a:xfrm>
            <a:off x="3710063" y="4472122"/>
            <a:ext cx="3158976" cy="1000721"/>
          </a:xfrm>
          <a:prstGeom prst="rect">
            <a:avLst/>
          </a:prstGeom>
        </p:spPr>
      </p:pic>
      <p:pic>
        <p:nvPicPr>
          <p:cNvPr id="43" name="Picture 42">
            <a:extLst>
              <a:ext uri="{FF2B5EF4-FFF2-40B4-BE49-F238E27FC236}">
                <a16:creationId xmlns:a16="http://schemas.microsoft.com/office/drawing/2014/main" id="{A7B3F2B6-4803-FA72-EDCD-4462A51B56B3}"/>
              </a:ext>
            </a:extLst>
          </p:cNvPr>
          <p:cNvPicPr>
            <a:picLocks noChangeAspect="1"/>
          </p:cNvPicPr>
          <p:nvPr/>
        </p:nvPicPr>
        <p:blipFill rotWithShape="1">
          <a:blip r:embed="rId5"/>
          <a:srcRect t="3047" b="4453"/>
          <a:stretch/>
        </p:blipFill>
        <p:spPr>
          <a:xfrm>
            <a:off x="7768318" y="1797693"/>
            <a:ext cx="3158976" cy="1368762"/>
          </a:xfrm>
          <a:prstGeom prst="rect">
            <a:avLst/>
          </a:prstGeom>
        </p:spPr>
      </p:pic>
      <p:pic>
        <p:nvPicPr>
          <p:cNvPr id="45" name="Picture 44">
            <a:extLst>
              <a:ext uri="{FF2B5EF4-FFF2-40B4-BE49-F238E27FC236}">
                <a16:creationId xmlns:a16="http://schemas.microsoft.com/office/drawing/2014/main" id="{CF8EE605-AA6B-2C61-F2A3-A4F88787ECF1}"/>
              </a:ext>
            </a:extLst>
          </p:cNvPr>
          <p:cNvPicPr>
            <a:picLocks noChangeAspect="1"/>
          </p:cNvPicPr>
          <p:nvPr/>
        </p:nvPicPr>
        <p:blipFill rotWithShape="1">
          <a:blip r:embed="rId6"/>
          <a:srcRect t="2222" b="19041"/>
          <a:stretch/>
        </p:blipFill>
        <p:spPr>
          <a:xfrm>
            <a:off x="8050472" y="4816724"/>
            <a:ext cx="2876822" cy="1791954"/>
          </a:xfrm>
          <a:prstGeom prst="rect">
            <a:avLst/>
          </a:prstGeom>
        </p:spPr>
      </p:pic>
      <p:sp>
        <p:nvSpPr>
          <p:cNvPr id="46" name="Content Placeholder 2">
            <a:extLst>
              <a:ext uri="{FF2B5EF4-FFF2-40B4-BE49-F238E27FC236}">
                <a16:creationId xmlns:a16="http://schemas.microsoft.com/office/drawing/2014/main" id="{DD2EC195-6D0B-AD7B-2E2A-F5AA8B09380D}"/>
              </a:ext>
            </a:extLst>
          </p:cNvPr>
          <p:cNvSpPr txBox="1">
            <a:spLocks/>
          </p:cNvSpPr>
          <p:nvPr/>
        </p:nvSpPr>
        <p:spPr>
          <a:xfrm>
            <a:off x="6902450" y="604569"/>
            <a:ext cx="4457700" cy="1268681"/>
          </a:xfrm>
          <a:prstGeom prst="rect">
            <a:avLst/>
          </a:prstGeom>
        </p:spPr>
        <p:txBody>
          <a:bodyPr vert="horz" lIns="91440" tIns="45720" rIns="91440" bIns="45720" rtlCol="0" anchor="t">
            <a:normAutofit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GB" sz="1100" b="1" dirty="0"/>
              <a:t>How can objects be used in loops</a:t>
            </a:r>
          </a:p>
          <a:p>
            <a:r>
              <a:rPr lang="en-GB" sz="1100" dirty="0"/>
              <a:t>A for loop:</a:t>
            </a:r>
          </a:p>
          <a:p>
            <a:pPr lvl="1"/>
            <a:r>
              <a:rPr lang="en-GB" sz="1100" dirty="0"/>
              <a:t>An object can be used within a for loop:</a:t>
            </a:r>
          </a:p>
          <a:p>
            <a:pPr lvl="2"/>
            <a:r>
              <a:rPr lang="en-GB" sz="1100" dirty="0"/>
              <a:t>To loop over each property and method of that object.</a:t>
            </a:r>
          </a:p>
          <a:p>
            <a:pPr lvl="2"/>
            <a:r>
              <a:rPr lang="en-GB" sz="1100" dirty="0"/>
              <a:t>To modify the object a set number of times.</a:t>
            </a:r>
          </a:p>
        </p:txBody>
      </p:sp>
      <p:sp>
        <p:nvSpPr>
          <p:cNvPr id="47" name="Content Placeholder 2">
            <a:extLst>
              <a:ext uri="{FF2B5EF4-FFF2-40B4-BE49-F238E27FC236}">
                <a16:creationId xmlns:a16="http://schemas.microsoft.com/office/drawing/2014/main" id="{A80AD4BA-588C-82F5-EFC3-8681F0628CD3}"/>
              </a:ext>
            </a:extLst>
          </p:cNvPr>
          <p:cNvSpPr txBox="1">
            <a:spLocks/>
          </p:cNvSpPr>
          <p:nvPr/>
        </p:nvSpPr>
        <p:spPr>
          <a:xfrm>
            <a:off x="3525541" y="3090897"/>
            <a:ext cx="3376909" cy="1381225"/>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GB" sz="1100" dirty="0"/>
              <a:t>A while loop:</a:t>
            </a:r>
          </a:p>
          <a:p>
            <a:pPr lvl="1"/>
            <a:r>
              <a:rPr lang="en-GB" sz="1100" dirty="0"/>
              <a:t>An array can be used within a while loop:</a:t>
            </a:r>
          </a:p>
          <a:p>
            <a:pPr lvl="2"/>
            <a:r>
              <a:rPr lang="en-GB" sz="1100" dirty="0"/>
              <a:t>To loop over each element of the array.</a:t>
            </a:r>
          </a:p>
          <a:p>
            <a:pPr lvl="2"/>
            <a:r>
              <a:rPr lang="en-GB" sz="1100" dirty="0"/>
              <a:t>To search through the array for an item that meets a condition, or while a condition is met.</a:t>
            </a:r>
          </a:p>
        </p:txBody>
      </p:sp>
      <p:sp>
        <p:nvSpPr>
          <p:cNvPr id="49" name="Content Placeholder 2">
            <a:extLst>
              <a:ext uri="{FF2B5EF4-FFF2-40B4-BE49-F238E27FC236}">
                <a16:creationId xmlns:a16="http://schemas.microsoft.com/office/drawing/2014/main" id="{30F9D5F3-BE7D-5B87-F4BD-85BD71196341}"/>
              </a:ext>
            </a:extLst>
          </p:cNvPr>
          <p:cNvSpPr txBox="1">
            <a:spLocks/>
          </p:cNvSpPr>
          <p:nvPr/>
        </p:nvSpPr>
        <p:spPr>
          <a:xfrm>
            <a:off x="6991351" y="3242012"/>
            <a:ext cx="4895850" cy="1499155"/>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GB" sz="1100" dirty="0"/>
              <a:t>A while loop</a:t>
            </a:r>
          </a:p>
          <a:p>
            <a:pPr lvl="1"/>
            <a:r>
              <a:rPr lang="en-GB" sz="1100" dirty="0"/>
              <a:t>An object can be used in a while loop:</a:t>
            </a:r>
          </a:p>
          <a:p>
            <a:pPr lvl="2"/>
            <a:r>
              <a:rPr lang="en-GB" sz="1100" dirty="0"/>
              <a:t>To loop over each property or method of that object.</a:t>
            </a:r>
          </a:p>
          <a:p>
            <a:pPr lvl="2"/>
            <a:r>
              <a:rPr lang="en-GB" sz="1100" dirty="0"/>
              <a:t>To search through the object until a property meets a condition, or while a condition is met.</a:t>
            </a:r>
          </a:p>
          <a:p>
            <a:pPr lvl="2"/>
            <a:r>
              <a:rPr lang="en-GB" sz="1100" dirty="0"/>
              <a:t>To modify an object until a condition is met.</a:t>
            </a:r>
          </a:p>
          <a:p>
            <a:pPr lvl="2"/>
            <a:r>
              <a:rPr lang="en-GB" sz="1100" dirty="0"/>
              <a:t>To call an objects method until a condition is met.</a:t>
            </a:r>
          </a:p>
        </p:txBody>
      </p:sp>
    </p:spTree>
    <p:extLst>
      <p:ext uri="{BB962C8B-B14F-4D97-AF65-F5344CB8AC3E}">
        <p14:creationId xmlns:p14="http://schemas.microsoft.com/office/powerpoint/2010/main" val="371091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2B051-B46E-91A5-88D2-5C7B22844BEF}"/>
              </a:ext>
            </a:extLst>
          </p:cNvPr>
          <p:cNvSpPr>
            <a:spLocks noGrp="1"/>
          </p:cNvSpPr>
          <p:nvPr>
            <p:ph type="title"/>
          </p:nvPr>
        </p:nvSpPr>
        <p:spPr/>
        <p:txBody>
          <a:bodyPr/>
          <a:lstStyle/>
          <a:p>
            <a:r>
              <a:rPr lang="en-GB" dirty="0"/>
              <a:t>Appendix</a:t>
            </a:r>
          </a:p>
        </p:txBody>
      </p:sp>
      <p:sp>
        <p:nvSpPr>
          <p:cNvPr id="4" name="Content Placeholder 3">
            <a:extLst>
              <a:ext uri="{FF2B5EF4-FFF2-40B4-BE49-F238E27FC236}">
                <a16:creationId xmlns:a16="http://schemas.microsoft.com/office/drawing/2014/main" id="{8D9A158D-26AB-7167-ABF6-36E1011E6CAC}"/>
              </a:ext>
            </a:extLst>
          </p:cNvPr>
          <p:cNvSpPr>
            <a:spLocks noGrp="1"/>
          </p:cNvSpPr>
          <p:nvPr>
            <p:ph sz="half" idx="2"/>
          </p:nvPr>
        </p:nvSpPr>
        <p:spPr>
          <a:xfrm>
            <a:off x="8101074" y="4066400"/>
            <a:ext cx="3532126" cy="1921650"/>
          </a:xfrm>
        </p:spPr>
        <p:txBody>
          <a:bodyPr anchor="t">
            <a:noAutofit/>
          </a:bodyPr>
          <a:lstStyle/>
          <a:p>
            <a:r>
              <a:rPr lang="en-GB" sz="600" dirty="0"/>
              <a:t>Objects:</a:t>
            </a:r>
          </a:p>
          <a:p>
            <a:pPr lvl="1"/>
            <a:r>
              <a:rPr lang="en-GB" sz="600" dirty="0">
                <a:hlinkClick r:id="rId3"/>
              </a:rPr>
              <a:t>https://www.w3schools.com/js/js_objects.asp</a:t>
            </a:r>
            <a:endParaRPr lang="en-GB" sz="600" dirty="0"/>
          </a:p>
          <a:p>
            <a:pPr lvl="1"/>
            <a:r>
              <a:rPr lang="en-GB" sz="600" dirty="0">
                <a:hlinkClick r:id="rId4"/>
              </a:rPr>
              <a:t>https://www.techtarget.com/searchapparchitecture/definition/object</a:t>
            </a:r>
            <a:endParaRPr lang="en-GB" sz="600" dirty="0"/>
          </a:p>
          <a:p>
            <a:pPr lvl="1"/>
            <a:r>
              <a:rPr lang="en-GB" sz="600" dirty="0">
                <a:hlinkClick r:id="rId5"/>
              </a:rPr>
              <a:t>https://developer.mozilla.org/en-US/docs/Web/JavaScript/Reference/Global_Objects/Object</a:t>
            </a:r>
            <a:endParaRPr lang="en-GB" sz="600" dirty="0"/>
          </a:p>
          <a:p>
            <a:pPr lvl="1"/>
            <a:r>
              <a:rPr lang="en-GB" sz="600" dirty="0">
                <a:hlinkClick r:id="rId6"/>
              </a:rPr>
              <a:t>https://stackoverflow.com/questions/1568091/why-use-getters-and-setters-accessors</a:t>
            </a:r>
            <a:endParaRPr lang="en-GB" sz="600" dirty="0"/>
          </a:p>
          <a:p>
            <a:pPr lvl="1"/>
            <a:r>
              <a:rPr lang="en-GB" sz="600" dirty="0">
                <a:hlinkClick r:id="rId7"/>
              </a:rPr>
              <a:t>https://www.w3schools.com/js/js_classes.asp</a:t>
            </a:r>
            <a:endParaRPr lang="en-GB" sz="600" dirty="0"/>
          </a:p>
          <a:p>
            <a:pPr lvl="1"/>
            <a:r>
              <a:rPr lang="en-GB" sz="600" dirty="0">
                <a:hlinkClick r:id="rId8"/>
              </a:rPr>
              <a:t>https://developer.mozilla.org/en-US/docs/Web/JavaScript/Reference/Classes</a:t>
            </a:r>
            <a:endParaRPr lang="en-GB" sz="600" dirty="0"/>
          </a:p>
          <a:p>
            <a:pPr lvl="1"/>
            <a:r>
              <a:rPr lang="en-GB" sz="600" dirty="0">
                <a:hlinkClick r:id="rId9"/>
              </a:rPr>
              <a:t>https://www.codecademy.com/courses/introduction-to-javascript/lessons/objects/exercises/nested-objects</a:t>
            </a:r>
            <a:endParaRPr lang="en-GB" sz="600" dirty="0"/>
          </a:p>
          <a:p>
            <a:pPr lvl="1"/>
            <a:endParaRPr lang="en-GB" sz="600" dirty="0"/>
          </a:p>
        </p:txBody>
      </p:sp>
      <p:sp>
        <p:nvSpPr>
          <p:cNvPr id="5" name="Content Placeholder 3">
            <a:extLst>
              <a:ext uri="{FF2B5EF4-FFF2-40B4-BE49-F238E27FC236}">
                <a16:creationId xmlns:a16="http://schemas.microsoft.com/office/drawing/2014/main" id="{CAE95BDA-FDF3-D6DF-DE07-BA0D7EA31210}"/>
              </a:ext>
            </a:extLst>
          </p:cNvPr>
          <p:cNvSpPr txBox="1">
            <a:spLocks/>
          </p:cNvSpPr>
          <p:nvPr/>
        </p:nvSpPr>
        <p:spPr>
          <a:xfrm>
            <a:off x="3644392" y="4066400"/>
            <a:ext cx="2877057" cy="1976373"/>
          </a:xfrm>
          <a:prstGeom prst="rect">
            <a:avLst/>
          </a:prstGeom>
        </p:spPr>
        <p:txBody>
          <a:bodyPr vert="horz" lIns="91440" tIns="45720" rIns="91440" bIns="45720" rtlCol="0" anchor="t">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GB" sz="600" dirty="0"/>
              <a:t>General:</a:t>
            </a:r>
          </a:p>
          <a:p>
            <a:pPr lvl="1"/>
            <a:r>
              <a:rPr lang="en-GB" sz="600" dirty="0">
                <a:hlinkClick r:id="rId10"/>
              </a:rPr>
              <a:t>https://developer.mozilla.org/en-US/docs/Glossary/Primitive</a:t>
            </a:r>
            <a:endParaRPr lang="en-GB" sz="600" dirty="0"/>
          </a:p>
          <a:p>
            <a:pPr lvl="1"/>
            <a:r>
              <a:rPr lang="en-GB" sz="600" dirty="0">
                <a:hlinkClick r:id="rId11"/>
              </a:rPr>
              <a:t>https://developer.mozilla.org/en-US/docs/Web/JavaScript/Inheritance_and_the_prototype_chain</a:t>
            </a:r>
            <a:endParaRPr lang="en-GB" sz="600" dirty="0"/>
          </a:p>
          <a:p>
            <a:pPr lvl="1"/>
            <a:r>
              <a:rPr lang="en-GB" sz="600" dirty="0">
                <a:hlinkClick r:id="rId12"/>
              </a:rPr>
              <a:t>https://www.edureka.co/blog/data-types-in-javascript/#:~:text=An%20array%20in%20JavaScript%20is,the%20index%20starts%20from%200</a:t>
            </a:r>
            <a:r>
              <a:rPr lang="en-GB" sz="600" dirty="0"/>
              <a:t>.</a:t>
            </a:r>
          </a:p>
          <a:p>
            <a:pPr lvl="1"/>
            <a:r>
              <a:rPr lang="en-GB" sz="600" dirty="0">
                <a:hlinkClick r:id="rId13"/>
              </a:rPr>
              <a:t>https://medium.com/@zac_heisey/objects-vs-arrays-42601ff79421#:~:text=Objects%20represent%20a%20special%20data,store%20a%20list%20of%20values</a:t>
            </a:r>
            <a:r>
              <a:rPr lang="en-GB" sz="600" dirty="0"/>
              <a:t>.</a:t>
            </a:r>
          </a:p>
          <a:p>
            <a:pPr lvl="1"/>
            <a:r>
              <a:rPr lang="en-GB" sz="600" dirty="0">
                <a:hlinkClick r:id="rId14"/>
              </a:rPr>
              <a:t>https://chat.openai.com/</a:t>
            </a:r>
            <a:endParaRPr lang="en-GB" sz="600" dirty="0"/>
          </a:p>
          <a:p>
            <a:pPr lvl="1"/>
            <a:r>
              <a:rPr lang="en-GB" sz="600" dirty="0">
                <a:hlinkClick r:id="rId15"/>
              </a:rPr>
              <a:t>https://developer.mozilla.org/en-US/docs/Web/JavaScript/Data_structures</a:t>
            </a:r>
            <a:endParaRPr lang="en-GB" sz="600" dirty="0"/>
          </a:p>
        </p:txBody>
      </p:sp>
      <p:sp>
        <p:nvSpPr>
          <p:cNvPr id="6" name="Content Placeholder 3">
            <a:extLst>
              <a:ext uri="{FF2B5EF4-FFF2-40B4-BE49-F238E27FC236}">
                <a16:creationId xmlns:a16="http://schemas.microsoft.com/office/drawing/2014/main" id="{07B86C77-8CC7-102D-5FE5-98C4B0828104}"/>
              </a:ext>
            </a:extLst>
          </p:cNvPr>
          <p:cNvSpPr txBox="1">
            <a:spLocks/>
          </p:cNvSpPr>
          <p:nvPr/>
        </p:nvSpPr>
        <p:spPr>
          <a:xfrm>
            <a:off x="6521449" y="4061574"/>
            <a:ext cx="1579625" cy="1976372"/>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GB" sz="600" dirty="0"/>
              <a:t>Arrays:</a:t>
            </a:r>
          </a:p>
          <a:p>
            <a:pPr lvl="1"/>
            <a:r>
              <a:rPr lang="en-GB" sz="600" dirty="0">
                <a:hlinkClick r:id="rId16"/>
              </a:rPr>
              <a:t>https://developer.mozilla.org/en-US/docs/Web/JavaScript/Reference/Global_Objects/Array</a:t>
            </a:r>
            <a:endParaRPr lang="en-GB" sz="600" dirty="0"/>
          </a:p>
          <a:p>
            <a:pPr lvl="1"/>
            <a:r>
              <a:rPr lang="en-GB" sz="600" dirty="0">
                <a:hlinkClick r:id="rId17"/>
              </a:rPr>
              <a:t>https://stackoverflow.com/questions/61517204/what-do-we-mean-by-defining-a-const-array-in-js</a:t>
            </a:r>
            <a:endParaRPr lang="en-GB" sz="600" dirty="0"/>
          </a:p>
        </p:txBody>
      </p:sp>
      <p:sp>
        <p:nvSpPr>
          <p:cNvPr id="7" name="Content Placeholder 3">
            <a:extLst>
              <a:ext uri="{FF2B5EF4-FFF2-40B4-BE49-F238E27FC236}">
                <a16:creationId xmlns:a16="http://schemas.microsoft.com/office/drawing/2014/main" id="{FB12CF1E-4ACF-9BB4-EE84-017CC8FD1E6E}"/>
              </a:ext>
            </a:extLst>
          </p:cNvPr>
          <p:cNvSpPr txBox="1">
            <a:spLocks/>
          </p:cNvSpPr>
          <p:nvPr/>
        </p:nvSpPr>
        <p:spPr>
          <a:xfrm>
            <a:off x="5082920" y="1123837"/>
            <a:ext cx="5436870" cy="2162697"/>
          </a:xfrm>
          <a:prstGeom prst="rect">
            <a:avLst/>
          </a:prstGeom>
        </p:spPr>
        <p:txBody>
          <a:bodyPr vert="horz" lIns="91440" tIns="45720" rIns="91440" bIns="45720" rtlCol="0" anchor="ctr">
            <a:normAutofit fontScale="925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GB" sz="1600" dirty="0"/>
              <a:t>The primary challenge I faced in this task was going back to basics. In having to consider how to use an array or object in a way you would not normally use them, you are forced to think outside of the box to find a solution to a seemingly simple problem.</a:t>
            </a:r>
          </a:p>
          <a:p>
            <a:pPr marL="0" indent="0">
              <a:buNone/>
            </a:pPr>
            <a:endParaRPr lang="en-GB" sz="1600" dirty="0"/>
          </a:p>
          <a:p>
            <a:r>
              <a:rPr lang="en-GB" sz="1600" dirty="0"/>
              <a:t>I also found it useful going back over the definitions of objects and arrays, and more specifically them within the confines of JavaScript to better understand their implementation within the language.</a:t>
            </a:r>
          </a:p>
        </p:txBody>
      </p:sp>
    </p:spTree>
    <p:extLst>
      <p:ext uri="{BB962C8B-B14F-4D97-AF65-F5344CB8AC3E}">
        <p14:creationId xmlns:p14="http://schemas.microsoft.com/office/powerpoint/2010/main" val="169382770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1224</TotalTime>
  <Words>1541</Words>
  <Application>Microsoft Office PowerPoint</Application>
  <PresentationFormat>Widescreen</PresentationFormat>
  <Paragraphs>100</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Corbel</vt:lpstr>
      <vt:lpstr>Wingdings 2</vt:lpstr>
      <vt:lpstr>Frame</vt:lpstr>
      <vt:lpstr>Context</vt:lpstr>
      <vt:lpstr>Use of Arrays and Objects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gill</dc:creator>
  <cp:lastModifiedBy>henry gill</cp:lastModifiedBy>
  <cp:revision>1</cp:revision>
  <dcterms:created xsi:type="dcterms:W3CDTF">2023-05-11T07:40:44Z</dcterms:created>
  <dcterms:modified xsi:type="dcterms:W3CDTF">2023-05-12T17:54:08Z</dcterms:modified>
</cp:coreProperties>
</file>