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58A-AFB9-495D-82DD-45824367C1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0E00-118D-49A0-A2BA-2EBD7A9F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33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Real-time Speaker Diarization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Henry Pan</a:t>
            </a:r>
            <a:endParaRPr lang="en-US" sz="2800" b="1" dirty="0"/>
          </a:p>
        </p:txBody>
      </p:sp>
      <p:pic>
        <p:nvPicPr>
          <p:cNvPr id="4098" name="Picture 2" descr="C:\Users\henryh.pan\Pictures\CLEA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2"/>
          <a:stretch/>
        </p:blipFill>
        <p:spPr bwMode="auto">
          <a:xfrm>
            <a:off x="228600" y="446751"/>
            <a:ext cx="8258594" cy="20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ryh.pan\Pictures\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781800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71" y="3780552"/>
            <a:ext cx="5731338" cy="3229848"/>
          </a:xfrm>
          <a:prstGeom prst="rect">
            <a:avLst/>
          </a:prstGeom>
        </p:spPr>
      </p:pic>
      <p:sp>
        <p:nvSpPr>
          <p:cNvPr id="5" name="Curved Right Arrow 4"/>
          <p:cNvSpPr/>
          <p:nvPr/>
        </p:nvSpPr>
        <p:spPr>
          <a:xfrm>
            <a:off x="419100" y="3352800"/>
            <a:ext cx="685800" cy="1828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0987149">
            <a:off x="8077200" y="3124200"/>
            <a:ext cx="685800" cy="1828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There are 3 primary </a:t>
            </a:r>
            <a:r>
              <a:rPr lang="en-US" sz="2800" dirty="0"/>
              <a:t>application domains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speaker </a:t>
            </a:r>
            <a:r>
              <a:rPr lang="en-US" sz="2800" dirty="0"/>
              <a:t>diarization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13597"/>
            <a:ext cx="3019653" cy="22618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2145820" cy="2145820"/>
          </a:xfrm>
          <a:prstGeom prst="rect">
            <a:avLst/>
          </a:prstGeom>
        </p:spPr>
      </p:pic>
      <p:pic>
        <p:nvPicPr>
          <p:cNvPr id="1026" name="Picture 2" descr="C:\Users\henryh.pan\Pictures\mee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7" y="4114800"/>
            <a:ext cx="509185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35174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Conversation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365906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Broadcast News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5943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31079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Speaker diarization </a:t>
            </a:r>
            <a:r>
              <a:rPr lang="en-US" sz="2800" dirty="0" smtClean="0"/>
              <a:t>consists of </a:t>
            </a:r>
            <a:br>
              <a:rPr lang="en-US" sz="2800" dirty="0" smtClean="0"/>
            </a:br>
            <a:r>
              <a:rPr lang="en-US" sz="2800" dirty="0" smtClean="0"/>
              <a:t>speaker </a:t>
            </a:r>
            <a:r>
              <a:rPr lang="en-US" sz="2800" dirty="0"/>
              <a:t>segmentation and clustering</a:t>
            </a:r>
          </a:p>
        </p:txBody>
      </p:sp>
      <p:pic>
        <p:nvPicPr>
          <p:cNvPr id="3074" name="Picture 2" descr="C:\Users\henryh.pan\Pictures\a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05800" cy="4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0" y="1828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1828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98728" y="5953461"/>
            <a:ext cx="5836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Segmentation: Identify speaker change point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5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Speaker diarization </a:t>
            </a:r>
            <a:r>
              <a:rPr lang="en-US" sz="2800" dirty="0" smtClean="0"/>
              <a:t>consists of </a:t>
            </a:r>
            <a:br>
              <a:rPr lang="en-US" sz="2800" dirty="0" smtClean="0"/>
            </a:br>
            <a:r>
              <a:rPr lang="en-US" sz="2800" dirty="0" smtClean="0"/>
              <a:t>speaker </a:t>
            </a:r>
            <a:r>
              <a:rPr lang="en-US" sz="2800" dirty="0"/>
              <a:t>segmentation and clustering</a:t>
            </a:r>
          </a:p>
        </p:txBody>
      </p:sp>
      <p:pic>
        <p:nvPicPr>
          <p:cNvPr id="3074" name="Picture 2" descr="C:\Users\henryh.pan\Pictures\a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05800" cy="4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0" y="1828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1828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8728" y="5953461"/>
            <a:ext cx="51158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Clustering: </a:t>
            </a:r>
            <a:r>
              <a:rPr lang="en-US" sz="2400" dirty="0" smtClean="0"/>
              <a:t>agglomerate segments </a:t>
            </a:r>
          </a:p>
          <a:p>
            <a:r>
              <a:rPr lang="en-US" sz="2400" dirty="0" smtClean="0"/>
              <a:t>into </a:t>
            </a:r>
            <a:r>
              <a:rPr lang="en-US" sz="2400" dirty="0"/>
              <a:t>groups that from the same speaker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116"/>
            <a:ext cx="1305107" cy="1276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57" y="1447800"/>
            <a:ext cx="1152686" cy="1143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314432"/>
            <a:ext cx="130510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Real-time Speaker Diarization System </vt:lpstr>
      <vt:lpstr>PowerPoint Presentation</vt:lpstr>
      <vt:lpstr>There are 3 primary application domains of  speaker diarization</vt:lpstr>
      <vt:lpstr>Speaker diarization consists of  speaker segmentation and clustering</vt:lpstr>
      <vt:lpstr>Speaker diarization consists of  speaker segmentation and clustering</vt:lpstr>
      <vt:lpstr>PowerPoint Presentation</vt:lpstr>
    </vt:vector>
  </TitlesOfParts>
  <Company>BOCI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H Pan/FP/HK/BOCI</dc:creator>
  <cp:lastModifiedBy>Henry H Pan/FP/HK/BOCI</cp:lastModifiedBy>
  <cp:revision>7</cp:revision>
  <dcterms:created xsi:type="dcterms:W3CDTF">2018-06-14T07:53:14Z</dcterms:created>
  <dcterms:modified xsi:type="dcterms:W3CDTF">2018-06-14T09:24:09Z</dcterms:modified>
</cp:coreProperties>
</file>