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0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7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3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8E13-21BB-47ED-9977-76037F2CED7E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DA42-49A5-47DA-B03C-8F9C9DEB5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7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0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Speaker diarization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Speaker diarization: partitioning an input audio stream into homogeneous segments according to speaker identity</a:t>
            </a:r>
          </a:p>
          <a:p>
            <a:r>
              <a:rPr lang="en-US" altLang="zh-CN" dirty="0" smtClean="0"/>
              <a:t>Answer question “who spoke when”</a:t>
            </a:r>
          </a:p>
          <a:p>
            <a:endParaRPr lang="en-US" altLang="zh-CN" dirty="0"/>
          </a:p>
          <a:p>
            <a:r>
              <a:rPr lang="en-US" altLang="zh-CN" dirty="0" smtClean="0"/>
              <a:t>Application: </a:t>
            </a:r>
          </a:p>
          <a:p>
            <a:pPr lvl="1"/>
            <a:r>
              <a:rPr lang="en-US" altLang="zh-CN" dirty="0" smtClean="0"/>
              <a:t>Medical records: doctor vs patient separation </a:t>
            </a:r>
          </a:p>
          <a:p>
            <a:pPr lvl="1"/>
            <a:r>
              <a:rPr lang="en-US" altLang="zh-CN" dirty="0" smtClean="0"/>
              <a:t>Source separation </a:t>
            </a:r>
          </a:p>
          <a:p>
            <a:pPr lvl="1"/>
            <a:r>
              <a:rPr lang="en-US" altLang="zh-CN" dirty="0" smtClean="0"/>
              <a:t>Call center data analysis</a:t>
            </a:r>
          </a:p>
          <a:p>
            <a:pPr lvl="1"/>
            <a:r>
              <a:rPr lang="en-US" altLang="zh-CN" dirty="0" smtClean="0"/>
              <a:t>Improve ASR – speaker boundaries help </a:t>
            </a:r>
          </a:p>
          <a:p>
            <a:r>
              <a:rPr lang="en-US" altLang="zh-CN" dirty="0" smtClean="0"/>
              <a:t>Diarization is not speaker change detection </a:t>
            </a:r>
            <a:r>
              <a:rPr lang="en-US" altLang="zh-CN" dirty="0" smtClean="0">
                <a:sym typeface="Wingdings" panose="05000000000000000000" pitchFamily="2" charset="2"/>
              </a:rPr>
              <a:t> need to care previous speaker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Diarization is not speaker recognition  timestamps are important (need accurate segmentation), No enrollment,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66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Anatomy of a speaker diarization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Voice/speech detection </a:t>
            </a:r>
            <a:r>
              <a:rPr lang="en-US" altLang="zh-CN" dirty="0" smtClean="0">
                <a:sym typeface="Wingdings" panose="05000000000000000000" pitchFamily="2" charset="2"/>
              </a:rPr>
              <a:t> remove noise and non-speech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Speech Segmentation: extract short segments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Embedding extraction:  generate a compact representation for each segment (</a:t>
            </a:r>
            <a:r>
              <a:rPr lang="en-US" altLang="zh-CN" dirty="0" err="1" smtClean="0">
                <a:sym typeface="Wingdings" panose="05000000000000000000" pitchFamily="2" charset="2"/>
              </a:rPr>
              <a:t>i</a:t>
            </a:r>
            <a:r>
              <a:rPr lang="en-US" altLang="zh-CN" dirty="0" smtClean="0">
                <a:sym typeface="Wingdings" panose="05000000000000000000" pitchFamily="2" charset="2"/>
              </a:rPr>
              <a:t>-vector, d-vector)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Clustering: assign each segment to a single speaker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Resegmentation</a:t>
            </a:r>
            <a:r>
              <a:rPr lang="en-US" altLang="zh-CN" dirty="0" smtClean="0">
                <a:sym typeface="Wingdings" panose="05000000000000000000" pitchFamily="2" charset="2"/>
              </a:rPr>
              <a:t>(optional)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41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Speaker embedding: extract fixed dim vector from audio</a:t>
            </a:r>
          </a:p>
          <a:p>
            <a:r>
              <a:rPr lang="en-US" altLang="zh-CN" dirty="0" smtClean="0"/>
              <a:t>Utterances of same speaker: similar embedding;</a:t>
            </a:r>
          </a:p>
          <a:p>
            <a:r>
              <a:rPr lang="en-US" altLang="zh-CN" dirty="0" smtClean="0"/>
              <a:t>Utterances of difference speaker: distinct embedding;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-vector, d-vector… </a:t>
            </a:r>
          </a:p>
          <a:p>
            <a:endParaRPr lang="en-US" altLang="zh-CN" dirty="0"/>
          </a:p>
          <a:p>
            <a:r>
              <a:rPr lang="en-US" altLang="zh-CN" dirty="0" smtClean="0"/>
              <a:t>Fixed-length segment </a:t>
            </a:r>
            <a:r>
              <a:rPr lang="en-US" altLang="zh-CN" dirty="0" smtClean="0">
                <a:sym typeface="Wingdings" panose="05000000000000000000" pitchFamily="2" charset="2"/>
              </a:rPr>
              <a:t> neural network (LSTM network)  D-vector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6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Offline</a:t>
            </a:r>
          </a:p>
          <a:p>
            <a:pPr lvl="1"/>
            <a:r>
              <a:rPr lang="en-US" altLang="zh-CN" dirty="0" smtClean="0"/>
              <a:t>More latency, better result</a:t>
            </a:r>
          </a:p>
          <a:p>
            <a:pPr lvl="1"/>
            <a:r>
              <a:rPr lang="en-US" altLang="zh-CN" dirty="0" smtClean="0"/>
              <a:t>Post-processing: gap filling, short-segment filtering, </a:t>
            </a:r>
            <a:r>
              <a:rPr lang="en-US" altLang="zh-CN" dirty="0" err="1" smtClean="0"/>
              <a:t>resegmentation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K-means, spectral </a:t>
            </a:r>
          </a:p>
          <a:p>
            <a:r>
              <a:rPr lang="en-US" altLang="zh-CN" dirty="0" smtClean="0"/>
              <a:t>Online</a:t>
            </a:r>
          </a:p>
          <a:p>
            <a:pPr lvl="1"/>
            <a:r>
              <a:rPr lang="en-US" altLang="zh-CN" dirty="0" smtClean="0"/>
              <a:t>Cluster label determined immediately when embedding is available </a:t>
            </a:r>
          </a:p>
          <a:p>
            <a:pPr lvl="1"/>
            <a:r>
              <a:rPr lang="en-US" altLang="zh-CN" dirty="0" smtClean="0"/>
              <a:t>Real-time application </a:t>
            </a:r>
          </a:p>
          <a:p>
            <a:pPr lvl="1"/>
            <a:r>
              <a:rPr lang="en-US" altLang="zh-CN" dirty="0" smtClean="0"/>
              <a:t>Two: </a:t>
            </a:r>
          </a:p>
          <a:p>
            <a:pPr lvl="2"/>
            <a:r>
              <a:rPr lang="en-US" altLang="zh-CN" dirty="0" smtClean="0"/>
              <a:t>Naive: online: based on threshold</a:t>
            </a:r>
          </a:p>
          <a:p>
            <a:pPr lvl="2"/>
            <a:r>
              <a:rPr lang="en-US" altLang="zh-CN" dirty="0" smtClean="0"/>
              <a:t>Link online: Philip Andrew Mansfield (2018)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59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Clustering – not good enough in speaker diarization </a:t>
            </a:r>
          </a:p>
          <a:p>
            <a:r>
              <a:rPr lang="en-US" altLang="zh-CN" dirty="0" smtClean="0"/>
              <a:t>Can’t learn from examples, based on rules</a:t>
            </a:r>
          </a:p>
          <a:p>
            <a:r>
              <a:rPr lang="en-US" altLang="zh-CN" dirty="0" smtClean="0"/>
              <a:t>Can’t incorporate temporal information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Supervised diarization</a:t>
            </a:r>
            <a:endParaRPr lang="en-US" altLang="zh-CN" dirty="0"/>
          </a:p>
          <a:p>
            <a:r>
              <a:rPr lang="en-US" altLang="zh-CN" dirty="0" smtClean="0"/>
              <a:t>Make full use of speaker labels and their timestamps in training data</a:t>
            </a:r>
          </a:p>
          <a:p>
            <a:r>
              <a:rPr lang="en-US" altLang="zh-CN" dirty="0" smtClean="0"/>
              <a:t>Domain-specific: train a model in one domain </a:t>
            </a:r>
            <a:r>
              <a:rPr lang="en-US" altLang="zh-CN" dirty="0" smtClean="0">
                <a:sym typeface="Wingdings" panose="05000000000000000000" pitchFamily="2" charset="2"/>
              </a:rPr>
              <a:t> can’t work well for the others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Training: observation sequence (</a:t>
            </a:r>
            <a:r>
              <a:rPr lang="en-US" altLang="zh-CN" dirty="0" err="1" smtClean="0">
                <a:sym typeface="Wingdings" panose="05000000000000000000" pitchFamily="2" charset="2"/>
              </a:rPr>
              <a:t>embeddings</a:t>
            </a:r>
            <a:r>
              <a:rPr lang="en-US" altLang="zh-CN" dirty="0" smtClean="0">
                <a:sym typeface="Wingdings" panose="05000000000000000000" pitchFamily="2" charset="2"/>
              </a:rPr>
              <a:t>),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 </a:t>
            </a:r>
            <a:r>
              <a:rPr lang="en-US" altLang="zh-CN" dirty="0" smtClean="0">
                <a:sym typeface="Wingdings" panose="05000000000000000000" pitchFamily="2" charset="2"/>
              </a:rPr>
              <a:t>      Label sequence (speakers for </a:t>
            </a:r>
            <a:r>
              <a:rPr lang="en-US" altLang="zh-CN" dirty="0" err="1" smtClean="0">
                <a:sym typeface="Wingdings" panose="05000000000000000000" pitchFamily="2" charset="2"/>
              </a:rPr>
              <a:t>embeddings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Training data  dataset with timestamped speaker label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Small improvements but online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D-vectors  speaker recognition network; used as known observation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05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binary key speaker modelling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In-session training of a binary key background model (KBM) </a:t>
            </a:r>
            <a:r>
              <a:rPr lang="en-US" altLang="zh-CN" dirty="0" smtClean="0">
                <a:sym typeface="Wingdings" panose="05000000000000000000" pitchFamily="2" charset="2"/>
              </a:rPr>
              <a:t> does not require any external training data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Acoustic processing:  map input features </a:t>
            </a:r>
            <a:r>
              <a:rPr lang="en-US" altLang="zh-CN" dirty="0" smtClean="0">
                <a:sym typeface="Wingdings" panose="05000000000000000000" pitchFamily="2" charset="2"/>
              </a:rPr>
              <a:t> sequence of binary keys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Diariazation</a:t>
            </a:r>
            <a:r>
              <a:rPr lang="en-US" altLang="zh-CN" dirty="0" smtClean="0">
                <a:sym typeface="Wingdings" panose="05000000000000000000" pitchFamily="2" charset="2"/>
              </a:rPr>
              <a:t>: Agglomerative Hierarchical Clustering (AHC) over BKs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Input data  equal-sized segments  binary key (BKs) or cumulative vector (CV) is extracted 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Binary key background model (KBM) training: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Input feature stream  frames (each frame trained by a Gaussian model)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en-US" altLang="zh-CN" dirty="0" smtClean="0">
                <a:sym typeface="Wingdings" panose="05000000000000000000" pitchFamily="2" charset="2"/>
              </a:rPr>
              <a:t> pool of Gaussian components  select the most dissimilar Gaussian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7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agglomerative clustering </a:t>
            </a:r>
            <a:r>
              <a:rPr lang="en-US" altLang="zh-CN" dirty="0" smtClean="0"/>
              <a:t>approach: All </a:t>
            </a:r>
            <a:r>
              <a:rPr lang="en-US" altLang="zh-CN" dirty="0"/>
              <a:t>operations are done with binary </a:t>
            </a:r>
            <a:r>
              <a:rPr lang="en-US" altLang="zh-CN" dirty="0" smtClean="0"/>
              <a:t>data, what </a:t>
            </a:r>
            <a:r>
              <a:rPr lang="en-US" altLang="zh-CN" dirty="0"/>
              <a:t>makes the process faster than with classic </a:t>
            </a:r>
            <a:r>
              <a:rPr lang="en-US" altLang="zh-CN" dirty="0" smtClean="0"/>
              <a:t>GMM-based approaches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41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383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Speaker diarization</vt:lpstr>
      <vt:lpstr>Anatomy of a speaker diarization system</vt:lpstr>
      <vt:lpstr>PowerPoint 演示文稿</vt:lpstr>
      <vt:lpstr>clustering</vt:lpstr>
      <vt:lpstr>PowerPoint 演示文稿</vt:lpstr>
      <vt:lpstr>binary key speaker modelling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Henry Pan</dc:creator>
  <cp:lastModifiedBy>Henry Pan</cp:lastModifiedBy>
  <cp:revision>12</cp:revision>
  <dcterms:created xsi:type="dcterms:W3CDTF">2019-05-13T07:56:32Z</dcterms:created>
  <dcterms:modified xsi:type="dcterms:W3CDTF">2019-05-13T15:20:21Z</dcterms:modified>
</cp:coreProperties>
</file>